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9" r:id="rId13"/>
    <p:sldId id="268" r:id="rId14"/>
  </p:sldIdLst>
  <p:sldSz cx="20104100" cy="1130935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6" d="100"/>
          <a:sy n="36" d="100"/>
        </p:scale>
        <p:origin x="936" y="5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ANA MARCELA SANCHEZ VALENCIA" userId="b1c70d21-40ab-4533-b39b-a1c8c0a363d5" providerId="ADAL" clId="{108DA716-8598-46D2-A224-7E5F7DF49E04}"/>
    <pc:docChg chg="undo custSel addSld delSld modSld">
      <pc:chgData name="DIANA MARCELA SANCHEZ VALENCIA" userId="b1c70d21-40ab-4533-b39b-a1c8c0a363d5" providerId="ADAL" clId="{108DA716-8598-46D2-A224-7E5F7DF49E04}" dt="2026-07-16T13:19:44.619" v="176" actId="1076"/>
      <pc:docMkLst>
        <pc:docMk/>
      </pc:docMkLst>
      <pc:sldChg chg="modSp mod">
        <pc:chgData name="DIANA MARCELA SANCHEZ VALENCIA" userId="b1c70d21-40ab-4533-b39b-a1c8c0a363d5" providerId="ADAL" clId="{108DA716-8598-46D2-A224-7E5F7DF49E04}" dt="2026-07-09T13:25:27.888" v="31" actId="14100"/>
        <pc:sldMkLst>
          <pc:docMk/>
          <pc:sldMk cId="0" sldId="260"/>
        </pc:sldMkLst>
        <pc:spChg chg="mod">
          <ac:chgData name="DIANA MARCELA SANCHEZ VALENCIA" userId="b1c70d21-40ab-4533-b39b-a1c8c0a363d5" providerId="ADAL" clId="{108DA716-8598-46D2-A224-7E5F7DF49E04}" dt="2026-07-09T13:25:27.888" v="31" actId="14100"/>
          <ac:spMkLst>
            <pc:docMk/>
            <pc:sldMk cId="0" sldId="260"/>
            <ac:spMk id="23" creationId="{00000000-0000-0000-0000-000000000000}"/>
          </ac:spMkLst>
        </pc:spChg>
      </pc:sldChg>
      <pc:sldChg chg="addSp delSp modSp add mod">
        <pc:chgData name="DIANA MARCELA SANCHEZ VALENCIA" userId="b1c70d21-40ab-4533-b39b-a1c8c0a363d5" providerId="ADAL" clId="{108DA716-8598-46D2-A224-7E5F7DF49E04}" dt="2026-07-16T13:19:44.619" v="176" actId="1076"/>
        <pc:sldMkLst>
          <pc:docMk/>
          <pc:sldMk cId="2550562109" sldId="269"/>
        </pc:sldMkLst>
        <pc:spChg chg="mod">
          <ac:chgData name="DIANA MARCELA SANCHEZ VALENCIA" userId="b1c70d21-40ab-4533-b39b-a1c8c0a363d5" providerId="ADAL" clId="{108DA716-8598-46D2-A224-7E5F7DF49E04}" dt="2026-07-09T13:54:53.980" v="125" actId="6549"/>
          <ac:spMkLst>
            <pc:docMk/>
            <pc:sldMk cId="2550562109" sldId="269"/>
            <ac:spMk id="28" creationId="{7AB71C35-22A0-461F-23D5-07265B1D1327}"/>
          </ac:spMkLst>
        </pc:spChg>
        <pc:spChg chg="mod">
          <ac:chgData name="DIANA MARCELA SANCHEZ VALENCIA" userId="b1c70d21-40ab-4533-b39b-a1c8c0a363d5" providerId="ADAL" clId="{108DA716-8598-46D2-A224-7E5F7DF49E04}" dt="2026-07-09T13:46:02.718" v="49" actId="20577"/>
          <ac:spMkLst>
            <pc:docMk/>
            <pc:sldMk cId="2550562109" sldId="269"/>
            <ac:spMk id="33" creationId="{6D4AF1C8-AB4D-4D08-FFC5-0C862A87C872}"/>
          </ac:spMkLst>
        </pc:spChg>
        <pc:spChg chg="add mod">
          <ac:chgData name="DIANA MARCELA SANCHEZ VALENCIA" userId="b1c70d21-40ab-4533-b39b-a1c8c0a363d5" providerId="ADAL" clId="{108DA716-8598-46D2-A224-7E5F7DF49E04}" dt="2026-07-09T14:00:23.240" v="170" actId="20577"/>
          <ac:spMkLst>
            <pc:docMk/>
            <pc:sldMk cId="2550562109" sldId="269"/>
            <ac:spMk id="46" creationId="{0B494CCC-E965-8C8D-23DC-FA1E279A84D1}"/>
          </ac:spMkLst>
        </pc:spChg>
        <pc:spChg chg="add mod">
          <ac:chgData name="DIANA MARCELA SANCHEZ VALENCIA" userId="b1c70d21-40ab-4533-b39b-a1c8c0a363d5" providerId="ADAL" clId="{108DA716-8598-46D2-A224-7E5F7DF49E04}" dt="2026-07-09T14:01:02.718" v="175" actId="20577"/>
          <ac:spMkLst>
            <pc:docMk/>
            <pc:sldMk cId="2550562109" sldId="269"/>
            <ac:spMk id="48" creationId="{A6CE7ACA-5AC2-AB0B-4B78-1750CC0C33FD}"/>
          </ac:spMkLst>
        </pc:spChg>
        <pc:grpChg chg="mod">
          <ac:chgData name="DIANA MARCELA SANCHEZ VALENCIA" userId="b1c70d21-40ab-4533-b39b-a1c8c0a363d5" providerId="ADAL" clId="{108DA716-8598-46D2-A224-7E5F7DF49E04}" dt="2026-07-09T13:48:47.032" v="72" actId="14100"/>
          <ac:grpSpMkLst>
            <pc:docMk/>
            <pc:sldMk cId="2550562109" sldId="269"/>
            <ac:grpSpMk id="3" creationId="{3AB1EEC7-F93F-7B88-B070-0DA543CFB5EA}"/>
          </ac:grpSpMkLst>
        </pc:grpChg>
        <pc:picChg chg="mod">
          <ac:chgData name="DIANA MARCELA SANCHEZ VALENCIA" userId="b1c70d21-40ab-4533-b39b-a1c8c0a363d5" providerId="ADAL" clId="{108DA716-8598-46D2-A224-7E5F7DF49E04}" dt="2026-07-16T13:19:44.619" v="176" actId="1076"/>
          <ac:picMkLst>
            <pc:docMk/>
            <pc:sldMk cId="2550562109" sldId="269"/>
            <ac:picMk id="2" creationId="{AC0EBF61-DFCA-21D0-B07D-52859F2EE67E}"/>
          </ac:picMkLst>
        </pc:picChg>
        <pc:picChg chg="add mod">
          <ac:chgData name="DIANA MARCELA SANCHEZ VALENCIA" userId="b1c70d21-40ab-4533-b39b-a1c8c0a363d5" providerId="ADAL" clId="{108DA716-8598-46D2-A224-7E5F7DF49E04}" dt="2026-07-09T13:49:07.213" v="83" actId="1076"/>
          <ac:picMkLst>
            <pc:docMk/>
            <pc:sldMk cId="2550562109" sldId="269"/>
            <ac:picMk id="39" creationId="{C009442A-EF4F-A037-BA49-F617763463F8}"/>
          </ac:picMkLst>
        </pc:picChg>
        <pc:picChg chg="add mod">
          <ac:chgData name="DIANA MARCELA SANCHEZ VALENCIA" userId="b1c70d21-40ab-4533-b39b-a1c8c0a363d5" providerId="ADAL" clId="{108DA716-8598-46D2-A224-7E5F7DF49E04}" dt="2026-07-09T13:49:18.715" v="91" actId="1076"/>
          <ac:picMkLst>
            <pc:docMk/>
            <pc:sldMk cId="2550562109" sldId="269"/>
            <ac:picMk id="41" creationId="{51E9B15B-4B16-10D6-2477-16313B6F45DA}"/>
          </ac:picMkLst>
        </pc:picChg>
        <pc:picChg chg="add mod">
          <ac:chgData name="DIANA MARCELA SANCHEZ VALENCIA" userId="b1c70d21-40ab-4533-b39b-a1c8c0a363d5" providerId="ADAL" clId="{108DA716-8598-46D2-A224-7E5F7DF49E04}" dt="2026-07-09T13:49:19.810" v="92" actId="1076"/>
          <ac:picMkLst>
            <pc:docMk/>
            <pc:sldMk cId="2550562109" sldId="269"/>
            <ac:picMk id="43" creationId="{C130F4F2-CCDB-C8E1-1C41-B27F609E2DBD}"/>
          </ac:picMkLst>
        </pc:picChg>
        <pc:picChg chg="add mod">
          <ac:chgData name="DIANA MARCELA SANCHEZ VALENCIA" userId="b1c70d21-40ab-4533-b39b-a1c8c0a363d5" providerId="ADAL" clId="{108DA716-8598-46D2-A224-7E5F7DF49E04}" dt="2026-07-09T13:49:27.151" v="95" actId="1076"/>
          <ac:picMkLst>
            <pc:docMk/>
            <pc:sldMk cId="2550562109" sldId="269"/>
            <ac:picMk id="45" creationId="{D91FC74F-4769-7106-467A-8F9C22D83E3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100" b="1" i="1">
                <a:solidFill>
                  <a:srgbClr val="666666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0" b="1" i="0">
                <a:solidFill>
                  <a:srgbClr val="FF0000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9" cy="11308555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0"/>
            <a:ext cx="7818755" cy="11308715"/>
          </a:xfrm>
          <a:custGeom>
            <a:avLst/>
            <a:gdLst/>
            <a:ahLst/>
            <a:cxnLst/>
            <a:rect l="l" t="t" r="r" b="b"/>
            <a:pathLst>
              <a:path w="7818755" h="11308715">
                <a:moveTo>
                  <a:pt x="7818264" y="0"/>
                </a:moveTo>
                <a:lnTo>
                  <a:pt x="0" y="0"/>
                </a:lnTo>
                <a:lnTo>
                  <a:pt x="0" y="11308556"/>
                </a:lnTo>
                <a:lnTo>
                  <a:pt x="7818264" y="11308556"/>
                </a:lnTo>
                <a:lnTo>
                  <a:pt x="7818264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2234934" y="6103258"/>
            <a:ext cx="274320" cy="548640"/>
          </a:xfrm>
          <a:custGeom>
            <a:avLst/>
            <a:gdLst/>
            <a:ahLst/>
            <a:cxnLst/>
            <a:rect l="l" t="t" r="r" b="b"/>
            <a:pathLst>
              <a:path w="274319" h="548640">
                <a:moveTo>
                  <a:pt x="0" y="0"/>
                </a:moveTo>
                <a:lnTo>
                  <a:pt x="274316" y="274316"/>
                </a:lnTo>
                <a:lnTo>
                  <a:pt x="0" y="548632"/>
                </a:lnTo>
              </a:path>
            </a:pathLst>
          </a:custGeom>
          <a:ln w="23308">
            <a:solidFill>
              <a:srgbClr val="EBEBE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2411850" y="6103258"/>
            <a:ext cx="274320" cy="548640"/>
          </a:xfrm>
          <a:custGeom>
            <a:avLst/>
            <a:gdLst/>
            <a:ahLst/>
            <a:cxnLst/>
            <a:rect l="l" t="t" r="r" b="b"/>
            <a:pathLst>
              <a:path w="274319" h="548640">
                <a:moveTo>
                  <a:pt x="0" y="0"/>
                </a:moveTo>
                <a:lnTo>
                  <a:pt x="274316" y="274316"/>
                </a:lnTo>
                <a:lnTo>
                  <a:pt x="0" y="548632"/>
                </a:lnTo>
              </a:path>
            </a:pathLst>
          </a:custGeom>
          <a:ln w="23308">
            <a:solidFill>
              <a:srgbClr val="EBEBE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2588767" y="6103258"/>
            <a:ext cx="274320" cy="548640"/>
          </a:xfrm>
          <a:custGeom>
            <a:avLst/>
            <a:gdLst/>
            <a:ahLst/>
            <a:cxnLst/>
            <a:rect l="l" t="t" r="r" b="b"/>
            <a:pathLst>
              <a:path w="274319" h="548640">
                <a:moveTo>
                  <a:pt x="0" y="0"/>
                </a:moveTo>
                <a:lnTo>
                  <a:pt x="274316" y="274316"/>
                </a:lnTo>
                <a:lnTo>
                  <a:pt x="0" y="548632"/>
                </a:lnTo>
              </a:path>
            </a:pathLst>
          </a:custGeom>
          <a:ln w="23308">
            <a:solidFill>
              <a:srgbClr val="EBEBE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17158795" y="8557190"/>
            <a:ext cx="274320" cy="548640"/>
          </a:xfrm>
          <a:custGeom>
            <a:avLst/>
            <a:gdLst/>
            <a:ahLst/>
            <a:cxnLst/>
            <a:rect l="l" t="t" r="r" b="b"/>
            <a:pathLst>
              <a:path w="274319" h="548640">
                <a:moveTo>
                  <a:pt x="0" y="0"/>
                </a:moveTo>
                <a:lnTo>
                  <a:pt x="274316" y="274316"/>
                </a:lnTo>
                <a:lnTo>
                  <a:pt x="0" y="548632"/>
                </a:lnTo>
              </a:path>
            </a:pathLst>
          </a:custGeom>
          <a:ln w="23308">
            <a:solidFill>
              <a:srgbClr val="EBEBE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7335713" y="8557190"/>
            <a:ext cx="274320" cy="548640"/>
          </a:xfrm>
          <a:custGeom>
            <a:avLst/>
            <a:gdLst/>
            <a:ahLst/>
            <a:cxnLst/>
            <a:rect l="l" t="t" r="r" b="b"/>
            <a:pathLst>
              <a:path w="274319" h="548640">
                <a:moveTo>
                  <a:pt x="0" y="0"/>
                </a:moveTo>
                <a:lnTo>
                  <a:pt x="274316" y="274316"/>
                </a:lnTo>
                <a:lnTo>
                  <a:pt x="0" y="548632"/>
                </a:lnTo>
              </a:path>
            </a:pathLst>
          </a:custGeom>
          <a:ln w="23308">
            <a:solidFill>
              <a:srgbClr val="EBEBE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17512629" y="8557190"/>
            <a:ext cx="274320" cy="548640"/>
          </a:xfrm>
          <a:custGeom>
            <a:avLst/>
            <a:gdLst/>
            <a:ahLst/>
            <a:cxnLst/>
            <a:rect l="l" t="t" r="r" b="b"/>
            <a:pathLst>
              <a:path w="274319" h="548640">
                <a:moveTo>
                  <a:pt x="0" y="0"/>
                </a:moveTo>
                <a:lnTo>
                  <a:pt x="274316" y="274316"/>
                </a:lnTo>
                <a:lnTo>
                  <a:pt x="0" y="548632"/>
                </a:lnTo>
              </a:path>
            </a:pathLst>
          </a:custGeom>
          <a:ln w="23308">
            <a:solidFill>
              <a:srgbClr val="EBEBE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1">
                <a:solidFill>
                  <a:srgbClr val="666666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950" b="1" i="0">
                <a:solidFill>
                  <a:srgbClr val="FF0000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1">
                <a:solidFill>
                  <a:srgbClr val="666666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9" cy="11308555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14418" y="-10968"/>
            <a:ext cx="20132936" cy="11330492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17715086" y="3463722"/>
            <a:ext cx="2389505" cy="209550"/>
          </a:xfrm>
          <a:custGeom>
            <a:avLst/>
            <a:gdLst/>
            <a:ahLst/>
            <a:cxnLst/>
            <a:rect l="l" t="t" r="r" b="b"/>
            <a:pathLst>
              <a:path w="2389505" h="209550">
                <a:moveTo>
                  <a:pt x="2389013" y="0"/>
                </a:moveTo>
                <a:lnTo>
                  <a:pt x="104708" y="0"/>
                </a:lnTo>
                <a:lnTo>
                  <a:pt x="63950" y="8228"/>
                </a:lnTo>
                <a:lnTo>
                  <a:pt x="30667" y="30667"/>
                </a:lnTo>
                <a:lnTo>
                  <a:pt x="8228" y="63950"/>
                </a:lnTo>
                <a:lnTo>
                  <a:pt x="0" y="104708"/>
                </a:lnTo>
                <a:lnTo>
                  <a:pt x="8228" y="145466"/>
                </a:lnTo>
                <a:lnTo>
                  <a:pt x="30667" y="178749"/>
                </a:lnTo>
                <a:lnTo>
                  <a:pt x="63950" y="201189"/>
                </a:lnTo>
                <a:lnTo>
                  <a:pt x="104708" y="209417"/>
                </a:lnTo>
                <a:lnTo>
                  <a:pt x="2389013" y="209417"/>
                </a:lnTo>
                <a:lnTo>
                  <a:pt x="238901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10439241"/>
            <a:ext cx="2064385" cy="605155"/>
          </a:xfrm>
          <a:custGeom>
            <a:avLst/>
            <a:gdLst/>
            <a:ahLst/>
            <a:cxnLst/>
            <a:rect l="l" t="t" r="r" b="b"/>
            <a:pathLst>
              <a:path w="2064385" h="605154">
                <a:moveTo>
                  <a:pt x="512406" y="115404"/>
                </a:moveTo>
                <a:lnTo>
                  <a:pt x="503339" y="70485"/>
                </a:lnTo>
                <a:lnTo>
                  <a:pt x="478599" y="33794"/>
                </a:lnTo>
                <a:lnTo>
                  <a:pt x="441921" y="9067"/>
                </a:lnTo>
                <a:lnTo>
                  <a:pt x="396989" y="0"/>
                </a:lnTo>
                <a:lnTo>
                  <a:pt x="0" y="0"/>
                </a:lnTo>
                <a:lnTo>
                  <a:pt x="0" y="230809"/>
                </a:lnTo>
                <a:lnTo>
                  <a:pt x="396989" y="230809"/>
                </a:lnTo>
                <a:lnTo>
                  <a:pt x="441921" y="221742"/>
                </a:lnTo>
                <a:lnTo>
                  <a:pt x="478599" y="197015"/>
                </a:lnTo>
                <a:lnTo>
                  <a:pt x="503339" y="160324"/>
                </a:lnTo>
                <a:lnTo>
                  <a:pt x="512406" y="115404"/>
                </a:lnTo>
                <a:close/>
              </a:path>
              <a:path w="2064385" h="605154">
                <a:moveTo>
                  <a:pt x="2063991" y="483222"/>
                </a:moveTo>
                <a:lnTo>
                  <a:pt x="2054453" y="436003"/>
                </a:lnTo>
                <a:lnTo>
                  <a:pt x="2028444" y="397446"/>
                </a:lnTo>
                <a:lnTo>
                  <a:pt x="1989886" y="371436"/>
                </a:lnTo>
                <a:lnTo>
                  <a:pt x="1942655" y="361911"/>
                </a:lnTo>
                <a:lnTo>
                  <a:pt x="0" y="361911"/>
                </a:lnTo>
                <a:lnTo>
                  <a:pt x="0" y="604545"/>
                </a:lnTo>
                <a:lnTo>
                  <a:pt x="1942655" y="604545"/>
                </a:lnTo>
                <a:lnTo>
                  <a:pt x="1989886" y="595020"/>
                </a:lnTo>
                <a:lnTo>
                  <a:pt x="2028444" y="569023"/>
                </a:lnTo>
                <a:lnTo>
                  <a:pt x="2054453" y="530453"/>
                </a:lnTo>
                <a:lnTo>
                  <a:pt x="2063991" y="483222"/>
                </a:lnTo>
                <a:close/>
              </a:path>
            </a:pathLst>
          </a:custGeom>
          <a:solidFill>
            <a:srgbClr val="9B9B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602213" y="10439229"/>
            <a:ext cx="450850" cy="231140"/>
          </a:xfrm>
          <a:custGeom>
            <a:avLst/>
            <a:gdLst/>
            <a:ahLst/>
            <a:cxnLst/>
            <a:rect l="l" t="t" r="r" b="b"/>
            <a:pathLst>
              <a:path w="450850" h="231140">
                <a:moveTo>
                  <a:pt x="334879" y="0"/>
                </a:moveTo>
                <a:lnTo>
                  <a:pt x="115410" y="0"/>
                </a:lnTo>
                <a:lnTo>
                  <a:pt x="70488" y="9069"/>
                </a:lnTo>
                <a:lnTo>
                  <a:pt x="33803" y="33803"/>
                </a:lnTo>
                <a:lnTo>
                  <a:pt x="9069" y="70488"/>
                </a:lnTo>
                <a:lnTo>
                  <a:pt x="0" y="115410"/>
                </a:lnTo>
                <a:lnTo>
                  <a:pt x="9069" y="160331"/>
                </a:lnTo>
                <a:lnTo>
                  <a:pt x="33803" y="197016"/>
                </a:lnTo>
                <a:lnTo>
                  <a:pt x="70488" y="221750"/>
                </a:lnTo>
                <a:lnTo>
                  <a:pt x="115410" y="230820"/>
                </a:lnTo>
                <a:lnTo>
                  <a:pt x="334879" y="230820"/>
                </a:lnTo>
                <a:lnTo>
                  <a:pt x="379801" y="221750"/>
                </a:lnTo>
                <a:lnTo>
                  <a:pt x="416486" y="197016"/>
                </a:lnTo>
                <a:lnTo>
                  <a:pt x="441220" y="160331"/>
                </a:lnTo>
                <a:lnTo>
                  <a:pt x="450289" y="115410"/>
                </a:lnTo>
                <a:lnTo>
                  <a:pt x="441220" y="70488"/>
                </a:lnTo>
                <a:lnTo>
                  <a:pt x="416486" y="33803"/>
                </a:lnTo>
                <a:lnTo>
                  <a:pt x="379801" y="9069"/>
                </a:lnTo>
                <a:lnTo>
                  <a:pt x="334879" y="0"/>
                </a:lnTo>
                <a:close/>
              </a:path>
            </a:pathLst>
          </a:custGeom>
          <a:solidFill>
            <a:srgbClr val="FF64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1142300" y="10439229"/>
            <a:ext cx="1522095" cy="231140"/>
          </a:xfrm>
          <a:custGeom>
            <a:avLst/>
            <a:gdLst/>
            <a:ahLst/>
            <a:cxnLst/>
            <a:rect l="l" t="t" r="r" b="b"/>
            <a:pathLst>
              <a:path w="1522095" h="231140">
                <a:moveTo>
                  <a:pt x="1406145" y="0"/>
                </a:moveTo>
                <a:lnTo>
                  <a:pt x="115410" y="0"/>
                </a:lnTo>
                <a:lnTo>
                  <a:pt x="70488" y="9069"/>
                </a:lnTo>
                <a:lnTo>
                  <a:pt x="33803" y="33803"/>
                </a:lnTo>
                <a:lnTo>
                  <a:pt x="9069" y="70488"/>
                </a:lnTo>
                <a:lnTo>
                  <a:pt x="0" y="115410"/>
                </a:lnTo>
                <a:lnTo>
                  <a:pt x="9069" y="160331"/>
                </a:lnTo>
                <a:lnTo>
                  <a:pt x="33803" y="197016"/>
                </a:lnTo>
                <a:lnTo>
                  <a:pt x="70488" y="221750"/>
                </a:lnTo>
                <a:lnTo>
                  <a:pt x="115410" y="230820"/>
                </a:lnTo>
                <a:lnTo>
                  <a:pt x="1406145" y="230820"/>
                </a:lnTo>
                <a:lnTo>
                  <a:pt x="1451067" y="221750"/>
                </a:lnTo>
                <a:lnTo>
                  <a:pt x="1487751" y="197016"/>
                </a:lnTo>
                <a:lnTo>
                  <a:pt x="1512485" y="160331"/>
                </a:lnTo>
                <a:lnTo>
                  <a:pt x="1521555" y="115410"/>
                </a:lnTo>
                <a:lnTo>
                  <a:pt x="1512485" y="70488"/>
                </a:lnTo>
                <a:lnTo>
                  <a:pt x="1487751" y="33803"/>
                </a:lnTo>
                <a:lnTo>
                  <a:pt x="1451067" y="9069"/>
                </a:lnTo>
                <a:lnTo>
                  <a:pt x="1406145" y="0"/>
                </a:lnTo>
                <a:close/>
              </a:path>
            </a:pathLst>
          </a:custGeom>
          <a:solidFill>
            <a:srgbClr val="FFCC0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785316" y="1421772"/>
            <a:ext cx="6184265" cy="2030730"/>
          </a:xfrm>
          <a:custGeom>
            <a:avLst/>
            <a:gdLst/>
            <a:ahLst/>
            <a:cxnLst/>
            <a:rect l="l" t="t" r="r" b="b"/>
            <a:pathLst>
              <a:path w="6184265" h="2030729">
                <a:moveTo>
                  <a:pt x="6183864" y="104708"/>
                </a:moveTo>
                <a:lnTo>
                  <a:pt x="6183864" y="2030283"/>
                </a:lnTo>
                <a:lnTo>
                  <a:pt x="0" y="2030283"/>
                </a:lnTo>
                <a:lnTo>
                  <a:pt x="0" y="0"/>
                </a:lnTo>
                <a:lnTo>
                  <a:pt x="3761969" y="0"/>
                </a:lnTo>
              </a:path>
            </a:pathLst>
          </a:custGeom>
          <a:ln w="31412">
            <a:solidFill>
              <a:srgbClr val="4B4B4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0" y="0"/>
            <a:ext cx="20104100" cy="2387600"/>
          </a:xfrm>
          <a:custGeom>
            <a:avLst/>
            <a:gdLst/>
            <a:ahLst/>
            <a:cxnLst/>
            <a:rect l="l" t="t" r="r" b="b"/>
            <a:pathLst>
              <a:path w="20104100" h="2387600">
                <a:moveTo>
                  <a:pt x="20104099" y="0"/>
                </a:moveTo>
                <a:lnTo>
                  <a:pt x="0" y="0"/>
                </a:lnTo>
                <a:lnTo>
                  <a:pt x="0" y="2387361"/>
                </a:lnTo>
                <a:lnTo>
                  <a:pt x="20104099" y="2387361"/>
                </a:lnTo>
                <a:lnTo>
                  <a:pt x="20104099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1">
                <a:solidFill>
                  <a:srgbClr val="666666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20104099" cy="1130855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702892" y="2263492"/>
            <a:ext cx="1532255" cy="1143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100" b="1" i="1">
                <a:solidFill>
                  <a:srgbClr val="666666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72616" y="4084242"/>
            <a:ext cx="8350884" cy="60807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0" b="1" i="0">
                <a:solidFill>
                  <a:srgbClr val="FF0000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8.png"/><Relationship Id="rId4" Type="http://schemas.openxmlformats.org/officeDocument/2006/relationships/image" Target="../media/image1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7" Type="http://schemas.openxmlformats.org/officeDocument/2006/relationships/hyperlink" Target="https://www.youtube.com/watch?v=s3socnHbqpw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2.png"/><Relationship Id="rId5" Type="http://schemas.openxmlformats.org/officeDocument/2006/relationships/image" Target="../media/image131.jpg"/><Relationship Id="rId4" Type="http://schemas.openxmlformats.org/officeDocument/2006/relationships/image" Target="../media/image1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7" Type="http://schemas.openxmlformats.org/officeDocument/2006/relationships/image" Target="../media/image13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5.png"/><Relationship Id="rId5" Type="http://schemas.openxmlformats.org/officeDocument/2006/relationships/image" Target="../media/image134.png"/><Relationship Id="rId4" Type="http://schemas.openxmlformats.org/officeDocument/2006/relationships/image" Target="../media/image1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9.png"/><Relationship Id="rId4" Type="http://schemas.openxmlformats.org/officeDocument/2006/relationships/image" Target="../media/image1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6" Type="http://schemas.openxmlformats.org/officeDocument/2006/relationships/image" Target="../media/image35.png"/><Relationship Id="rId21" Type="http://schemas.openxmlformats.org/officeDocument/2006/relationships/image" Target="../media/image30.png"/><Relationship Id="rId42" Type="http://schemas.openxmlformats.org/officeDocument/2006/relationships/image" Target="../media/image51.png"/><Relationship Id="rId47" Type="http://schemas.openxmlformats.org/officeDocument/2006/relationships/image" Target="../media/image56.png"/><Relationship Id="rId63" Type="http://schemas.openxmlformats.org/officeDocument/2006/relationships/image" Target="../media/image72.png"/><Relationship Id="rId68" Type="http://schemas.openxmlformats.org/officeDocument/2006/relationships/image" Target="../media/image77.png"/><Relationship Id="rId84" Type="http://schemas.openxmlformats.org/officeDocument/2006/relationships/image" Target="../media/image93.png"/><Relationship Id="rId16" Type="http://schemas.openxmlformats.org/officeDocument/2006/relationships/image" Target="../media/image25.png"/><Relationship Id="rId11" Type="http://schemas.openxmlformats.org/officeDocument/2006/relationships/image" Target="../media/image20.png"/><Relationship Id="rId32" Type="http://schemas.openxmlformats.org/officeDocument/2006/relationships/image" Target="../media/image41.png"/><Relationship Id="rId37" Type="http://schemas.openxmlformats.org/officeDocument/2006/relationships/image" Target="../media/image46.png"/><Relationship Id="rId53" Type="http://schemas.openxmlformats.org/officeDocument/2006/relationships/image" Target="../media/image62.png"/><Relationship Id="rId58" Type="http://schemas.openxmlformats.org/officeDocument/2006/relationships/image" Target="../media/image67.png"/><Relationship Id="rId74" Type="http://schemas.openxmlformats.org/officeDocument/2006/relationships/image" Target="../media/image83.png"/><Relationship Id="rId79" Type="http://schemas.openxmlformats.org/officeDocument/2006/relationships/image" Target="../media/image88.png"/><Relationship Id="rId5" Type="http://schemas.openxmlformats.org/officeDocument/2006/relationships/image" Target="../media/image14.png"/><Relationship Id="rId19" Type="http://schemas.openxmlformats.org/officeDocument/2006/relationships/image" Target="../media/image28.png"/><Relationship Id="rId14" Type="http://schemas.openxmlformats.org/officeDocument/2006/relationships/image" Target="../media/image23.png"/><Relationship Id="rId22" Type="http://schemas.openxmlformats.org/officeDocument/2006/relationships/image" Target="../media/image31.png"/><Relationship Id="rId27" Type="http://schemas.openxmlformats.org/officeDocument/2006/relationships/image" Target="../media/image36.png"/><Relationship Id="rId30" Type="http://schemas.openxmlformats.org/officeDocument/2006/relationships/image" Target="../media/image39.png"/><Relationship Id="rId35" Type="http://schemas.openxmlformats.org/officeDocument/2006/relationships/image" Target="../media/image44.png"/><Relationship Id="rId43" Type="http://schemas.openxmlformats.org/officeDocument/2006/relationships/image" Target="../media/image52.png"/><Relationship Id="rId48" Type="http://schemas.openxmlformats.org/officeDocument/2006/relationships/image" Target="../media/image57.png"/><Relationship Id="rId56" Type="http://schemas.openxmlformats.org/officeDocument/2006/relationships/image" Target="../media/image65.png"/><Relationship Id="rId64" Type="http://schemas.openxmlformats.org/officeDocument/2006/relationships/image" Target="../media/image73.png"/><Relationship Id="rId69" Type="http://schemas.openxmlformats.org/officeDocument/2006/relationships/image" Target="../media/image78.png"/><Relationship Id="rId77" Type="http://schemas.openxmlformats.org/officeDocument/2006/relationships/image" Target="../media/image86.png"/><Relationship Id="rId8" Type="http://schemas.openxmlformats.org/officeDocument/2006/relationships/image" Target="../media/image17.png"/><Relationship Id="rId51" Type="http://schemas.openxmlformats.org/officeDocument/2006/relationships/image" Target="../media/image60.png"/><Relationship Id="rId72" Type="http://schemas.openxmlformats.org/officeDocument/2006/relationships/image" Target="../media/image81.png"/><Relationship Id="rId80" Type="http://schemas.openxmlformats.org/officeDocument/2006/relationships/image" Target="../media/image89.png"/><Relationship Id="rId85" Type="http://schemas.openxmlformats.org/officeDocument/2006/relationships/image" Target="../media/image94.png"/><Relationship Id="rId3" Type="http://schemas.openxmlformats.org/officeDocument/2006/relationships/image" Target="../media/image12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5" Type="http://schemas.openxmlformats.org/officeDocument/2006/relationships/image" Target="../media/image34.png"/><Relationship Id="rId33" Type="http://schemas.openxmlformats.org/officeDocument/2006/relationships/image" Target="../media/image42.png"/><Relationship Id="rId38" Type="http://schemas.openxmlformats.org/officeDocument/2006/relationships/image" Target="../media/image47.png"/><Relationship Id="rId46" Type="http://schemas.openxmlformats.org/officeDocument/2006/relationships/image" Target="../media/image55.png"/><Relationship Id="rId59" Type="http://schemas.openxmlformats.org/officeDocument/2006/relationships/image" Target="../media/image68.png"/><Relationship Id="rId67" Type="http://schemas.openxmlformats.org/officeDocument/2006/relationships/image" Target="../media/image76.png"/><Relationship Id="rId20" Type="http://schemas.openxmlformats.org/officeDocument/2006/relationships/image" Target="../media/image29.png"/><Relationship Id="rId41" Type="http://schemas.openxmlformats.org/officeDocument/2006/relationships/image" Target="../media/image50.png"/><Relationship Id="rId54" Type="http://schemas.openxmlformats.org/officeDocument/2006/relationships/image" Target="../media/image63.png"/><Relationship Id="rId62" Type="http://schemas.openxmlformats.org/officeDocument/2006/relationships/image" Target="../media/image71.png"/><Relationship Id="rId70" Type="http://schemas.openxmlformats.org/officeDocument/2006/relationships/image" Target="../media/image79.png"/><Relationship Id="rId75" Type="http://schemas.openxmlformats.org/officeDocument/2006/relationships/image" Target="../media/image84.png"/><Relationship Id="rId83" Type="http://schemas.openxmlformats.org/officeDocument/2006/relationships/image" Target="../media/image9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15" Type="http://schemas.openxmlformats.org/officeDocument/2006/relationships/image" Target="../media/image24.png"/><Relationship Id="rId23" Type="http://schemas.openxmlformats.org/officeDocument/2006/relationships/image" Target="../media/image32.png"/><Relationship Id="rId28" Type="http://schemas.openxmlformats.org/officeDocument/2006/relationships/image" Target="../media/image37.png"/><Relationship Id="rId36" Type="http://schemas.openxmlformats.org/officeDocument/2006/relationships/image" Target="../media/image45.png"/><Relationship Id="rId49" Type="http://schemas.openxmlformats.org/officeDocument/2006/relationships/image" Target="../media/image58.png"/><Relationship Id="rId57" Type="http://schemas.openxmlformats.org/officeDocument/2006/relationships/image" Target="../media/image66.png"/><Relationship Id="rId10" Type="http://schemas.openxmlformats.org/officeDocument/2006/relationships/image" Target="../media/image19.png"/><Relationship Id="rId31" Type="http://schemas.openxmlformats.org/officeDocument/2006/relationships/image" Target="../media/image40.png"/><Relationship Id="rId44" Type="http://schemas.openxmlformats.org/officeDocument/2006/relationships/image" Target="../media/image53.png"/><Relationship Id="rId52" Type="http://schemas.openxmlformats.org/officeDocument/2006/relationships/image" Target="../media/image61.png"/><Relationship Id="rId60" Type="http://schemas.openxmlformats.org/officeDocument/2006/relationships/image" Target="../media/image69.png"/><Relationship Id="rId65" Type="http://schemas.openxmlformats.org/officeDocument/2006/relationships/image" Target="../media/image74.png"/><Relationship Id="rId73" Type="http://schemas.openxmlformats.org/officeDocument/2006/relationships/image" Target="../media/image82.png"/><Relationship Id="rId78" Type="http://schemas.openxmlformats.org/officeDocument/2006/relationships/image" Target="../media/image87.png"/><Relationship Id="rId81" Type="http://schemas.openxmlformats.org/officeDocument/2006/relationships/image" Target="../media/image90.png"/><Relationship Id="rId86" Type="http://schemas.openxmlformats.org/officeDocument/2006/relationships/image" Target="../media/image95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39" Type="http://schemas.openxmlformats.org/officeDocument/2006/relationships/image" Target="../media/image48.png"/><Relationship Id="rId34" Type="http://schemas.openxmlformats.org/officeDocument/2006/relationships/image" Target="../media/image43.png"/><Relationship Id="rId50" Type="http://schemas.openxmlformats.org/officeDocument/2006/relationships/image" Target="../media/image59.png"/><Relationship Id="rId55" Type="http://schemas.openxmlformats.org/officeDocument/2006/relationships/image" Target="../media/image64.png"/><Relationship Id="rId76" Type="http://schemas.openxmlformats.org/officeDocument/2006/relationships/image" Target="../media/image85.png"/><Relationship Id="rId7" Type="http://schemas.openxmlformats.org/officeDocument/2006/relationships/image" Target="../media/image16.png"/><Relationship Id="rId71" Type="http://schemas.openxmlformats.org/officeDocument/2006/relationships/image" Target="../media/image80.png"/><Relationship Id="rId2" Type="http://schemas.openxmlformats.org/officeDocument/2006/relationships/image" Target="../media/image11.png"/><Relationship Id="rId29" Type="http://schemas.openxmlformats.org/officeDocument/2006/relationships/image" Target="../media/image38.png"/><Relationship Id="rId24" Type="http://schemas.openxmlformats.org/officeDocument/2006/relationships/image" Target="../media/image33.png"/><Relationship Id="rId40" Type="http://schemas.openxmlformats.org/officeDocument/2006/relationships/image" Target="../media/image49.png"/><Relationship Id="rId45" Type="http://schemas.openxmlformats.org/officeDocument/2006/relationships/image" Target="../media/image54.png"/><Relationship Id="rId66" Type="http://schemas.openxmlformats.org/officeDocument/2006/relationships/image" Target="../media/image75.png"/><Relationship Id="rId61" Type="http://schemas.openxmlformats.org/officeDocument/2006/relationships/image" Target="../media/image70.png"/><Relationship Id="rId82" Type="http://schemas.openxmlformats.org/officeDocument/2006/relationships/image" Target="../media/image9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7" Type="http://schemas.openxmlformats.org/officeDocument/2006/relationships/image" Target="../media/image10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openxmlformats.org/officeDocument/2006/relationships/image" Target="../media/image106.png"/><Relationship Id="rId7" Type="http://schemas.openxmlformats.org/officeDocument/2006/relationships/image" Target="../media/image110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png"/><Relationship Id="rId5" Type="http://schemas.openxmlformats.org/officeDocument/2006/relationships/image" Target="../media/image108.png"/><Relationship Id="rId4" Type="http://schemas.openxmlformats.org/officeDocument/2006/relationships/image" Target="../media/image107.png"/><Relationship Id="rId9" Type="http://schemas.openxmlformats.org/officeDocument/2006/relationships/image" Target="../media/image1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_P1pWiPaoQc" TargetMode="External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_lvf-90ULuQ" TargetMode="External"/><Relationship Id="rId3" Type="http://schemas.openxmlformats.org/officeDocument/2006/relationships/image" Target="../media/image117.png"/><Relationship Id="rId7" Type="http://schemas.openxmlformats.org/officeDocument/2006/relationships/image" Target="../media/image121.jp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0.jpg"/><Relationship Id="rId5" Type="http://schemas.openxmlformats.org/officeDocument/2006/relationships/image" Target="../media/image119.jpg"/><Relationship Id="rId4" Type="http://schemas.openxmlformats.org/officeDocument/2006/relationships/image" Target="../media/image1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7" Type="http://schemas.openxmlformats.org/officeDocument/2006/relationships/hyperlink" Target="https://www.youtube.com/watch?v=y0jrWX40RcQ" TargetMode="External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4.png"/><Relationship Id="rId5" Type="http://schemas.openxmlformats.org/officeDocument/2006/relationships/image" Target="../media/image123.png"/><Relationship Id="rId4" Type="http://schemas.openxmlformats.org/officeDocument/2006/relationships/image" Target="../media/image1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4418" y="-148786"/>
            <a:ext cx="20133310" cy="11457940"/>
            <a:chOff x="-14418" y="-148786"/>
            <a:chExt cx="20133310" cy="1145794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14418" y="-148786"/>
              <a:ext cx="20132936" cy="110422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74885" y="1142147"/>
              <a:ext cx="8362536" cy="687069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60661" y="1773917"/>
              <a:ext cx="5601878" cy="560192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35560" y="2051349"/>
              <a:ext cx="5043050" cy="504305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583027" y="840800"/>
              <a:ext cx="720725" cy="209550"/>
            </a:xfrm>
            <a:custGeom>
              <a:avLst/>
              <a:gdLst/>
              <a:ahLst/>
              <a:cxnLst/>
              <a:rect l="l" t="t" r="r" b="b"/>
              <a:pathLst>
                <a:path w="720725" h="209550">
                  <a:moveTo>
                    <a:pt x="615562" y="0"/>
                  </a:moveTo>
                  <a:lnTo>
                    <a:pt x="104708" y="0"/>
                  </a:lnTo>
                  <a:lnTo>
                    <a:pt x="63950" y="8228"/>
                  </a:lnTo>
                  <a:lnTo>
                    <a:pt x="30667" y="30667"/>
                  </a:lnTo>
                  <a:lnTo>
                    <a:pt x="8228" y="63950"/>
                  </a:lnTo>
                  <a:lnTo>
                    <a:pt x="0" y="104708"/>
                  </a:lnTo>
                  <a:lnTo>
                    <a:pt x="8228" y="145466"/>
                  </a:lnTo>
                  <a:lnTo>
                    <a:pt x="30667" y="178749"/>
                  </a:lnTo>
                  <a:lnTo>
                    <a:pt x="63950" y="201189"/>
                  </a:lnTo>
                  <a:lnTo>
                    <a:pt x="104708" y="209417"/>
                  </a:lnTo>
                  <a:lnTo>
                    <a:pt x="615562" y="209417"/>
                  </a:lnTo>
                  <a:lnTo>
                    <a:pt x="656320" y="201189"/>
                  </a:lnTo>
                  <a:lnTo>
                    <a:pt x="689603" y="178749"/>
                  </a:lnTo>
                  <a:lnTo>
                    <a:pt x="712042" y="145466"/>
                  </a:lnTo>
                  <a:lnTo>
                    <a:pt x="720271" y="104708"/>
                  </a:lnTo>
                  <a:lnTo>
                    <a:pt x="712042" y="63950"/>
                  </a:lnTo>
                  <a:lnTo>
                    <a:pt x="689603" y="30667"/>
                  </a:lnTo>
                  <a:lnTo>
                    <a:pt x="656320" y="8228"/>
                  </a:lnTo>
                  <a:lnTo>
                    <a:pt x="615562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90731" y="840800"/>
              <a:ext cx="408940" cy="209550"/>
            </a:xfrm>
            <a:custGeom>
              <a:avLst/>
              <a:gdLst/>
              <a:ahLst/>
              <a:cxnLst/>
              <a:rect l="l" t="t" r="r" b="b"/>
              <a:pathLst>
                <a:path w="408940" h="209550">
                  <a:moveTo>
                    <a:pt x="303823" y="0"/>
                  </a:moveTo>
                  <a:lnTo>
                    <a:pt x="104708" y="0"/>
                  </a:lnTo>
                  <a:lnTo>
                    <a:pt x="63950" y="8228"/>
                  </a:lnTo>
                  <a:lnTo>
                    <a:pt x="30667" y="30667"/>
                  </a:lnTo>
                  <a:lnTo>
                    <a:pt x="8228" y="63950"/>
                  </a:lnTo>
                  <a:lnTo>
                    <a:pt x="0" y="104708"/>
                  </a:lnTo>
                  <a:lnTo>
                    <a:pt x="8228" y="145466"/>
                  </a:lnTo>
                  <a:lnTo>
                    <a:pt x="30667" y="178749"/>
                  </a:lnTo>
                  <a:lnTo>
                    <a:pt x="63950" y="201189"/>
                  </a:lnTo>
                  <a:lnTo>
                    <a:pt x="104708" y="209417"/>
                  </a:lnTo>
                  <a:lnTo>
                    <a:pt x="303823" y="209417"/>
                  </a:lnTo>
                  <a:lnTo>
                    <a:pt x="344581" y="201189"/>
                  </a:lnTo>
                  <a:lnTo>
                    <a:pt x="377864" y="178749"/>
                  </a:lnTo>
                  <a:lnTo>
                    <a:pt x="400303" y="145466"/>
                  </a:lnTo>
                  <a:lnTo>
                    <a:pt x="408532" y="104708"/>
                  </a:lnTo>
                  <a:lnTo>
                    <a:pt x="400303" y="63950"/>
                  </a:lnTo>
                  <a:lnTo>
                    <a:pt x="377864" y="30667"/>
                  </a:lnTo>
                  <a:lnTo>
                    <a:pt x="344581" y="8228"/>
                  </a:lnTo>
                  <a:lnTo>
                    <a:pt x="303823" y="0"/>
                  </a:lnTo>
                  <a:close/>
                </a:path>
              </a:pathLst>
            </a:custGeom>
            <a:solidFill>
              <a:srgbClr val="FFCC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840800"/>
              <a:ext cx="1007110" cy="209550"/>
            </a:xfrm>
            <a:custGeom>
              <a:avLst/>
              <a:gdLst/>
              <a:ahLst/>
              <a:cxnLst/>
              <a:rect l="l" t="t" r="r" b="b"/>
              <a:pathLst>
                <a:path w="1007110" h="209550">
                  <a:moveTo>
                    <a:pt x="902251" y="0"/>
                  </a:moveTo>
                  <a:lnTo>
                    <a:pt x="0" y="0"/>
                  </a:lnTo>
                  <a:lnTo>
                    <a:pt x="0" y="209417"/>
                  </a:lnTo>
                  <a:lnTo>
                    <a:pt x="902251" y="209417"/>
                  </a:lnTo>
                  <a:lnTo>
                    <a:pt x="943009" y="201189"/>
                  </a:lnTo>
                  <a:lnTo>
                    <a:pt x="976292" y="178749"/>
                  </a:lnTo>
                  <a:lnTo>
                    <a:pt x="998731" y="145466"/>
                  </a:lnTo>
                  <a:lnTo>
                    <a:pt x="1006959" y="104708"/>
                  </a:lnTo>
                  <a:lnTo>
                    <a:pt x="998731" y="63950"/>
                  </a:lnTo>
                  <a:lnTo>
                    <a:pt x="976292" y="30667"/>
                  </a:lnTo>
                  <a:lnTo>
                    <a:pt x="943009" y="8228"/>
                  </a:lnTo>
                  <a:lnTo>
                    <a:pt x="902251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1133986"/>
              <a:ext cx="2733040" cy="209550"/>
            </a:xfrm>
            <a:custGeom>
              <a:avLst/>
              <a:gdLst/>
              <a:ahLst/>
              <a:cxnLst/>
              <a:rect l="l" t="t" r="r" b="b"/>
              <a:pathLst>
                <a:path w="2733040" h="209550">
                  <a:moveTo>
                    <a:pt x="2628115" y="0"/>
                  </a:moveTo>
                  <a:lnTo>
                    <a:pt x="0" y="0"/>
                  </a:lnTo>
                  <a:lnTo>
                    <a:pt x="0" y="209417"/>
                  </a:lnTo>
                  <a:lnTo>
                    <a:pt x="2628115" y="209417"/>
                  </a:lnTo>
                  <a:lnTo>
                    <a:pt x="2668873" y="201189"/>
                  </a:lnTo>
                  <a:lnTo>
                    <a:pt x="2702156" y="178749"/>
                  </a:lnTo>
                  <a:lnTo>
                    <a:pt x="2724596" y="145466"/>
                  </a:lnTo>
                  <a:lnTo>
                    <a:pt x="2732824" y="104708"/>
                  </a:lnTo>
                  <a:lnTo>
                    <a:pt x="2724596" y="63950"/>
                  </a:lnTo>
                  <a:lnTo>
                    <a:pt x="2702156" y="30667"/>
                  </a:lnTo>
                  <a:lnTo>
                    <a:pt x="2668873" y="8228"/>
                  </a:lnTo>
                  <a:lnTo>
                    <a:pt x="2628115" y="0"/>
                  </a:lnTo>
                  <a:close/>
                </a:path>
              </a:pathLst>
            </a:custGeom>
            <a:solidFill>
              <a:srgbClr val="FF64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1428672"/>
              <a:ext cx="1840230" cy="209550"/>
            </a:xfrm>
            <a:custGeom>
              <a:avLst/>
              <a:gdLst/>
              <a:ahLst/>
              <a:cxnLst/>
              <a:rect l="l" t="t" r="r" b="b"/>
              <a:pathLst>
                <a:path w="1840230" h="209550">
                  <a:moveTo>
                    <a:pt x="1735448" y="0"/>
                  </a:moveTo>
                  <a:lnTo>
                    <a:pt x="0" y="0"/>
                  </a:lnTo>
                  <a:lnTo>
                    <a:pt x="0" y="209417"/>
                  </a:lnTo>
                  <a:lnTo>
                    <a:pt x="1735448" y="209417"/>
                  </a:lnTo>
                  <a:lnTo>
                    <a:pt x="1776206" y="201189"/>
                  </a:lnTo>
                  <a:lnTo>
                    <a:pt x="1809489" y="178749"/>
                  </a:lnTo>
                  <a:lnTo>
                    <a:pt x="1831929" y="145466"/>
                  </a:lnTo>
                  <a:lnTo>
                    <a:pt x="1840157" y="104708"/>
                  </a:lnTo>
                  <a:lnTo>
                    <a:pt x="1831929" y="63950"/>
                  </a:lnTo>
                  <a:lnTo>
                    <a:pt x="1809489" y="30667"/>
                  </a:lnTo>
                  <a:lnTo>
                    <a:pt x="1776206" y="8228"/>
                  </a:lnTo>
                  <a:lnTo>
                    <a:pt x="173544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7971746" y="7726180"/>
              <a:ext cx="720725" cy="209550"/>
            </a:xfrm>
            <a:custGeom>
              <a:avLst/>
              <a:gdLst/>
              <a:ahLst/>
              <a:cxnLst/>
              <a:rect l="l" t="t" r="r" b="b"/>
              <a:pathLst>
                <a:path w="720725" h="209550">
                  <a:moveTo>
                    <a:pt x="615562" y="0"/>
                  </a:moveTo>
                  <a:lnTo>
                    <a:pt x="104708" y="0"/>
                  </a:lnTo>
                  <a:lnTo>
                    <a:pt x="63950" y="8228"/>
                  </a:lnTo>
                  <a:lnTo>
                    <a:pt x="30667" y="30667"/>
                  </a:lnTo>
                  <a:lnTo>
                    <a:pt x="8228" y="63950"/>
                  </a:lnTo>
                  <a:lnTo>
                    <a:pt x="0" y="104708"/>
                  </a:lnTo>
                  <a:lnTo>
                    <a:pt x="8228" y="145466"/>
                  </a:lnTo>
                  <a:lnTo>
                    <a:pt x="30667" y="178749"/>
                  </a:lnTo>
                  <a:lnTo>
                    <a:pt x="63950" y="201189"/>
                  </a:lnTo>
                  <a:lnTo>
                    <a:pt x="104708" y="209417"/>
                  </a:lnTo>
                  <a:lnTo>
                    <a:pt x="615562" y="209417"/>
                  </a:lnTo>
                  <a:lnTo>
                    <a:pt x="656316" y="201189"/>
                  </a:lnTo>
                  <a:lnTo>
                    <a:pt x="689599" y="178749"/>
                  </a:lnTo>
                  <a:lnTo>
                    <a:pt x="712041" y="145466"/>
                  </a:lnTo>
                  <a:lnTo>
                    <a:pt x="720271" y="104708"/>
                  </a:lnTo>
                  <a:lnTo>
                    <a:pt x="712041" y="63950"/>
                  </a:lnTo>
                  <a:lnTo>
                    <a:pt x="689599" y="30667"/>
                  </a:lnTo>
                  <a:lnTo>
                    <a:pt x="656316" y="8228"/>
                  </a:lnTo>
                  <a:lnTo>
                    <a:pt x="615562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8773491" y="7726180"/>
              <a:ext cx="408940" cy="209550"/>
            </a:xfrm>
            <a:custGeom>
              <a:avLst/>
              <a:gdLst/>
              <a:ahLst/>
              <a:cxnLst/>
              <a:rect l="l" t="t" r="r" b="b"/>
              <a:pathLst>
                <a:path w="408940" h="209550">
                  <a:moveTo>
                    <a:pt x="303823" y="0"/>
                  </a:moveTo>
                  <a:lnTo>
                    <a:pt x="104708" y="0"/>
                  </a:lnTo>
                  <a:lnTo>
                    <a:pt x="63950" y="8228"/>
                  </a:lnTo>
                  <a:lnTo>
                    <a:pt x="30667" y="30667"/>
                  </a:lnTo>
                  <a:lnTo>
                    <a:pt x="8228" y="63950"/>
                  </a:lnTo>
                  <a:lnTo>
                    <a:pt x="0" y="104708"/>
                  </a:lnTo>
                  <a:lnTo>
                    <a:pt x="8228" y="145466"/>
                  </a:lnTo>
                  <a:lnTo>
                    <a:pt x="30667" y="178749"/>
                  </a:lnTo>
                  <a:lnTo>
                    <a:pt x="63950" y="201189"/>
                  </a:lnTo>
                  <a:lnTo>
                    <a:pt x="104708" y="209417"/>
                  </a:lnTo>
                  <a:lnTo>
                    <a:pt x="303823" y="209417"/>
                  </a:lnTo>
                  <a:lnTo>
                    <a:pt x="344581" y="201189"/>
                  </a:lnTo>
                  <a:lnTo>
                    <a:pt x="377864" y="178749"/>
                  </a:lnTo>
                  <a:lnTo>
                    <a:pt x="400303" y="145466"/>
                  </a:lnTo>
                  <a:lnTo>
                    <a:pt x="408532" y="104708"/>
                  </a:lnTo>
                  <a:lnTo>
                    <a:pt x="400303" y="63950"/>
                  </a:lnTo>
                  <a:lnTo>
                    <a:pt x="377864" y="30667"/>
                  </a:lnTo>
                  <a:lnTo>
                    <a:pt x="344581" y="8228"/>
                  </a:lnTo>
                  <a:lnTo>
                    <a:pt x="303823" y="0"/>
                  </a:lnTo>
                  <a:close/>
                </a:path>
              </a:pathLst>
            </a:custGeom>
            <a:solidFill>
              <a:srgbClr val="FFCC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9263502" y="7726180"/>
              <a:ext cx="840740" cy="209550"/>
            </a:xfrm>
            <a:custGeom>
              <a:avLst/>
              <a:gdLst/>
              <a:ahLst/>
              <a:cxnLst/>
              <a:rect l="l" t="t" r="r" b="b"/>
              <a:pathLst>
                <a:path w="840740" h="209550">
                  <a:moveTo>
                    <a:pt x="840596" y="0"/>
                  </a:moveTo>
                  <a:lnTo>
                    <a:pt x="104708" y="0"/>
                  </a:lnTo>
                  <a:lnTo>
                    <a:pt x="63950" y="8228"/>
                  </a:lnTo>
                  <a:lnTo>
                    <a:pt x="30667" y="30667"/>
                  </a:lnTo>
                  <a:lnTo>
                    <a:pt x="8228" y="63950"/>
                  </a:lnTo>
                  <a:lnTo>
                    <a:pt x="0" y="104708"/>
                  </a:lnTo>
                  <a:lnTo>
                    <a:pt x="8228" y="145466"/>
                  </a:lnTo>
                  <a:lnTo>
                    <a:pt x="30667" y="178749"/>
                  </a:lnTo>
                  <a:lnTo>
                    <a:pt x="63950" y="201189"/>
                  </a:lnTo>
                  <a:lnTo>
                    <a:pt x="104708" y="209417"/>
                  </a:lnTo>
                  <a:lnTo>
                    <a:pt x="840596" y="209417"/>
                  </a:lnTo>
                  <a:lnTo>
                    <a:pt x="840596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7537639" y="7435285"/>
              <a:ext cx="2566670" cy="209550"/>
            </a:xfrm>
            <a:custGeom>
              <a:avLst/>
              <a:gdLst/>
              <a:ahLst/>
              <a:cxnLst/>
              <a:rect l="l" t="t" r="r" b="b"/>
              <a:pathLst>
                <a:path w="2566669" h="209550">
                  <a:moveTo>
                    <a:pt x="2566460" y="0"/>
                  </a:moveTo>
                  <a:lnTo>
                    <a:pt x="104708" y="0"/>
                  </a:lnTo>
                  <a:lnTo>
                    <a:pt x="63950" y="8228"/>
                  </a:lnTo>
                  <a:lnTo>
                    <a:pt x="30667" y="30667"/>
                  </a:lnTo>
                  <a:lnTo>
                    <a:pt x="8228" y="63950"/>
                  </a:lnTo>
                  <a:lnTo>
                    <a:pt x="0" y="104708"/>
                  </a:lnTo>
                  <a:lnTo>
                    <a:pt x="8228" y="145466"/>
                  </a:lnTo>
                  <a:lnTo>
                    <a:pt x="30667" y="178749"/>
                  </a:lnTo>
                  <a:lnTo>
                    <a:pt x="63950" y="201189"/>
                  </a:lnTo>
                  <a:lnTo>
                    <a:pt x="104708" y="209417"/>
                  </a:lnTo>
                  <a:lnTo>
                    <a:pt x="2566460" y="209417"/>
                  </a:lnTo>
                  <a:lnTo>
                    <a:pt x="2566460" y="0"/>
                  </a:lnTo>
                  <a:close/>
                </a:path>
              </a:pathLst>
            </a:custGeom>
            <a:solidFill>
              <a:srgbClr val="FF64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0" y="8392661"/>
              <a:ext cx="2731135" cy="605155"/>
            </a:xfrm>
            <a:custGeom>
              <a:avLst/>
              <a:gdLst/>
              <a:ahLst/>
              <a:cxnLst/>
              <a:rect l="l" t="t" r="r" b="b"/>
              <a:pathLst>
                <a:path w="2731135" h="605154">
                  <a:moveTo>
                    <a:pt x="1179360" y="115417"/>
                  </a:moveTo>
                  <a:lnTo>
                    <a:pt x="1170292" y="70497"/>
                  </a:lnTo>
                  <a:lnTo>
                    <a:pt x="1145552" y="33807"/>
                  </a:lnTo>
                  <a:lnTo>
                    <a:pt x="1108875" y="9080"/>
                  </a:lnTo>
                  <a:lnTo>
                    <a:pt x="1063955" y="0"/>
                  </a:lnTo>
                  <a:lnTo>
                    <a:pt x="500900" y="0"/>
                  </a:lnTo>
                  <a:lnTo>
                    <a:pt x="455980" y="9080"/>
                  </a:lnTo>
                  <a:lnTo>
                    <a:pt x="419290" y="33807"/>
                  </a:lnTo>
                  <a:lnTo>
                    <a:pt x="394563" y="70497"/>
                  </a:lnTo>
                  <a:lnTo>
                    <a:pt x="385495" y="115417"/>
                  </a:lnTo>
                  <a:lnTo>
                    <a:pt x="394563" y="160337"/>
                  </a:lnTo>
                  <a:lnTo>
                    <a:pt x="419290" y="197027"/>
                  </a:lnTo>
                  <a:lnTo>
                    <a:pt x="455980" y="221754"/>
                  </a:lnTo>
                  <a:lnTo>
                    <a:pt x="500900" y="230822"/>
                  </a:lnTo>
                  <a:lnTo>
                    <a:pt x="1063955" y="230822"/>
                  </a:lnTo>
                  <a:lnTo>
                    <a:pt x="1108875" y="221754"/>
                  </a:lnTo>
                  <a:lnTo>
                    <a:pt x="1145552" y="197027"/>
                  </a:lnTo>
                  <a:lnTo>
                    <a:pt x="1170292" y="160337"/>
                  </a:lnTo>
                  <a:lnTo>
                    <a:pt x="1179360" y="115417"/>
                  </a:lnTo>
                  <a:close/>
                </a:path>
                <a:path w="2731135" h="605154">
                  <a:moveTo>
                    <a:pt x="2730944" y="483247"/>
                  </a:moveTo>
                  <a:lnTo>
                    <a:pt x="2721406" y="436016"/>
                  </a:lnTo>
                  <a:lnTo>
                    <a:pt x="2695410" y="397459"/>
                  </a:lnTo>
                  <a:lnTo>
                    <a:pt x="2656840" y="371449"/>
                  </a:lnTo>
                  <a:lnTo>
                    <a:pt x="2609621" y="361924"/>
                  </a:lnTo>
                  <a:lnTo>
                    <a:pt x="0" y="361924"/>
                  </a:lnTo>
                  <a:lnTo>
                    <a:pt x="0" y="604558"/>
                  </a:lnTo>
                  <a:lnTo>
                    <a:pt x="2609621" y="604558"/>
                  </a:lnTo>
                  <a:lnTo>
                    <a:pt x="2656840" y="595033"/>
                  </a:lnTo>
                  <a:lnTo>
                    <a:pt x="2695410" y="569036"/>
                  </a:lnTo>
                  <a:lnTo>
                    <a:pt x="2721406" y="530466"/>
                  </a:lnTo>
                  <a:lnTo>
                    <a:pt x="2730944" y="483247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269169" y="8392660"/>
              <a:ext cx="450850" cy="231140"/>
            </a:xfrm>
            <a:custGeom>
              <a:avLst/>
              <a:gdLst/>
              <a:ahLst/>
              <a:cxnLst/>
              <a:rect l="l" t="t" r="r" b="b"/>
              <a:pathLst>
                <a:path w="450850" h="231140">
                  <a:moveTo>
                    <a:pt x="334879" y="0"/>
                  </a:moveTo>
                  <a:lnTo>
                    <a:pt x="115410" y="0"/>
                  </a:lnTo>
                  <a:lnTo>
                    <a:pt x="70488" y="9069"/>
                  </a:lnTo>
                  <a:lnTo>
                    <a:pt x="33803" y="33803"/>
                  </a:lnTo>
                  <a:lnTo>
                    <a:pt x="9069" y="70488"/>
                  </a:lnTo>
                  <a:lnTo>
                    <a:pt x="0" y="115410"/>
                  </a:lnTo>
                  <a:lnTo>
                    <a:pt x="9069" y="160331"/>
                  </a:lnTo>
                  <a:lnTo>
                    <a:pt x="33803" y="197016"/>
                  </a:lnTo>
                  <a:lnTo>
                    <a:pt x="70488" y="221750"/>
                  </a:lnTo>
                  <a:lnTo>
                    <a:pt x="115410" y="230820"/>
                  </a:lnTo>
                  <a:lnTo>
                    <a:pt x="334879" y="230820"/>
                  </a:lnTo>
                  <a:lnTo>
                    <a:pt x="379801" y="221750"/>
                  </a:lnTo>
                  <a:lnTo>
                    <a:pt x="416486" y="197016"/>
                  </a:lnTo>
                  <a:lnTo>
                    <a:pt x="441220" y="160331"/>
                  </a:lnTo>
                  <a:lnTo>
                    <a:pt x="450289" y="115410"/>
                  </a:lnTo>
                  <a:lnTo>
                    <a:pt x="441220" y="70488"/>
                  </a:lnTo>
                  <a:lnTo>
                    <a:pt x="416486" y="33803"/>
                  </a:lnTo>
                  <a:lnTo>
                    <a:pt x="379801" y="9069"/>
                  </a:lnTo>
                  <a:lnTo>
                    <a:pt x="334879" y="0"/>
                  </a:lnTo>
                  <a:close/>
                </a:path>
              </a:pathLst>
            </a:custGeom>
            <a:solidFill>
              <a:srgbClr val="FF64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809256" y="8392660"/>
              <a:ext cx="1522095" cy="231140"/>
            </a:xfrm>
            <a:custGeom>
              <a:avLst/>
              <a:gdLst/>
              <a:ahLst/>
              <a:cxnLst/>
              <a:rect l="l" t="t" r="r" b="b"/>
              <a:pathLst>
                <a:path w="1522095" h="231140">
                  <a:moveTo>
                    <a:pt x="1406145" y="0"/>
                  </a:moveTo>
                  <a:lnTo>
                    <a:pt x="115410" y="0"/>
                  </a:lnTo>
                  <a:lnTo>
                    <a:pt x="70488" y="9069"/>
                  </a:lnTo>
                  <a:lnTo>
                    <a:pt x="33803" y="33803"/>
                  </a:lnTo>
                  <a:lnTo>
                    <a:pt x="9069" y="70488"/>
                  </a:lnTo>
                  <a:lnTo>
                    <a:pt x="0" y="115410"/>
                  </a:lnTo>
                  <a:lnTo>
                    <a:pt x="9069" y="160331"/>
                  </a:lnTo>
                  <a:lnTo>
                    <a:pt x="33803" y="197016"/>
                  </a:lnTo>
                  <a:lnTo>
                    <a:pt x="70488" y="221750"/>
                  </a:lnTo>
                  <a:lnTo>
                    <a:pt x="115410" y="230820"/>
                  </a:lnTo>
                  <a:lnTo>
                    <a:pt x="1406145" y="230820"/>
                  </a:lnTo>
                  <a:lnTo>
                    <a:pt x="1451067" y="221750"/>
                  </a:lnTo>
                  <a:lnTo>
                    <a:pt x="1487751" y="197016"/>
                  </a:lnTo>
                  <a:lnTo>
                    <a:pt x="1512485" y="160331"/>
                  </a:lnTo>
                  <a:lnTo>
                    <a:pt x="1521555" y="115410"/>
                  </a:lnTo>
                  <a:lnTo>
                    <a:pt x="1512485" y="70488"/>
                  </a:lnTo>
                  <a:lnTo>
                    <a:pt x="1487751" y="33803"/>
                  </a:lnTo>
                  <a:lnTo>
                    <a:pt x="1451067" y="9069"/>
                  </a:lnTo>
                  <a:lnTo>
                    <a:pt x="1406145" y="0"/>
                  </a:lnTo>
                  <a:close/>
                </a:path>
              </a:pathLst>
            </a:custGeom>
            <a:solidFill>
              <a:srgbClr val="FFCC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6813572" y="2471407"/>
              <a:ext cx="3290570" cy="243204"/>
            </a:xfrm>
            <a:custGeom>
              <a:avLst/>
              <a:gdLst/>
              <a:ahLst/>
              <a:cxnLst/>
              <a:rect l="l" t="t" r="r" b="b"/>
              <a:pathLst>
                <a:path w="3290569" h="243205">
                  <a:moveTo>
                    <a:pt x="3290529" y="0"/>
                  </a:moveTo>
                  <a:lnTo>
                    <a:pt x="121326" y="0"/>
                  </a:lnTo>
                  <a:lnTo>
                    <a:pt x="74101" y="9533"/>
                  </a:lnTo>
                  <a:lnTo>
                    <a:pt x="35536" y="35531"/>
                  </a:lnTo>
                  <a:lnTo>
                    <a:pt x="9534" y="74093"/>
                  </a:lnTo>
                  <a:lnTo>
                    <a:pt x="0" y="121326"/>
                  </a:lnTo>
                  <a:lnTo>
                    <a:pt x="9534" y="168548"/>
                  </a:lnTo>
                  <a:lnTo>
                    <a:pt x="35536" y="207110"/>
                  </a:lnTo>
                  <a:lnTo>
                    <a:pt x="74101" y="233108"/>
                  </a:lnTo>
                  <a:lnTo>
                    <a:pt x="121326" y="242641"/>
                  </a:lnTo>
                  <a:lnTo>
                    <a:pt x="3290529" y="242641"/>
                  </a:lnTo>
                  <a:lnTo>
                    <a:pt x="329052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7438061" y="2109492"/>
              <a:ext cx="1045210" cy="231140"/>
            </a:xfrm>
            <a:custGeom>
              <a:avLst/>
              <a:gdLst/>
              <a:ahLst/>
              <a:cxnLst/>
              <a:rect l="l" t="t" r="r" b="b"/>
              <a:pathLst>
                <a:path w="1045209" h="231139">
                  <a:moveTo>
                    <a:pt x="929720" y="0"/>
                  </a:moveTo>
                  <a:lnTo>
                    <a:pt x="115410" y="0"/>
                  </a:lnTo>
                  <a:lnTo>
                    <a:pt x="70488" y="9069"/>
                  </a:lnTo>
                  <a:lnTo>
                    <a:pt x="33803" y="33803"/>
                  </a:lnTo>
                  <a:lnTo>
                    <a:pt x="9069" y="70488"/>
                  </a:lnTo>
                  <a:lnTo>
                    <a:pt x="0" y="115410"/>
                  </a:lnTo>
                  <a:lnTo>
                    <a:pt x="9069" y="160331"/>
                  </a:lnTo>
                  <a:lnTo>
                    <a:pt x="33803" y="197016"/>
                  </a:lnTo>
                  <a:lnTo>
                    <a:pt x="70488" y="221750"/>
                  </a:lnTo>
                  <a:lnTo>
                    <a:pt x="115410" y="230820"/>
                  </a:lnTo>
                  <a:lnTo>
                    <a:pt x="929720" y="230820"/>
                  </a:lnTo>
                  <a:lnTo>
                    <a:pt x="974641" y="221750"/>
                  </a:lnTo>
                  <a:lnTo>
                    <a:pt x="1011326" y="197016"/>
                  </a:lnTo>
                  <a:lnTo>
                    <a:pt x="1036060" y="160331"/>
                  </a:lnTo>
                  <a:lnTo>
                    <a:pt x="1045130" y="115410"/>
                  </a:lnTo>
                  <a:lnTo>
                    <a:pt x="1036060" y="70488"/>
                  </a:lnTo>
                  <a:lnTo>
                    <a:pt x="1011326" y="33803"/>
                  </a:lnTo>
                  <a:lnTo>
                    <a:pt x="974641" y="9069"/>
                  </a:lnTo>
                  <a:lnTo>
                    <a:pt x="929720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8588688" y="2109492"/>
              <a:ext cx="405130" cy="231140"/>
            </a:xfrm>
            <a:custGeom>
              <a:avLst/>
              <a:gdLst/>
              <a:ahLst/>
              <a:cxnLst/>
              <a:rect l="l" t="t" r="r" b="b"/>
              <a:pathLst>
                <a:path w="405130" h="231139">
                  <a:moveTo>
                    <a:pt x="289404" y="0"/>
                  </a:moveTo>
                  <a:lnTo>
                    <a:pt x="115410" y="0"/>
                  </a:lnTo>
                  <a:lnTo>
                    <a:pt x="70488" y="9069"/>
                  </a:lnTo>
                  <a:lnTo>
                    <a:pt x="33803" y="33803"/>
                  </a:lnTo>
                  <a:lnTo>
                    <a:pt x="9069" y="70488"/>
                  </a:lnTo>
                  <a:lnTo>
                    <a:pt x="0" y="115410"/>
                  </a:lnTo>
                  <a:lnTo>
                    <a:pt x="9069" y="160331"/>
                  </a:lnTo>
                  <a:lnTo>
                    <a:pt x="33803" y="197016"/>
                  </a:lnTo>
                  <a:lnTo>
                    <a:pt x="70488" y="221750"/>
                  </a:lnTo>
                  <a:lnTo>
                    <a:pt x="115410" y="230820"/>
                  </a:lnTo>
                  <a:lnTo>
                    <a:pt x="289404" y="230820"/>
                  </a:lnTo>
                  <a:lnTo>
                    <a:pt x="334326" y="221750"/>
                  </a:lnTo>
                  <a:lnTo>
                    <a:pt x="371010" y="197016"/>
                  </a:lnTo>
                  <a:lnTo>
                    <a:pt x="395744" y="160331"/>
                  </a:lnTo>
                  <a:lnTo>
                    <a:pt x="404814" y="115410"/>
                  </a:lnTo>
                  <a:lnTo>
                    <a:pt x="395744" y="70488"/>
                  </a:lnTo>
                  <a:lnTo>
                    <a:pt x="371010" y="33803"/>
                  </a:lnTo>
                  <a:lnTo>
                    <a:pt x="334326" y="9069"/>
                  </a:lnTo>
                  <a:lnTo>
                    <a:pt x="289404" y="0"/>
                  </a:lnTo>
                  <a:close/>
                </a:path>
              </a:pathLst>
            </a:custGeom>
            <a:solidFill>
              <a:srgbClr val="FF64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7834393" y="2876795"/>
              <a:ext cx="754380" cy="231140"/>
            </a:xfrm>
            <a:custGeom>
              <a:avLst/>
              <a:gdLst/>
              <a:ahLst/>
              <a:cxnLst/>
              <a:rect l="l" t="t" r="r" b="b"/>
              <a:pathLst>
                <a:path w="754380" h="231139">
                  <a:moveTo>
                    <a:pt x="638891" y="0"/>
                  </a:moveTo>
                  <a:lnTo>
                    <a:pt x="115410" y="0"/>
                  </a:lnTo>
                  <a:lnTo>
                    <a:pt x="70488" y="9069"/>
                  </a:lnTo>
                  <a:lnTo>
                    <a:pt x="33803" y="33803"/>
                  </a:lnTo>
                  <a:lnTo>
                    <a:pt x="9069" y="70488"/>
                  </a:lnTo>
                  <a:lnTo>
                    <a:pt x="0" y="115410"/>
                  </a:lnTo>
                  <a:lnTo>
                    <a:pt x="9069" y="160331"/>
                  </a:lnTo>
                  <a:lnTo>
                    <a:pt x="33803" y="197016"/>
                  </a:lnTo>
                  <a:lnTo>
                    <a:pt x="70488" y="221750"/>
                  </a:lnTo>
                  <a:lnTo>
                    <a:pt x="115410" y="230820"/>
                  </a:lnTo>
                  <a:lnTo>
                    <a:pt x="638891" y="230820"/>
                  </a:lnTo>
                  <a:lnTo>
                    <a:pt x="683813" y="221750"/>
                  </a:lnTo>
                  <a:lnTo>
                    <a:pt x="720497" y="197016"/>
                  </a:lnTo>
                  <a:lnTo>
                    <a:pt x="745231" y="160331"/>
                  </a:lnTo>
                  <a:lnTo>
                    <a:pt x="754301" y="115410"/>
                  </a:lnTo>
                  <a:lnTo>
                    <a:pt x="745231" y="70488"/>
                  </a:lnTo>
                  <a:lnTo>
                    <a:pt x="720497" y="33803"/>
                  </a:lnTo>
                  <a:lnTo>
                    <a:pt x="683813" y="9069"/>
                  </a:lnTo>
                  <a:lnTo>
                    <a:pt x="638891" y="0"/>
                  </a:lnTo>
                  <a:close/>
                </a:path>
              </a:pathLst>
            </a:custGeom>
            <a:solidFill>
              <a:srgbClr val="FFCC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9098998" y="2109492"/>
              <a:ext cx="761365" cy="231140"/>
            </a:xfrm>
            <a:custGeom>
              <a:avLst/>
              <a:gdLst/>
              <a:ahLst/>
              <a:cxnLst/>
              <a:rect l="l" t="t" r="r" b="b"/>
              <a:pathLst>
                <a:path w="761365" h="231139">
                  <a:moveTo>
                    <a:pt x="645373" y="0"/>
                  </a:moveTo>
                  <a:lnTo>
                    <a:pt x="115410" y="0"/>
                  </a:lnTo>
                  <a:lnTo>
                    <a:pt x="70488" y="9069"/>
                  </a:lnTo>
                  <a:lnTo>
                    <a:pt x="33803" y="33803"/>
                  </a:lnTo>
                  <a:lnTo>
                    <a:pt x="9069" y="70488"/>
                  </a:lnTo>
                  <a:lnTo>
                    <a:pt x="0" y="115410"/>
                  </a:lnTo>
                  <a:lnTo>
                    <a:pt x="9069" y="160331"/>
                  </a:lnTo>
                  <a:lnTo>
                    <a:pt x="33803" y="197016"/>
                  </a:lnTo>
                  <a:lnTo>
                    <a:pt x="70488" y="221750"/>
                  </a:lnTo>
                  <a:lnTo>
                    <a:pt x="115410" y="230820"/>
                  </a:lnTo>
                  <a:lnTo>
                    <a:pt x="645373" y="230820"/>
                  </a:lnTo>
                  <a:lnTo>
                    <a:pt x="690294" y="221750"/>
                  </a:lnTo>
                  <a:lnTo>
                    <a:pt x="726979" y="197016"/>
                  </a:lnTo>
                  <a:lnTo>
                    <a:pt x="751713" y="160331"/>
                  </a:lnTo>
                  <a:lnTo>
                    <a:pt x="760783" y="115410"/>
                  </a:lnTo>
                  <a:lnTo>
                    <a:pt x="751713" y="70488"/>
                  </a:lnTo>
                  <a:lnTo>
                    <a:pt x="726979" y="33803"/>
                  </a:lnTo>
                  <a:lnTo>
                    <a:pt x="690294" y="9069"/>
                  </a:lnTo>
                  <a:lnTo>
                    <a:pt x="645373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713815" y="8458507"/>
              <a:ext cx="8676640" cy="1931035"/>
            </a:xfrm>
            <a:custGeom>
              <a:avLst/>
              <a:gdLst/>
              <a:ahLst/>
              <a:cxnLst/>
              <a:rect l="l" t="t" r="r" b="b"/>
              <a:pathLst>
                <a:path w="8676640" h="1931034">
                  <a:moveTo>
                    <a:pt x="8676479" y="1930590"/>
                  </a:moveTo>
                  <a:lnTo>
                    <a:pt x="0" y="1930590"/>
                  </a:lnTo>
                  <a:lnTo>
                    <a:pt x="0" y="0"/>
                  </a:lnTo>
                  <a:lnTo>
                    <a:pt x="8676479" y="0"/>
                  </a:lnTo>
                  <a:lnTo>
                    <a:pt x="8676479" y="1930590"/>
                  </a:lnTo>
                  <a:close/>
                </a:path>
              </a:pathLst>
            </a:custGeom>
            <a:ln w="41883">
              <a:solidFill>
                <a:srgbClr val="4B4B4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0" y="9423796"/>
              <a:ext cx="20104100" cy="1885314"/>
            </a:xfrm>
            <a:custGeom>
              <a:avLst/>
              <a:gdLst/>
              <a:ahLst/>
              <a:cxnLst/>
              <a:rect l="l" t="t" r="r" b="b"/>
              <a:pathLst>
                <a:path w="20104100" h="1885315">
                  <a:moveTo>
                    <a:pt x="20104099" y="0"/>
                  </a:moveTo>
                  <a:lnTo>
                    <a:pt x="0" y="0"/>
                  </a:lnTo>
                  <a:lnTo>
                    <a:pt x="0" y="1884759"/>
                  </a:lnTo>
                  <a:lnTo>
                    <a:pt x="20104099" y="1884759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713812" y="9423796"/>
              <a:ext cx="8676640" cy="965835"/>
            </a:xfrm>
            <a:custGeom>
              <a:avLst/>
              <a:gdLst/>
              <a:ahLst/>
              <a:cxnLst/>
              <a:rect l="l" t="t" r="r" b="b"/>
              <a:pathLst>
                <a:path w="8676640" h="965834">
                  <a:moveTo>
                    <a:pt x="8676479" y="0"/>
                  </a:moveTo>
                  <a:lnTo>
                    <a:pt x="8676479" y="965300"/>
                  </a:lnTo>
                  <a:lnTo>
                    <a:pt x="0" y="965300"/>
                  </a:lnTo>
                  <a:lnTo>
                    <a:pt x="0" y="0"/>
                  </a:lnTo>
                </a:path>
              </a:pathLst>
            </a:custGeom>
            <a:ln w="4188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5978533" y="8616908"/>
            <a:ext cx="8147684" cy="162052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4850" b="1" spc="-30" dirty="0">
                <a:solidFill>
                  <a:srgbClr val="4B4B4B"/>
                </a:solidFill>
                <a:latin typeface="Trebuchet MS"/>
                <a:cs typeface="Trebuchet MS"/>
              </a:rPr>
              <a:t>Experiencias</a:t>
            </a:r>
            <a:r>
              <a:rPr sz="4850" b="1" spc="-320" dirty="0">
                <a:solidFill>
                  <a:srgbClr val="4B4B4B"/>
                </a:solidFill>
                <a:latin typeface="Trebuchet MS"/>
                <a:cs typeface="Trebuchet MS"/>
              </a:rPr>
              <a:t> </a:t>
            </a:r>
            <a:r>
              <a:rPr sz="4850" b="1" spc="-10" dirty="0">
                <a:solidFill>
                  <a:srgbClr val="4B4B4B"/>
                </a:solidFill>
                <a:latin typeface="Tahoma"/>
                <a:cs typeface="Tahoma"/>
              </a:rPr>
              <a:t>MEMORABLES</a:t>
            </a:r>
            <a:endParaRPr sz="4850">
              <a:latin typeface="Tahoma"/>
              <a:cs typeface="Tahoma"/>
            </a:endParaRPr>
          </a:p>
          <a:p>
            <a:pPr marL="13970">
              <a:lnSpc>
                <a:spcPct val="100000"/>
              </a:lnSpc>
              <a:spcBef>
                <a:spcPts val="160"/>
              </a:spcBef>
            </a:pPr>
            <a:r>
              <a:rPr sz="5450" b="1" spc="-70" dirty="0">
                <a:solidFill>
                  <a:srgbClr val="FFFFFF"/>
                </a:solidFill>
                <a:latin typeface="Trebuchet MS"/>
                <a:cs typeface="Trebuchet MS"/>
              </a:rPr>
              <a:t>en</a:t>
            </a:r>
            <a:r>
              <a:rPr sz="5450" b="1" spc="-4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450" b="1" spc="250" dirty="0">
                <a:solidFill>
                  <a:srgbClr val="FFFFFF"/>
                </a:solidFill>
                <a:latin typeface="Trebuchet MS"/>
                <a:cs typeface="Trebuchet MS"/>
              </a:rPr>
              <a:t>las</a:t>
            </a:r>
            <a:r>
              <a:rPr sz="5450" b="1" spc="-4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450" b="1" spc="55" dirty="0">
                <a:solidFill>
                  <a:srgbClr val="FFFFFF"/>
                </a:solidFill>
                <a:latin typeface="Tahoma"/>
                <a:cs typeface="Tahoma"/>
              </a:rPr>
              <a:t>Salas</a:t>
            </a:r>
            <a:r>
              <a:rPr sz="5450" b="1" spc="-43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450" b="1" spc="-4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5450" b="1" spc="-5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450" b="1" spc="-10" dirty="0">
                <a:solidFill>
                  <a:srgbClr val="FFFFFF"/>
                </a:solidFill>
                <a:latin typeface="Tahoma"/>
                <a:cs typeface="Tahoma"/>
              </a:rPr>
              <a:t>Atención</a:t>
            </a:r>
            <a:endParaRPr sz="54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031137" y="1723308"/>
            <a:ext cx="1039494" cy="1143635"/>
            <a:chOff x="2031137" y="1723308"/>
            <a:chExt cx="1039494" cy="1143635"/>
          </a:xfrm>
        </p:grpSpPr>
        <p:sp>
          <p:nvSpPr>
            <p:cNvPr id="3" name="object 3"/>
            <p:cNvSpPr/>
            <p:nvPr/>
          </p:nvSpPr>
          <p:spPr>
            <a:xfrm>
              <a:off x="2038555" y="2067445"/>
              <a:ext cx="749300" cy="749300"/>
            </a:xfrm>
            <a:custGeom>
              <a:avLst/>
              <a:gdLst/>
              <a:ahLst/>
              <a:cxnLst/>
              <a:rect l="l" t="t" r="r" b="b"/>
              <a:pathLst>
                <a:path w="749300" h="749300">
                  <a:moveTo>
                    <a:pt x="749045" y="374522"/>
                  </a:moveTo>
                  <a:lnTo>
                    <a:pt x="746127" y="421501"/>
                  </a:lnTo>
                  <a:lnTo>
                    <a:pt x="737606" y="466739"/>
                  </a:lnTo>
                  <a:lnTo>
                    <a:pt x="723835" y="509884"/>
                  </a:lnTo>
                  <a:lnTo>
                    <a:pt x="705163" y="550587"/>
                  </a:lnTo>
                  <a:lnTo>
                    <a:pt x="681942" y="588494"/>
                  </a:lnTo>
                  <a:lnTo>
                    <a:pt x="654523" y="623257"/>
                  </a:lnTo>
                  <a:lnTo>
                    <a:pt x="623257" y="654523"/>
                  </a:lnTo>
                  <a:lnTo>
                    <a:pt x="588494" y="681942"/>
                  </a:lnTo>
                  <a:lnTo>
                    <a:pt x="550587" y="705163"/>
                  </a:lnTo>
                  <a:lnTo>
                    <a:pt x="509884" y="723835"/>
                  </a:lnTo>
                  <a:lnTo>
                    <a:pt x="466739" y="737606"/>
                  </a:lnTo>
                  <a:lnTo>
                    <a:pt x="421501" y="746127"/>
                  </a:lnTo>
                  <a:lnTo>
                    <a:pt x="374522" y="749045"/>
                  </a:lnTo>
                  <a:lnTo>
                    <a:pt x="327543" y="746127"/>
                  </a:lnTo>
                  <a:lnTo>
                    <a:pt x="282305" y="737606"/>
                  </a:lnTo>
                  <a:lnTo>
                    <a:pt x="239160" y="723835"/>
                  </a:lnTo>
                  <a:lnTo>
                    <a:pt x="198458" y="705163"/>
                  </a:lnTo>
                  <a:lnTo>
                    <a:pt x="160550" y="681942"/>
                  </a:lnTo>
                  <a:lnTo>
                    <a:pt x="125787" y="654523"/>
                  </a:lnTo>
                  <a:lnTo>
                    <a:pt x="94521" y="623257"/>
                  </a:lnTo>
                  <a:lnTo>
                    <a:pt x="67102" y="588494"/>
                  </a:lnTo>
                  <a:lnTo>
                    <a:pt x="43881" y="550587"/>
                  </a:lnTo>
                  <a:lnTo>
                    <a:pt x="25209" y="509884"/>
                  </a:lnTo>
                  <a:lnTo>
                    <a:pt x="11438" y="466739"/>
                  </a:lnTo>
                  <a:lnTo>
                    <a:pt x="2918" y="421501"/>
                  </a:lnTo>
                  <a:lnTo>
                    <a:pt x="0" y="374522"/>
                  </a:lnTo>
                  <a:lnTo>
                    <a:pt x="2918" y="327543"/>
                  </a:lnTo>
                  <a:lnTo>
                    <a:pt x="11438" y="282305"/>
                  </a:lnTo>
                  <a:lnTo>
                    <a:pt x="25209" y="239160"/>
                  </a:lnTo>
                  <a:lnTo>
                    <a:pt x="43881" y="198458"/>
                  </a:lnTo>
                  <a:lnTo>
                    <a:pt x="67102" y="160550"/>
                  </a:lnTo>
                  <a:lnTo>
                    <a:pt x="94521" y="125787"/>
                  </a:lnTo>
                  <a:lnTo>
                    <a:pt x="125787" y="94521"/>
                  </a:lnTo>
                  <a:lnTo>
                    <a:pt x="160550" y="67102"/>
                  </a:lnTo>
                  <a:lnTo>
                    <a:pt x="198458" y="43881"/>
                  </a:lnTo>
                  <a:lnTo>
                    <a:pt x="239160" y="25209"/>
                  </a:lnTo>
                  <a:lnTo>
                    <a:pt x="282305" y="11438"/>
                  </a:lnTo>
                  <a:lnTo>
                    <a:pt x="327543" y="2918"/>
                  </a:lnTo>
                  <a:lnTo>
                    <a:pt x="374522" y="0"/>
                  </a:lnTo>
                  <a:lnTo>
                    <a:pt x="421501" y="2918"/>
                  </a:lnTo>
                  <a:lnTo>
                    <a:pt x="466739" y="11438"/>
                  </a:lnTo>
                  <a:lnTo>
                    <a:pt x="509884" y="25209"/>
                  </a:lnTo>
                  <a:lnTo>
                    <a:pt x="550587" y="43881"/>
                  </a:lnTo>
                  <a:lnTo>
                    <a:pt x="588494" y="67102"/>
                  </a:lnTo>
                  <a:lnTo>
                    <a:pt x="623257" y="94521"/>
                  </a:lnTo>
                  <a:lnTo>
                    <a:pt x="654523" y="125787"/>
                  </a:lnTo>
                  <a:lnTo>
                    <a:pt x="681942" y="160550"/>
                  </a:lnTo>
                  <a:lnTo>
                    <a:pt x="705163" y="198458"/>
                  </a:lnTo>
                  <a:lnTo>
                    <a:pt x="723835" y="239160"/>
                  </a:lnTo>
                  <a:lnTo>
                    <a:pt x="737606" y="282305"/>
                  </a:lnTo>
                  <a:lnTo>
                    <a:pt x="746127" y="327543"/>
                  </a:lnTo>
                  <a:lnTo>
                    <a:pt x="749045" y="374522"/>
                  </a:lnTo>
                  <a:close/>
                </a:path>
              </a:pathLst>
            </a:custGeom>
            <a:ln w="14837">
              <a:solidFill>
                <a:srgbClr val="EBEB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762413" y="1730727"/>
              <a:ext cx="300990" cy="300990"/>
            </a:xfrm>
            <a:custGeom>
              <a:avLst/>
              <a:gdLst/>
              <a:ahLst/>
              <a:cxnLst/>
              <a:rect l="l" t="t" r="r" b="b"/>
              <a:pathLst>
                <a:path w="300989" h="300989">
                  <a:moveTo>
                    <a:pt x="300409" y="150204"/>
                  </a:moveTo>
                  <a:lnTo>
                    <a:pt x="292751" y="197683"/>
                  </a:lnTo>
                  <a:lnTo>
                    <a:pt x="271427" y="238916"/>
                  </a:lnTo>
                  <a:lnTo>
                    <a:pt x="238911" y="271430"/>
                  </a:lnTo>
                  <a:lnTo>
                    <a:pt x="197679" y="292752"/>
                  </a:lnTo>
                  <a:lnTo>
                    <a:pt x="150204" y="300409"/>
                  </a:lnTo>
                  <a:lnTo>
                    <a:pt x="102726" y="292752"/>
                  </a:lnTo>
                  <a:lnTo>
                    <a:pt x="61493" y="271430"/>
                  </a:lnTo>
                  <a:lnTo>
                    <a:pt x="28979" y="238916"/>
                  </a:lnTo>
                  <a:lnTo>
                    <a:pt x="7657" y="197683"/>
                  </a:lnTo>
                  <a:lnTo>
                    <a:pt x="0" y="150204"/>
                  </a:lnTo>
                  <a:lnTo>
                    <a:pt x="7657" y="102726"/>
                  </a:lnTo>
                  <a:lnTo>
                    <a:pt x="28979" y="61493"/>
                  </a:lnTo>
                  <a:lnTo>
                    <a:pt x="61493" y="28979"/>
                  </a:lnTo>
                  <a:lnTo>
                    <a:pt x="102726" y="7657"/>
                  </a:lnTo>
                  <a:lnTo>
                    <a:pt x="150204" y="0"/>
                  </a:lnTo>
                  <a:lnTo>
                    <a:pt x="197679" y="7657"/>
                  </a:lnTo>
                  <a:lnTo>
                    <a:pt x="238911" y="28979"/>
                  </a:lnTo>
                  <a:lnTo>
                    <a:pt x="271427" y="61493"/>
                  </a:lnTo>
                  <a:lnTo>
                    <a:pt x="292751" y="102726"/>
                  </a:lnTo>
                  <a:lnTo>
                    <a:pt x="300409" y="150204"/>
                  </a:lnTo>
                  <a:close/>
                </a:path>
              </a:pathLst>
            </a:custGeom>
            <a:ln w="14837">
              <a:solidFill>
                <a:srgbClr val="EBEB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630989" y="2578571"/>
              <a:ext cx="280670" cy="280670"/>
            </a:xfrm>
            <a:custGeom>
              <a:avLst/>
              <a:gdLst/>
              <a:ahLst/>
              <a:cxnLst/>
              <a:rect l="l" t="t" r="r" b="b"/>
              <a:pathLst>
                <a:path w="280669" h="280669">
                  <a:moveTo>
                    <a:pt x="0" y="140309"/>
                  </a:moveTo>
                  <a:lnTo>
                    <a:pt x="7152" y="95959"/>
                  </a:lnTo>
                  <a:lnTo>
                    <a:pt x="27070" y="57442"/>
                  </a:lnTo>
                  <a:lnTo>
                    <a:pt x="57442" y="27070"/>
                  </a:lnTo>
                  <a:lnTo>
                    <a:pt x="95959" y="7152"/>
                  </a:lnTo>
                  <a:lnTo>
                    <a:pt x="140309" y="0"/>
                  </a:lnTo>
                  <a:lnTo>
                    <a:pt x="184660" y="7152"/>
                  </a:lnTo>
                  <a:lnTo>
                    <a:pt x="223176" y="27070"/>
                  </a:lnTo>
                  <a:lnTo>
                    <a:pt x="253549" y="57442"/>
                  </a:lnTo>
                  <a:lnTo>
                    <a:pt x="273467" y="95959"/>
                  </a:lnTo>
                  <a:lnTo>
                    <a:pt x="280619" y="140309"/>
                  </a:lnTo>
                  <a:lnTo>
                    <a:pt x="273467" y="184660"/>
                  </a:lnTo>
                  <a:lnTo>
                    <a:pt x="253549" y="223176"/>
                  </a:lnTo>
                  <a:lnTo>
                    <a:pt x="223176" y="253549"/>
                  </a:lnTo>
                  <a:lnTo>
                    <a:pt x="184660" y="273467"/>
                  </a:lnTo>
                  <a:lnTo>
                    <a:pt x="140309" y="280619"/>
                  </a:lnTo>
                  <a:lnTo>
                    <a:pt x="95959" y="273467"/>
                  </a:lnTo>
                  <a:lnTo>
                    <a:pt x="57442" y="253549"/>
                  </a:lnTo>
                  <a:lnTo>
                    <a:pt x="27070" y="223176"/>
                  </a:lnTo>
                  <a:lnTo>
                    <a:pt x="7152" y="184660"/>
                  </a:lnTo>
                  <a:lnTo>
                    <a:pt x="0" y="140309"/>
                  </a:lnTo>
                  <a:close/>
                </a:path>
              </a:pathLst>
            </a:custGeom>
            <a:ln w="14837">
              <a:solidFill>
                <a:srgbClr val="EBEB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-14418" y="-10968"/>
            <a:ext cx="20133310" cy="11330940"/>
            <a:chOff x="-14418" y="-10968"/>
            <a:chExt cx="20133310" cy="11330940"/>
          </a:xfrm>
        </p:grpSpPr>
        <p:sp>
          <p:nvSpPr>
            <p:cNvPr id="7" name="object 7"/>
            <p:cNvSpPr/>
            <p:nvPr/>
          </p:nvSpPr>
          <p:spPr>
            <a:xfrm>
              <a:off x="1588272" y="2261042"/>
              <a:ext cx="361950" cy="361950"/>
            </a:xfrm>
            <a:custGeom>
              <a:avLst/>
              <a:gdLst/>
              <a:ahLst/>
              <a:cxnLst/>
              <a:rect l="l" t="t" r="r" b="b"/>
              <a:pathLst>
                <a:path w="361950" h="361950">
                  <a:moveTo>
                    <a:pt x="361852" y="180926"/>
                  </a:moveTo>
                  <a:lnTo>
                    <a:pt x="355390" y="229024"/>
                  </a:lnTo>
                  <a:lnTo>
                    <a:pt x="337151" y="272243"/>
                  </a:lnTo>
                  <a:lnTo>
                    <a:pt x="308861" y="308861"/>
                  </a:lnTo>
                  <a:lnTo>
                    <a:pt x="272243" y="337151"/>
                  </a:lnTo>
                  <a:lnTo>
                    <a:pt x="229024" y="355390"/>
                  </a:lnTo>
                  <a:lnTo>
                    <a:pt x="180926" y="361852"/>
                  </a:lnTo>
                  <a:lnTo>
                    <a:pt x="132828" y="355390"/>
                  </a:lnTo>
                  <a:lnTo>
                    <a:pt x="89609" y="337151"/>
                  </a:lnTo>
                  <a:lnTo>
                    <a:pt x="52991" y="308861"/>
                  </a:lnTo>
                  <a:lnTo>
                    <a:pt x="24701" y="272243"/>
                  </a:lnTo>
                  <a:lnTo>
                    <a:pt x="6462" y="229024"/>
                  </a:lnTo>
                  <a:lnTo>
                    <a:pt x="0" y="180926"/>
                  </a:lnTo>
                  <a:lnTo>
                    <a:pt x="6462" y="132828"/>
                  </a:lnTo>
                  <a:lnTo>
                    <a:pt x="24701" y="89609"/>
                  </a:lnTo>
                  <a:lnTo>
                    <a:pt x="52991" y="52991"/>
                  </a:lnTo>
                  <a:lnTo>
                    <a:pt x="89609" y="24701"/>
                  </a:lnTo>
                  <a:lnTo>
                    <a:pt x="132828" y="6462"/>
                  </a:lnTo>
                  <a:lnTo>
                    <a:pt x="180926" y="0"/>
                  </a:lnTo>
                  <a:lnTo>
                    <a:pt x="229024" y="6462"/>
                  </a:lnTo>
                  <a:lnTo>
                    <a:pt x="272243" y="24701"/>
                  </a:lnTo>
                  <a:lnTo>
                    <a:pt x="308861" y="52991"/>
                  </a:lnTo>
                  <a:lnTo>
                    <a:pt x="337151" y="89609"/>
                  </a:lnTo>
                  <a:lnTo>
                    <a:pt x="355390" y="132828"/>
                  </a:lnTo>
                  <a:lnTo>
                    <a:pt x="361852" y="180926"/>
                  </a:lnTo>
                  <a:close/>
                </a:path>
              </a:pathLst>
            </a:custGeom>
            <a:ln w="14837">
              <a:solidFill>
                <a:srgbClr val="EBEB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14418" y="-10968"/>
              <a:ext cx="20132936" cy="1133049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247784"/>
              <a:ext cx="11833845" cy="918296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372460"/>
              <a:ext cx="11727391" cy="892119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0" y="8013010"/>
              <a:ext cx="2097405" cy="191770"/>
            </a:xfrm>
            <a:custGeom>
              <a:avLst/>
              <a:gdLst/>
              <a:ahLst/>
              <a:cxnLst/>
              <a:rect l="l" t="t" r="r" b="b"/>
              <a:pathLst>
                <a:path w="2097405" h="191770">
                  <a:moveTo>
                    <a:pt x="2001119" y="0"/>
                  </a:moveTo>
                  <a:lnTo>
                    <a:pt x="0" y="0"/>
                  </a:lnTo>
                  <a:lnTo>
                    <a:pt x="0" y="191418"/>
                  </a:lnTo>
                  <a:lnTo>
                    <a:pt x="2001119" y="191418"/>
                  </a:lnTo>
                  <a:lnTo>
                    <a:pt x="2038371" y="183897"/>
                  </a:lnTo>
                  <a:lnTo>
                    <a:pt x="2068792" y="163386"/>
                  </a:lnTo>
                  <a:lnTo>
                    <a:pt x="2089302" y="132962"/>
                  </a:lnTo>
                  <a:lnTo>
                    <a:pt x="2096823" y="95703"/>
                  </a:lnTo>
                  <a:lnTo>
                    <a:pt x="2089302" y="58451"/>
                  </a:lnTo>
                  <a:lnTo>
                    <a:pt x="2068792" y="28030"/>
                  </a:lnTo>
                  <a:lnTo>
                    <a:pt x="2038371" y="7520"/>
                  </a:lnTo>
                  <a:lnTo>
                    <a:pt x="200111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79688" y="7727499"/>
              <a:ext cx="824865" cy="182245"/>
            </a:xfrm>
            <a:custGeom>
              <a:avLst/>
              <a:gdLst/>
              <a:ahLst/>
              <a:cxnLst/>
              <a:rect l="l" t="t" r="r" b="b"/>
              <a:pathLst>
                <a:path w="824865" h="182245">
                  <a:moveTo>
                    <a:pt x="733443" y="0"/>
                  </a:moveTo>
                  <a:lnTo>
                    <a:pt x="91044" y="0"/>
                  </a:lnTo>
                  <a:lnTo>
                    <a:pt x="55606" y="7154"/>
                  </a:lnTo>
                  <a:lnTo>
                    <a:pt x="26666" y="26666"/>
                  </a:lnTo>
                  <a:lnTo>
                    <a:pt x="7154" y="55606"/>
                  </a:lnTo>
                  <a:lnTo>
                    <a:pt x="0" y="91044"/>
                  </a:lnTo>
                  <a:lnTo>
                    <a:pt x="7154" y="126482"/>
                  </a:lnTo>
                  <a:lnTo>
                    <a:pt x="26666" y="155421"/>
                  </a:lnTo>
                  <a:lnTo>
                    <a:pt x="55606" y="174933"/>
                  </a:lnTo>
                  <a:lnTo>
                    <a:pt x="91044" y="182088"/>
                  </a:lnTo>
                  <a:lnTo>
                    <a:pt x="733443" y="182088"/>
                  </a:lnTo>
                  <a:lnTo>
                    <a:pt x="768881" y="174933"/>
                  </a:lnTo>
                  <a:lnTo>
                    <a:pt x="797821" y="155421"/>
                  </a:lnTo>
                  <a:lnTo>
                    <a:pt x="817333" y="126482"/>
                  </a:lnTo>
                  <a:lnTo>
                    <a:pt x="824487" y="91044"/>
                  </a:lnTo>
                  <a:lnTo>
                    <a:pt x="817333" y="55606"/>
                  </a:lnTo>
                  <a:lnTo>
                    <a:pt x="797821" y="26666"/>
                  </a:lnTo>
                  <a:lnTo>
                    <a:pt x="768881" y="7154"/>
                  </a:lnTo>
                  <a:lnTo>
                    <a:pt x="7334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77107" y="7727499"/>
              <a:ext cx="319405" cy="182245"/>
            </a:xfrm>
            <a:custGeom>
              <a:avLst/>
              <a:gdLst/>
              <a:ahLst/>
              <a:cxnLst/>
              <a:rect l="l" t="t" r="r" b="b"/>
              <a:pathLst>
                <a:path w="319405" h="182245">
                  <a:moveTo>
                    <a:pt x="228307" y="0"/>
                  </a:moveTo>
                  <a:lnTo>
                    <a:pt x="91044" y="0"/>
                  </a:lnTo>
                  <a:lnTo>
                    <a:pt x="55606" y="7154"/>
                  </a:lnTo>
                  <a:lnTo>
                    <a:pt x="26666" y="26666"/>
                  </a:lnTo>
                  <a:lnTo>
                    <a:pt x="7154" y="55606"/>
                  </a:lnTo>
                  <a:lnTo>
                    <a:pt x="0" y="91044"/>
                  </a:lnTo>
                  <a:lnTo>
                    <a:pt x="7154" y="126482"/>
                  </a:lnTo>
                  <a:lnTo>
                    <a:pt x="26666" y="155421"/>
                  </a:lnTo>
                  <a:lnTo>
                    <a:pt x="55606" y="174933"/>
                  </a:lnTo>
                  <a:lnTo>
                    <a:pt x="91044" y="182088"/>
                  </a:lnTo>
                  <a:lnTo>
                    <a:pt x="228307" y="182088"/>
                  </a:lnTo>
                  <a:lnTo>
                    <a:pt x="263745" y="174933"/>
                  </a:lnTo>
                  <a:lnTo>
                    <a:pt x="292684" y="155421"/>
                  </a:lnTo>
                  <a:lnTo>
                    <a:pt x="312196" y="126482"/>
                  </a:lnTo>
                  <a:lnTo>
                    <a:pt x="319351" y="91044"/>
                  </a:lnTo>
                  <a:lnTo>
                    <a:pt x="312196" y="55606"/>
                  </a:lnTo>
                  <a:lnTo>
                    <a:pt x="292684" y="26666"/>
                  </a:lnTo>
                  <a:lnTo>
                    <a:pt x="263745" y="7154"/>
                  </a:lnTo>
                  <a:lnTo>
                    <a:pt x="228307" y="0"/>
                  </a:lnTo>
                  <a:close/>
                </a:path>
              </a:pathLst>
            </a:custGeom>
            <a:solidFill>
              <a:srgbClr val="FF64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96464" y="8332816"/>
              <a:ext cx="595630" cy="182245"/>
            </a:xfrm>
            <a:custGeom>
              <a:avLst/>
              <a:gdLst/>
              <a:ahLst/>
              <a:cxnLst/>
              <a:rect l="l" t="t" r="r" b="b"/>
              <a:pathLst>
                <a:path w="595630" h="182245">
                  <a:moveTo>
                    <a:pt x="504005" y="0"/>
                  </a:moveTo>
                  <a:lnTo>
                    <a:pt x="91044" y="0"/>
                  </a:lnTo>
                  <a:lnTo>
                    <a:pt x="55601" y="7154"/>
                  </a:lnTo>
                  <a:lnTo>
                    <a:pt x="26662" y="26666"/>
                  </a:lnTo>
                  <a:lnTo>
                    <a:pt x="7153" y="55606"/>
                  </a:lnTo>
                  <a:lnTo>
                    <a:pt x="0" y="91044"/>
                  </a:lnTo>
                  <a:lnTo>
                    <a:pt x="7153" y="126482"/>
                  </a:lnTo>
                  <a:lnTo>
                    <a:pt x="26662" y="155421"/>
                  </a:lnTo>
                  <a:lnTo>
                    <a:pt x="55601" y="174933"/>
                  </a:lnTo>
                  <a:lnTo>
                    <a:pt x="91044" y="182088"/>
                  </a:lnTo>
                  <a:lnTo>
                    <a:pt x="504005" y="182088"/>
                  </a:lnTo>
                  <a:lnTo>
                    <a:pt x="539443" y="174933"/>
                  </a:lnTo>
                  <a:lnTo>
                    <a:pt x="568383" y="155421"/>
                  </a:lnTo>
                  <a:lnTo>
                    <a:pt x="587895" y="126482"/>
                  </a:lnTo>
                  <a:lnTo>
                    <a:pt x="595049" y="91044"/>
                  </a:lnTo>
                  <a:lnTo>
                    <a:pt x="587895" y="55606"/>
                  </a:lnTo>
                  <a:lnTo>
                    <a:pt x="568383" y="26666"/>
                  </a:lnTo>
                  <a:lnTo>
                    <a:pt x="539443" y="7154"/>
                  </a:lnTo>
                  <a:lnTo>
                    <a:pt x="504005" y="0"/>
                  </a:lnTo>
                  <a:close/>
                </a:path>
              </a:pathLst>
            </a:custGeom>
            <a:solidFill>
              <a:srgbClr val="FFCC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0" y="7727511"/>
              <a:ext cx="11727815" cy="2054860"/>
            </a:xfrm>
            <a:custGeom>
              <a:avLst/>
              <a:gdLst/>
              <a:ahLst/>
              <a:cxnLst/>
              <a:rect l="l" t="t" r="r" b="b"/>
              <a:pathLst>
                <a:path w="11727815" h="2054859">
                  <a:moveTo>
                    <a:pt x="293878" y="91033"/>
                  </a:moveTo>
                  <a:lnTo>
                    <a:pt x="286715" y="55600"/>
                  </a:lnTo>
                  <a:lnTo>
                    <a:pt x="267208" y="26657"/>
                  </a:lnTo>
                  <a:lnTo>
                    <a:pt x="238264" y="7150"/>
                  </a:lnTo>
                  <a:lnTo>
                    <a:pt x="202831" y="0"/>
                  </a:lnTo>
                  <a:lnTo>
                    <a:pt x="0" y="0"/>
                  </a:lnTo>
                  <a:lnTo>
                    <a:pt x="0" y="182079"/>
                  </a:lnTo>
                  <a:lnTo>
                    <a:pt x="202831" y="182079"/>
                  </a:lnTo>
                  <a:lnTo>
                    <a:pt x="238264" y="174929"/>
                  </a:lnTo>
                  <a:lnTo>
                    <a:pt x="267208" y="155422"/>
                  </a:lnTo>
                  <a:lnTo>
                    <a:pt x="286715" y="126479"/>
                  </a:lnTo>
                  <a:lnTo>
                    <a:pt x="293878" y="91033"/>
                  </a:lnTo>
                  <a:close/>
                </a:path>
                <a:path w="11727815" h="2054859">
                  <a:moveTo>
                    <a:pt x="11727383" y="1811159"/>
                  </a:moveTo>
                  <a:lnTo>
                    <a:pt x="9719945" y="1811159"/>
                  </a:lnTo>
                  <a:lnTo>
                    <a:pt x="9672612" y="1820710"/>
                  </a:lnTo>
                  <a:lnTo>
                    <a:pt x="9633966" y="1846770"/>
                  </a:lnTo>
                  <a:lnTo>
                    <a:pt x="9607906" y="1885429"/>
                  </a:lnTo>
                  <a:lnTo>
                    <a:pt x="9598355" y="1932762"/>
                  </a:lnTo>
                  <a:lnTo>
                    <a:pt x="9607906" y="1980095"/>
                  </a:lnTo>
                  <a:lnTo>
                    <a:pt x="9633966" y="2018741"/>
                  </a:lnTo>
                  <a:lnTo>
                    <a:pt x="9672612" y="2044801"/>
                  </a:lnTo>
                  <a:lnTo>
                    <a:pt x="9719945" y="2054352"/>
                  </a:lnTo>
                  <a:lnTo>
                    <a:pt x="11727383" y="2054352"/>
                  </a:lnTo>
                  <a:lnTo>
                    <a:pt x="11727383" y="1811159"/>
                  </a:lnTo>
                  <a:close/>
                </a:path>
                <a:path w="11727815" h="2054859">
                  <a:moveTo>
                    <a:pt x="11727383" y="1448409"/>
                  </a:moveTo>
                  <a:lnTo>
                    <a:pt x="11269167" y="1448409"/>
                  </a:lnTo>
                  <a:lnTo>
                    <a:pt x="11224146" y="1457502"/>
                  </a:lnTo>
                  <a:lnTo>
                    <a:pt x="11187379" y="1482293"/>
                  </a:lnTo>
                  <a:lnTo>
                    <a:pt x="11162589" y="1519059"/>
                  </a:lnTo>
                  <a:lnTo>
                    <a:pt x="11153496" y="1564081"/>
                  </a:lnTo>
                  <a:lnTo>
                    <a:pt x="11162589" y="1609102"/>
                  </a:lnTo>
                  <a:lnTo>
                    <a:pt x="11187379" y="1645869"/>
                  </a:lnTo>
                  <a:lnTo>
                    <a:pt x="11224146" y="1670659"/>
                  </a:lnTo>
                  <a:lnTo>
                    <a:pt x="11269167" y="1679752"/>
                  </a:lnTo>
                  <a:lnTo>
                    <a:pt x="11727383" y="1679752"/>
                  </a:lnTo>
                  <a:lnTo>
                    <a:pt x="11727383" y="144840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0612174" y="9175915"/>
              <a:ext cx="451484" cy="231775"/>
            </a:xfrm>
            <a:custGeom>
              <a:avLst/>
              <a:gdLst/>
              <a:ahLst/>
              <a:cxnLst/>
              <a:rect l="l" t="t" r="r" b="b"/>
              <a:pathLst>
                <a:path w="451484" h="231775">
                  <a:moveTo>
                    <a:pt x="335644" y="0"/>
                  </a:moveTo>
                  <a:lnTo>
                    <a:pt x="115671" y="0"/>
                  </a:lnTo>
                  <a:lnTo>
                    <a:pt x="70647" y="9090"/>
                  </a:lnTo>
                  <a:lnTo>
                    <a:pt x="33879" y="33879"/>
                  </a:lnTo>
                  <a:lnTo>
                    <a:pt x="9090" y="70647"/>
                  </a:lnTo>
                  <a:lnTo>
                    <a:pt x="0" y="115671"/>
                  </a:lnTo>
                  <a:lnTo>
                    <a:pt x="9090" y="160696"/>
                  </a:lnTo>
                  <a:lnTo>
                    <a:pt x="33879" y="197463"/>
                  </a:lnTo>
                  <a:lnTo>
                    <a:pt x="70647" y="222253"/>
                  </a:lnTo>
                  <a:lnTo>
                    <a:pt x="115671" y="231343"/>
                  </a:lnTo>
                  <a:lnTo>
                    <a:pt x="335644" y="231343"/>
                  </a:lnTo>
                  <a:lnTo>
                    <a:pt x="380668" y="222253"/>
                  </a:lnTo>
                  <a:lnTo>
                    <a:pt x="417436" y="197463"/>
                  </a:lnTo>
                  <a:lnTo>
                    <a:pt x="442225" y="160696"/>
                  </a:lnTo>
                  <a:lnTo>
                    <a:pt x="451316" y="115671"/>
                  </a:lnTo>
                  <a:lnTo>
                    <a:pt x="442225" y="70647"/>
                  </a:lnTo>
                  <a:lnTo>
                    <a:pt x="417436" y="33879"/>
                  </a:lnTo>
                  <a:lnTo>
                    <a:pt x="380668" y="9090"/>
                  </a:lnTo>
                  <a:lnTo>
                    <a:pt x="335644" y="0"/>
                  </a:lnTo>
                  <a:close/>
                </a:path>
              </a:pathLst>
            </a:custGeom>
            <a:solidFill>
              <a:srgbClr val="FF64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997105" y="9175915"/>
              <a:ext cx="1525270" cy="231775"/>
            </a:xfrm>
            <a:custGeom>
              <a:avLst/>
              <a:gdLst/>
              <a:ahLst/>
              <a:cxnLst/>
              <a:rect l="l" t="t" r="r" b="b"/>
              <a:pathLst>
                <a:path w="1525270" h="231775">
                  <a:moveTo>
                    <a:pt x="1409381" y="0"/>
                  </a:moveTo>
                  <a:lnTo>
                    <a:pt x="115671" y="0"/>
                  </a:lnTo>
                  <a:lnTo>
                    <a:pt x="70647" y="9090"/>
                  </a:lnTo>
                  <a:lnTo>
                    <a:pt x="33879" y="33879"/>
                  </a:lnTo>
                  <a:lnTo>
                    <a:pt x="9090" y="70647"/>
                  </a:lnTo>
                  <a:lnTo>
                    <a:pt x="0" y="115671"/>
                  </a:lnTo>
                  <a:lnTo>
                    <a:pt x="9090" y="160696"/>
                  </a:lnTo>
                  <a:lnTo>
                    <a:pt x="33879" y="197463"/>
                  </a:lnTo>
                  <a:lnTo>
                    <a:pt x="70647" y="222253"/>
                  </a:lnTo>
                  <a:lnTo>
                    <a:pt x="115671" y="231343"/>
                  </a:lnTo>
                  <a:lnTo>
                    <a:pt x="1409381" y="231343"/>
                  </a:lnTo>
                  <a:lnTo>
                    <a:pt x="1454405" y="222253"/>
                  </a:lnTo>
                  <a:lnTo>
                    <a:pt x="1491173" y="197463"/>
                  </a:lnTo>
                  <a:lnTo>
                    <a:pt x="1515962" y="160696"/>
                  </a:lnTo>
                  <a:lnTo>
                    <a:pt x="1525053" y="115671"/>
                  </a:lnTo>
                  <a:lnTo>
                    <a:pt x="1515962" y="70647"/>
                  </a:lnTo>
                  <a:lnTo>
                    <a:pt x="1491173" y="33879"/>
                  </a:lnTo>
                  <a:lnTo>
                    <a:pt x="1454405" y="9090"/>
                  </a:lnTo>
                  <a:lnTo>
                    <a:pt x="1409381" y="0"/>
                  </a:lnTo>
                  <a:close/>
                </a:path>
              </a:pathLst>
            </a:custGeom>
            <a:solidFill>
              <a:srgbClr val="FFCC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9899601" y="1628476"/>
              <a:ext cx="568325" cy="165735"/>
            </a:xfrm>
            <a:custGeom>
              <a:avLst/>
              <a:gdLst/>
              <a:ahLst/>
              <a:cxnLst/>
              <a:rect l="l" t="t" r="r" b="b"/>
              <a:pathLst>
                <a:path w="568325" h="165735">
                  <a:moveTo>
                    <a:pt x="485608" y="0"/>
                  </a:moveTo>
                  <a:lnTo>
                    <a:pt x="82604" y="0"/>
                  </a:lnTo>
                  <a:lnTo>
                    <a:pt x="50451" y="6491"/>
                  </a:lnTo>
                  <a:lnTo>
                    <a:pt x="24194" y="24194"/>
                  </a:lnTo>
                  <a:lnTo>
                    <a:pt x="6491" y="50451"/>
                  </a:lnTo>
                  <a:lnTo>
                    <a:pt x="0" y="82604"/>
                  </a:lnTo>
                  <a:lnTo>
                    <a:pt x="6491" y="114758"/>
                  </a:lnTo>
                  <a:lnTo>
                    <a:pt x="24194" y="141015"/>
                  </a:lnTo>
                  <a:lnTo>
                    <a:pt x="50451" y="158718"/>
                  </a:lnTo>
                  <a:lnTo>
                    <a:pt x="82604" y="165209"/>
                  </a:lnTo>
                  <a:lnTo>
                    <a:pt x="485608" y="165209"/>
                  </a:lnTo>
                  <a:lnTo>
                    <a:pt x="517761" y="158718"/>
                  </a:lnTo>
                  <a:lnTo>
                    <a:pt x="544018" y="141015"/>
                  </a:lnTo>
                  <a:lnTo>
                    <a:pt x="561721" y="114758"/>
                  </a:lnTo>
                  <a:lnTo>
                    <a:pt x="568213" y="82604"/>
                  </a:lnTo>
                  <a:lnTo>
                    <a:pt x="561721" y="50451"/>
                  </a:lnTo>
                  <a:lnTo>
                    <a:pt x="544018" y="24194"/>
                  </a:lnTo>
                  <a:lnTo>
                    <a:pt x="517761" y="6491"/>
                  </a:lnTo>
                  <a:lnTo>
                    <a:pt x="485608" y="0"/>
                  </a:lnTo>
                  <a:close/>
                </a:path>
              </a:pathLst>
            </a:custGeom>
            <a:solidFill>
              <a:srgbClr val="9696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0533895" y="1628476"/>
              <a:ext cx="322580" cy="165735"/>
            </a:xfrm>
            <a:custGeom>
              <a:avLst/>
              <a:gdLst/>
              <a:ahLst/>
              <a:cxnLst/>
              <a:rect l="l" t="t" r="r" b="b"/>
              <a:pathLst>
                <a:path w="322579" h="165735">
                  <a:moveTo>
                    <a:pt x="239689" y="0"/>
                  </a:moveTo>
                  <a:lnTo>
                    <a:pt x="82604" y="0"/>
                  </a:lnTo>
                  <a:lnTo>
                    <a:pt x="50451" y="6491"/>
                  </a:lnTo>
                  <a:lnTo>
                    <a:pt x="24194" y="24194"/>
                  </a:lnTo>
                  <a:lnTo>
                    <a:pt x="6491" y="50451"/>
                  </a:lnTo>
                  <a:lnTo>
                    <a:pt x="0" y="82604"/>
                  </a:lnTo>
                  <a:lnTo>
                    <a:pt x="6491" y="114758"/>
                  </a:lnTo>
                  <a:lnTo>
                    <a:pt x="24194" y="141015"/>
                  </a:lnTo>
                  <a:lnTo>
                    <a:pt x="50451" y="158718"/>
                  </a:lnTo>
                  <a:lnTo>
                    <a:pt x="82604" y="165209"/>
                  </a:lnTo>
                  <a:lnTo>
                    <a:pt x="239689" y="165209"/>
                  </a:lnTo>
                  <a:lnTo>
                    <a:pt x="271842" y="158718"/>
                  </a:lnTo>
                  <a:lnTo>
                    <a:pt x="298099" y="141015"/>
                  </a:lnTo>
                  <a:lnTo>
                    <a:pt x="315802" y="114758"/>
                  </a:lnTo>
                  <a:lnTo>
                    <a:pt x="322293" y="82604"/>
                  </a:lnTo>
                  <a:lnTo>
                    <a:pt x="315802" y="50451"/>
                  </a:lnTo>
                  <a:lnTo>
                    <a:pt x="298099" y="24194"/>
                  </a:lnTo>
                  <a:lnTo>
                    <a:pt x="271842" y="6491"/>
                  </a:lnTo>
                  <a:lnTo>
                    <a:pt x="239689" y="0"/>
                  </a:lnTo>
                  <a:close/>
                </a:path>
              </a:pathLst>
            </a:custGeom>
            <a:solidFill>
              <a:srgbClr val="FFCC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0922268" y="1628476"/>
              <a:ext cx="805180" cy="165735"/>
            </a:xfrm>
            <a:custGeom>
              <a:avLst/>
              <a:gdLst/>
              <a:ahLst/>
              <a:cxnLst/>
              <a:rect l="l" t="t" r="r" b="b"/>
              <a:pathLst>
                <a:path w="805179" h="165735">
                  <a:moveTo>
                    <a:pt x="805123" y="0"/>
                  </a:moveTo>
                  <a:lnTo>
                    <a:pt x="82604" y="0"/>
                  </a:lnTo>
                  <a:lnTo>
                    <a:pt x="50451" y="6491"/>
                  </a:lnTo>
                  <a:lnTo>
                    <a:pt x="24194" y="24194"/>
                  </a:lnTo>
                  <a:lnTo>
                    <a:pt x="6491" y="50451"/>
                  </a:lnTo>
                  <a:lnTo>
                    <a:pt x="0" y="82604"/>
                  </a:lnTo>
                  <a:lnTo>
                    <a:pt x="6491" y="114758"/>
                  </a:lnTo>
                  <a:lnTo>
                    <a:pt x="24194" y="141015"/>
                  </a:lnTo>
                  <a:lnTo>
                    <a:pt x="50451" y="158718"/>
                  </a:lnTo>
                  <a:lnTo>
                    <a:pt x="82604" y="165209"/>
                  </a:lnTo>
                  <a:lnTo>
                    <a:pt x="805123" y="165209"/>
                  </a:lnTo>
                  <a:lnTo>
                    <a:pt x="805123" y="0"/>
                  </a:lnTo>
                  <a:close/>
                </a:path>
              </a:pathLst>
            </a:custGeom>
            <a:solidFill>
              <a:srgbClr val="9696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9560748" y="1859769"/>
              <a:ext cx="2167255" cy="165735"/>
            </a:xfrm>
            <a:custGeom>
              <a:avLst/>
              <a:gdLst/>
              <a:ahLst/>
              <a:cxnLst/>
              <a:rect l="l" t="t" r="r" b="b"/>
              <a:pathLst>
                <a:path w="2167254" h="165735">
                  <a:moveTo>
                    <a:pt x="2166642" y="0"/>
                  </a:moveTo>
                  <a:lnTo>
                    <a:pt x="82604" y="0"/>
                  </a:lnTo>
                  <a:lnTo>
                    <a:pt x="50451" y="6491"/>
                  </a:lnTo>
                  <a:lnTo>
                    <a:pt x="24194" y="24194"/>
                  </a:lnTo>
                  <a:lnTo>
                    <a:pt x="6491" y="50451"/>
                  </a:lnTo>
                  <a:lnTo>
                    <a:pt x="0" y="82604"/>
                  </a:lnTo>
                  <a:lnTo>
                    <a:pt x="6491" y="114758"/>
                  </a:lnTo>
                  <a:lnTo>
                    <a:pt x="24194" y="141015"/>
                  </a:lnTo>
                  <a:lnTo>
                    <a:pt x="50451" y="158718"/>
                  </a:lnTo>
                  <a:lnTo>
                    <a:pt x="82604" y="165209"/>
                  </a:lnTo>
                  <a:lnTo>
                    <a:pt x="2166642" y="165209"/>
                  </a:lnTo>
                  <a:lnTo>
                    <a:pt x="2166642" y="0"/>
                  </a:lnTo>
                  <a:close/>
                </a:path>
              </a:pathLst>
            </a:custGeom>
            <a:solidFill>
              <a:srgbClr val="FF64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0264967" y="2092241"/>
              <a:ext cx="1463040" cy="165735"/>
            </a:xfrm>
            <a:custGeom>
              <a:avLst/>
              <a:gdLst/>
              <a:ahLst/>
              <a:cxnLst/>
              <a:rect l="l" t="t" r="r" b="b"/>
              <a:pathLst>
                <a:path w="1463040" h="165735">
                  <a:moveTo>
                    <a:pt x="1462423" y="0"/>
                  </a:moveTo>
                  <a:lnTo>
                    <a:pt x="82604" y="0"/>
                  </a:lnTo>
                  <a:lnTo>
                    <a:pt x="50451" y="6491"/>
                  </a:lnTo>
                  <a:lnTo>
                    <a:pt x="24194" y="24194"/>
                  </a:lnTo>
                  <a:lnTo>
                    <a:pt x="6491" y="50451"/>
                  </a:lnTo>
                  <a:lnTo>
                    <a:pt x="0" y="82604"/>
                  </a:lnTo>
                  <a:lnTo>
                    <a:pt x="6491" y="114758"/>
                  </a:lnTo>
                  <a:lnTo>
                    <a:pt x="24194" y="141015"/>
                  </a:lnTo>
                  <a:lnTo>
                    <a:pt x="50451" y="158718"/>
                  </a:lnTo>
                  <a:lnTo>
                    <a:pt x="82604" y="165209"/>
                  </a:lnTo>
                  <a:lnTo>
                    <a:pt x="1462423" y="165209"/>
                  </a:lnTo>
                  <a:lnTo>
                    <a:pt x="146242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14838993" y="1165308"/>
            <a:ext cx="3652520" cy="1543685"/>
          </a:xfrm>
          <a:prstGeom prst="rect">
            <a:avLst/>
          </a:prstGeom>
        </p:spPr>
        <p:txBody>
          <a:bodyPr vert="horz" wrap="square" lIns="0" tIns="107950" rIns="0" bIns="0" rtlCol="0">
            <a:spAutoFit/>
          </a:bodyPr>
          <a:lstStyle/>
          <a:p>
            <a:pPr marL="12700" marR="5080">
              <a:lnSpc>
                <a:spcPts val="3729"/>
              </a:lnSpc>
              <a:spcBef>
                <a:spcPts val="850"/>
              </a:spcBef>
            </a:pPr>
            <a:r>
              <a:rPr sz="3700" i="0" spc="-55" dirty="0">
                <a:solidFill>
                  <a:srgbClr val="FF0000"/>
                </a:solidFill>
                <a:latin typeface="Tahoma"/>
                <a:cs typeface="Tahoma"/>
              </a:rPr>
              <a:t>Apoya</a:t>
            </a:r>
            <a:r>
              <a:rPr sz="3700" i="0" spc="-26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3700" i="0" spc="215" dirty="0">
                <a:latin typeface="Trebuchet MS"/>
                <a:cs typeface="Trebuchet MS"/>
              </a:rPr>
              <a:t>las</a:t>
            </a:r>
            <a:r>
              <a:rPr sz="3700" i="0" spc="-290" dirty="0">
                <a:latin typeface="Trebuchet MS"/>
                <a:cs typeface="Trebuchet MS"/>
              </a:rPr>
              <a:t> </a:t>
            </a:r>
            <a:r>
              <a:rPr sz="3700" i="0" spc="120" dirty="0">
                <a:latin typeface="Trebuchet MS"/>
                <a:cs typeface="Trebuchet MS"/>
              </a:rPr>
              <a:t>sedes </a:t>
            </a:r>
            <a:r>
              <a:rPr sz="3700" i="0" dirty="0">
                <a:latin typeface="Trebuchet MS"/>
                <a:cs typeface="Trebuchet MS"/>
              </a:rPr>
              <a:t>con</a:t>
            </a:r>
            <a:r>
              <a:rPr sz="3700" i="0" spc="-240" dirty="0">
                <a:latin typeface="Trebuchet MS"/>
                <a:cs typeface="Trebuchet MS"/>
              </a:rPr>
              <a:t> </a:t>
            </a:r>
            <a:r>
              <a:rPr sz="3700" i="0" spc="65" dirty="0">
                <a:latin typeface="Trebuchet MS"/>
                <a:cs typeface="Trebuchet MS"/>
              </a:rPr>
              <a:t>mayor</a:t>
            </a:r>
            <a:r>
              <a:rPr sz="3700" i="0" spc="-380" dirty="0">
                <a:latin typeface="Trebuchet MS"/>
                <a:cs typeface="Trebuchet MS"/>
              </a:rPr>
              <a:t> </a:t>
            </a:r>
            <a:r>
              <a:rPr sz="3700" i="0" spc="-10" dirty="0">
                <a:latin typeface="Trebuchet MS"/>
                <a:cs typeface="Trebuchet MS"/>
              </a:rPr>
              <a:t>flujo </a:t>
            </a:r>
            <a:r>
              <a:rPr sz="3700" i="0" dirty="0">
                <a:latin typeface="Trebuchet MS"/>
                <a:cs typeface="Trebuchet MS"/>
              </a:rPr>
              <a:t>de</a:t>
            </a:r>
            <a:r>
              <a:rPr sz="3700" i="0" spc="-305" dirty="0">
                <a:latin typeface="Trebuchet MS"/>
                <a:cs typeface="Trebuchet MS"/>
              </a:rPr>
              <a:t> </a:t>
            </a:r>
            <a:r>
              <a:rPr sz="3700" i="0" spc="-10" dirty="0">
                <a:solidFill>
                  <a:srgbClr val="FF0000"/>
                </a:solidFill>
                <a:latin typeface="Tahoma"/>
                <a:cs typeface="Tahoma"/>
              </a:rPr>
              <a:t>usuarios.</a:t>
            </a:r>
            <a:endParaRPr sz="3700">
              <a:latin typeface="Tahoma"/>
              <a:cs typeface="Tahoma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4533719" y="815634"/>
            <a:ext cx="0" cy="2877820"/>
          </a:xfrm>
          <a:custGeom>
            <a:avLst/>
            <a:gdLst/>
            <a:ahLst/>
            <a:cxnLst/>
            <a:rect l="l" t="t" r="r" b="b"/>
            <a:pathLst>
              <a:path h="2877820">
                <a:moveTo>
                  <a:pt x="0" y="0"/>
                </a:moveTo>
                <a:lnTo>
                  <a:pt x="0" y="2877671"/>
                </a:lnTo>
              </a:path>
            </a:pathLst>
          </a:custGeom>
          <a:ln w="31412">
            <a:solidFill>
              <a:srgbClr val="6666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12435848" y="2901529"/>
            <a:ext cx="6447155" cy="51435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37130">
              <a:lnSpc>
                <a:spcPct val="100000"/>
              </a:lnSpc>
              <a:spcBef>
                <a:spcPts val="95"/>
              </a:spcBef>
            </a:pPr>
            <a:r>
              <a:rPr sz="3550" b="1" spc="105" dirty="0">
                <a:solidFill>
                  <a:srgbClr val="FF0000"/>
                </a:solidFill>
                <a:latin typeface="Trebuchet MS"/>
                <a:cs typeface="Trebuchet MS"/>
              </a:rPr>
              <a:t>Asesor</a:t>
            </a:r>
            <a:r>
              <a:rPr sz="3550" b="1" spc="-35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3550" b="1" spc="-30" dirty="0">
                <a:solidFill>
                  <a:srgbClr val="FF0000"/>
                </a:solidFill>
                <a:latin typeface="Trebuchet MS"/>
                <a:cs typeface="Trebuchet MS"/>
              </a:rPr>
              <a:t>en</a:t>
            </a:r>
            <a:r>
              <a:rPr sz="3550" b="1" spc="-28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3550" b="1" spc="-10" dirty="0">
                <a:solidFill>
                  <a:srgbClr val="FF0000"/>
                </a:solidFill>
                <a:latin typeface="Trebuchet MS"/>
                <a:cs typeface="Trebuchet MS"/>
              </a:rPr>
              <a:t>Línea</a:t>
            </a:r>
            <a:endParaRPr sz="355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770"/>
              </a:spcBef>
            </a:pPr>
            <a:endParaRPr sz="3550" dirty="0">
              <a:latin typeface="Trebuchet MS"/>
              <a:cs typeface="Trebuchet MS"/>
            </a:endParaRPr>
          </a:p>
          <a:p>
            <a:pPr marL="24130">
              <a:lnSpc>
                <a:spcPct val="100000"/>
              </a:lnSpc>
            </a:pPr>
            <a:r>
              <a:rPr sz="2950" b="1" spc="-10" dirty="0">
                <a:solidFill>
                  <a:srgbClr val="FF0000"/>
                </a:solidFill>
                <a:latin typeface="Tahoma"/>
                <a:cs typeface="Tahoma"/>
              </a:rPr>
              <a:t>Beneficios:</a:t>
            </a:r>
            <a:endParaRPr sz="2950" dirty="0">
              <a:latin typeface="Tahoma"/>
              <a:cs typeface="Tahoma"/>
            </a:endParaRPr>
          </a:p>
          <a:p>
            <a:pPr marL="208915" marR="716915" indent="-196850">
              <a:lnSpc>
                <a:spcPct val="100400"/>
              </a:lnSpc>
              <a:spcBef>
                <a:spcPts val="700"/>
              </a:spcBef>
              <a:buFont typeface="Trebuchet MS"/>
              <a:buChar char="•"/>
              <a:tabLst>
                <a:tab pos="305435" algn="l"/>
                <a:tab pos="1921510" algn="l"/>
              </a:tabLst>
            </a:pPr>
            <a:r>
              <a:rPr sz="2600" b="1" spc="-10" dirty="0">
                <a:solidFill>
                  <a:srgbClr val="666666"/>
                </a:solidFill>
                <a:latin typeface="Trebuchet MS"/>
                <a:cs typeface="Trebuchet MS"/>
              </a:rPr>
              <a:t>AGILIDAD:</a:t>
            </a:r>
            <a:r>
              <a:rPr sz="2600" b="1" dirty="0">
                <a:solidFill>
                  <a:srgbClr val="666666"/>
                </a:solidFill>
                <a:latin typeface="Trebuchet MS"/>
                <a:cs typeface="Trebuchet MS"/>
              </a:rPr>
              <a:t>	</a:t>
            </a:r>
            <a:r>
              <a:rPr sz="2600" spc="70" dirty="0">
                <a:solidFill>
                  <a:srgbClr val="666666"/>
                </a:solidFill>
                <a:latin typeface="Trebuchet MS"/>
                <a:cs typeface="Trebuchet MS"/>
              </a:rPr>
              <a:t>Descongestiona 	</a:t>
            </a:r>
            <a:r>
              <a:rPr sz="2600" spc="10" dirty="0">
                <a:solidFill>
                  <a:srgbClr val="666666"/>
                </a:solidFill>
                <a:latin typeface="Trebuchet MS"/>
                <a:cs typeface="Trebuchet MS"/>
              </a:rPr>
              <a:t>automáticamente</a:t>
            </a:r>
            <a:r>
              <a:rPr sz="2600" spc="-6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50" dirty="0">
                <a:solidFill>
                  <a:srgbClr val="666666"/>
                </a:solidFill>
                <a:latin typeface="Trebuchet MS"/>
                <a:cs typeface="Trebuchet MS"/>
              </a:rPr>
              <a:t>la</a:t>
            </a:r>
            <a:r>
              <a:rPr sz="2600" spc="-6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110" dirty="0">
                <a:solidFill>
                  <a:srgbClr val="666666"/>
                </a:solidFill>
                <a:latin typeface="Trebuchet MS"/>
                <a:cs typeface="Trebuchet MS"/>
              </a:rPr>
              <a:t>sala</a:t>
            </a:r>
            <a:r>
              <a:rPr sz="2600" spc="-6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10" dirty="0">
                <a:solidFill>
                  <a:srgbClr val="666666"/>
                </a:solidFill>
                <a:latin typeface="Trebuchet MS"/>
                <a:cs typeface="Trebuchet MS"/>
              </a:rPr>
              <a:t>de</a:t>
            </a:r>
            <a:r>
              <a:rPr sz="2600" spc="-6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-10" dirty="0">
                <a:solidFill>
                  <a:srgbClr val="666666"/>
                </a:solidFill>
                <a:latin typeface="Trebuchet MS"/>
                <a:cs typeface="Trebuchet MS"/>
              </a:rPr>
              <a:t>espera.</a:t>
            </a:r>
            <a:endParaRPr sz="2600" dirty="0">
              <a:latin typeface="Trebuchet MS"/>
              <a:cs typeface="Trebuchet MS"/>
            </a:endParaRPr>
          </a:p>
          <a:p>
            <a:pPr marL="208915" marR="5080" indent="-196850">
              <a:lnSpc>
                <a:spcPct val="100400"/>
              </a:lnSpc>
              <a:spcBef>
                <a:spcPts val="990"/>
              </a:spcBef>
              <a:buFont typeface="Trebuchet MS"/>
              <a:buChar char="•"/>
              <a:tabLst>
                <a:tab pos="305435" algn="l"/>
              </a:tabLst>
            </a:pPr>
            <a:r>
              <a:rPr sz="2600" b="1" dirty="0">
                <a:solidFill>
                  <a:srgbClr val="666666"/>
                </a:solidFill>
                <a:latin typeface="Trebuchet MS"/>
                <a:cs typeface="Trebuchet MS"/>
              </a:rPr>
              <a:t>PRODUCTIVIDAD:</a:t>
            </a:r>
            <a:r>
              <a:rPr sz="2600" b="1" spc="-10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90" dirty="0">
                <a:solidFill>
                  <a:srgbClr val="666666"/>
                </a:solidFill>
                <a:latin typeface="Trebuchet MS"/>
                <a:cs typeface="Trebuchet MS"/>
              </a:rPr>
              <a:t>Maximiza</a:t>
            </a:r>
            <a:r>
              <a:rPr sz="2600" spc="-9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50" dirty="0">
                <a:solidFill>
                  <a:srgbClr val="666666"/>
                </a:solidFill>
                <a:latin typeface="Trebuchet MS"/>
                <a:cs typeface="Trebuchet MS"/>
              </a:rPr>
              <a:t>la</a:t>
            </a:r>
            <a:r>
              <a:rPr sz="2600" spc="-10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70" dirty="0">
                <a:solidFill>
                  <a:srgbClr val="666666"/>
                </a:solidFill>
                <a:latin typeface="Trebuchet MS"/>
                <a:cs typeface="Trebuchet MS"/>
              </a:rPr>
              <a:t>gestión</a:t>
            </a:r>
            <a:r>
              <a:rPr sz="2600" spc="-9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-25" dirty="0">
                <a:solidFill>
                  <a:srgbClr val="666666"/>
                </a:solidFill>
                <a:latin typeface="Trebuchet MS"/>
                <a:cs typeface="Trebuchet MS"/>
              </a:rPr>
              <a:t>de 	</a:t>
            </a:r>
            <a:r>
              <a:rPr sz="2600" spc="125" dirty="0">
                <a:solidFill>
                  <a:srgbClr val="666666"/>
                </a:solidFill>
                <a:latin typeface="Trebuchet MS"/>
                <a:cs typeface="Trebuchet MS"/>
              </a:rPr>
              <a:t>los</a:t>
            </a:r>
            <a:r>
              <a:rPr sz="2600" spc="-13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55" dirty="0">
                <a:solidFill>
                  <a:srgbClr val="666666"/>
                </a:solidFill>
                <a:latin typeface="Trebuchet MS"/>
                <a:cs typeface="Trebuchet MS"/>
              </a:rPr>
              <a:t>funcionarios</a:t>
            </a:r>
            <a:r>
              <a:rPr sz="2600" spc="-8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que</a:t>
            </a:r>
            <a:r>
              <a:rPr sz="2600" spc="-7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135" dirty="0">
                <a:solidFill>
                  <a:srgbClr val="666666"/>
                </a:solidFill>
                <a:latin typeface="Trebuchet MS"/>
                <a:cs typeface="Trebuchet MS"/>
              </a:rPr>
              <a:t>se</a:t>
            </a:r>
            <a:r>
              <a:rPr sz="2600" spc="-7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encuentran</a:t>
            </a:r>
            <a:r>
              <a:rPr sz="2600" spc="-7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-25" dirty="0">
                <a:solidFill>
                  <a:srgbClr val="666666"/>
                </a:solidFill>
                <a:latin typeface="Trebuchet MS"/>
                <a:cs typeface="Trebuchet MS"/>
              </a:rPr>
              <a:t>en 	</a:t>
            </a:r>
            <a:r>
              <a:rPr sz="2600" spc="125" dirty="0">
                <a:solidFill>
                  <a:srgbClr val="666666"/>
                </a:solidFill>
                <a:latin typeface="Trebuchet MS"/>
                <a:cs typeface="Trebuchet MS"/>
              </a:rPr>
              <a:t>las</a:t>
            </a:r>
            <a:r>
              <a:rPr sz="2600" spc="-19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125" dirty="0">
                <a:solidFill>
                  <a:srgbClr val="666666"/>
                </a:solidFill>
                <a:latin typeface="Trebuchet MS"/>
                <a:cs typeface="Trebuchet MS"/>
              </a:rPr>
              <a:t>sedes</a:t>
            </a:r>
            <a:r>
              <a:rPr sz="2600" spc="-18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165" dirty="0">
                <a:solidFill>
                  <a:srgbClr val="666666"/>
                </a:solidFill>
                <a:latin typeface="Trebuchet MS"/>
                <a:cs typeface="Trebuchet MS"/>
              </a:rPr>
              <a:t>más</a:t>
            </a:r>
            <a:r>
              <a:rPr sz="2600" spc="-18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55" dirty="0">
                <a:solidFill>
                  <a:srgbClr val="666666"/>
                </a:solidFill>
                <a:latin typeface="Trebuchet MS"/>
                <a:cs typeface="Trebuchet MS"/>
              </a:rPr>
              <a:t>descongestionadas.</a:t>
            </a:r>
            <a:endParaRPr sz="2600" dirty="0">
              <a:latin typeface="Trebuchet MS"/>
              <a:cs typeface="Trebuchet MS"/>
            </a:endParaRPr>
          </a:p>
          <a:p>
            <a:pPr marL="208915" marR="238125" indent="-196850">
              <a:lnSpc>
                <a:spcPct val="100400"/>
              </a:lnSpc>
              <a:spcBef>
                <a:spcPts val="990"/>
              </a:spcBef>
              <a:buFont typeface="Trebuchet MS"/>
              <a:buChar char="•"/>
              <a:tabLst>
                <a:tab pos="305435" algn="l"/>
              </a:tabLst>
            </a:pPr>
            <a:r>
              <a:rPr sz="2600" b="1" dirty="0">
                <a:solidFill>
                  <a:srgbClr val="666666"/>
                </a:solidFill>
                <a:latin typeface="Trebuchet MS"/>
                <a:cs typeface="Trebuchet MS"/>
              </a:rPr>
              <a:t>PRODUCTIVIDAD:</a:t>
            </a:r>
            <a:r>
              <a:rPr sz="2600" b="1" spc="-16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55" dirty="0">
                <a:solidFill>
                  <a:srgbClr val="666666"/>
                </a:solidFill>
                <a:latin typeface="Trebuchet MS"/>
                <a:cs typeface="Trebuchet MS"/>
              </a:rPr>
              <a:t>Aumenta</a:t>
            </a:r>
            <a:r>
              <a:rPr sz="2600" spc="-6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50" dirty="0">
                <a:solidFill>
                  <a:srgbClr val="666666"/>
                </a:solidFill>
                <a:latin typeface="Trebuchet MS"/>
                <a:cs typeface="Trebuchet MS"/>
              </a:rPr>
              <a:t>la</a:t>
            </a:r>
            <a:r>
              <a:rPr sz="2600" spc="-6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-10" dirty="0">
                <a:solidFill>
                  <a:srgbClr val="666666"/>
                </a:solidFill>
                <a:latin typeface="Trebuchet MS"/>
                <a:cs typeface="Trebuchet MS"/>
              </a:rPr>
              <a:t>eficiencia 	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en</a:t>
            </a:r>
            <a:r>
              <a:rPr sz="2600" spc="-9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50" dirty="0">
                <a:solidFill>
                  <a:srgbClr val="666666"/>
                </a:solidFill>
                <a:latin typeface="Trebuchet MS"/>
                <a:cs typeface="Trebuchet MS"/>
              </a:rPr>
              <a:t>la</a:t>
            </a:r>
            <a:r>
              <a:rPr sz="2600" spc="-9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atención</a:t>
            </a:r>
            <a:r>
              <a:rPr sz="2600" spc="-9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50" dirty="0">
                <a:solidFill>
                  <a:srgbClr val="666666"/>
                </a:solidFill>
                <a:latin typeface="Trebuchet MS"/>
                <a:cs typeface="Trebuchet MS"/>
              </a:rPr>
              <a:t>al</a:t>
            </a:r>
            <a:r>
              <a:rPr sz="2600" spc="-17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-10" dirty="0">
                <a:solidFill>
                  <a:srgbClr val="666666"/>
                </a:solidFill>
                <a:latin typeface="Trebuchet MS"/>
                <a:cs typeface="Trebuchet MS"/>
              </a:rPr>
              <a:t>usuario.</a:t>
            </a:r>
            <a:endParaRPr sz="2600" dirty="0">
              <a:latin typeface="Trebuchet MS"/>
              <a:cs typeface="Trebuchet MS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12397498" y="861230"/>
            <a:ext cx="1697989" cy="2620010"/>
            <a:chOff x="12397498" y="861230"/>
            <a:chExt cx="1697989" cy="2620010"/>
          </a:xfrm>
        </p:grpSpPr>
        <p:sp>
          <p:nvSpPr>
            <p:cNvPr id="27" name="object 27"/>
            <p:cNvSpPr/>
            <p:nvPr/>
          </p:nvSpPr>
          <p:spPr>
            <a:xfrm>
              <a:off x="12498045" y="2591301"/>
              <a:ext cx="1496060" cy="396875"/>
            </a:xfrm>
            <a:custGeom>
              <a:avLst/>
              <a:gdLst/>
              <a:ahLst/>
              <a:cxnLst/>
              <a:rect l="l" t="t" r="r" b="b"/>
              <a:pathLst>
                <a:path w="1496059" h="396875">
                  <a:moveTo>
                    <a:pt x="332447" y="7200"/>
                  </a:moveTo>
                  <a:lnTo>
                    <a:pt x="258749" y="7200"/>
                  </a:lnTo>
                  <a:lnTo>
                    <a:pt x="137299" y="303936"/>
                  </a:lnTo>
                  <a:lnTo>
                    <a:pt x="132969" y="315341"/>
                  </a:lnTo>
                  <a:lnTo>
                    <a:pt x="129057" y="326847"/>
                  </a:lnTo>
                  <a:lnTo>
                    <a:pt x="125768" y="337985"/>
                  </a:lnTo>
                  <a:lnTo>
                    <a:pt x="111925" y="337985"/>
                  </a:lnTo>
                  <a:lnTo>
                    <a:pt x="110998" y="327177"/>
                  </a:lnTo>
                  <a:lnTo>
                    <a:pt x="107492" y="294767"/>
                  </a:lnTo>
                  <a:lnTo>
                    <a:pt x="70358" y="7200"/>
                  </a:lnTo>
                  <a:lnTo>
                    <a:pt x="0" y="7200"/>
                  </a:lnTo>
                  <a:lnTo>
                    <a:pt x="58724" y="369011"/>
                  </a:lnTo>
                  <a:lnTo>
                    <a:pt x="81445" y="389509"/>
                  </a:lnTo>
                  <a:lnTo>
                    <a:pt x="146265" y="389509"/>
                  </a:lnTo>
                  <a:lnTo>
                    <a:pt x="154698" y="388378"/>
                  </a:lnTo>
                  <a:lnTo>
                    <a:pt x="161721" y="385013"/>
                  </a:lnTo>
                  <a:lnTo>
                    <a:pt x="167386" y="379463"/>
                  </a:lnTo>
                  <a:lnTo>
                    <a:pt x="171767" y="371779"/>
                  </a:lnTo>
                  <a:lnTo>
                    <a:pt x="332447" y="7200"/>
                  </a:lnTo>
                  <a:close/>
                </a:path>
                <a:path w="1496059" h="396875">
                  <a:moveTo>
                    <a:pt x="428815" y="118021"/>
                  </a:moveTo>
                  <a:lnTo>
                    <a:pt x="362318" y="118021"/>
                  </a:lnTo>
                  <a:lnTo>
                    <a:pt x="324091" y="389521"/>
                  </a:lnTo>
                  <a:lnTo>
                    <a:pt x="391134" y="389521"/>
                  </a:lnTo>
                  <a:lnTo>
                    <a:pt x="428815" y="118021"/>
                  </a:lnTo>
                  <a:close/>
                </a:path>
                <a:path w="1496059" h="396875">
                  <a:moveTo>
                    <a:pt x="444334" y="20497"/>
                  </a:moveTo>
                  <a:lnTo>
                    <a:pt x="444042" y="12153"/>
                  </a:lnTo>
                  <a:lnTo>
                    <a:pt x="440804" y="5676"/>
                  </a:lnTo>
                  <a:lnTo>
                    <a:pt x="434746" y="1485"/>
                  </a:lnTo>
                  <a:lnTo>
                    <a:pt x="426046" y="0"/>
                  </a:lnTo>
                  <a:lnTo>
                    <a:pt x="395566" y="0"/>
                  </a:lnTo>
                  <a:lnTo>
                    <a:pt x="370649" y="48209"/>
                  </a:lnTo>
                  <a:lnTo>
                    <a:pt x="370928" y="57340"/>
                  </a:lnTo>
                  <a:lnTo>
                    <a:pt x="374167" y="63931"/>
                  </a:lnTo>
                  <a:lnTo>
                    <a:pt x="380225" y="67919"/>
                  </a:lnTo>
                  <a:lnTo>
                    <a:pt x="388912" y="69253"/>
                  </a:lnTo>
                  <a:lnTo>
                    <a:pt x="419392" y="69253"/>
                  </a:lnTo>
                  <a:lnTo>
                    <a:pt x="444334" y="20497"/>
                  </a:lnTo>
                  <a:close/>
                </a:path>
                <a:path w="1496059" h="396875">
                  <a:moveTo>
                    <a:pt x="720242" y="120230"/>
                  </a:moveTo>
                  <a:lnTo>
                    <a:pt x="694131" y="116649"/>
                  </a:lnTo>
                  <a:lnTo>
                    <a:pt x="663460" y="113588"/>
                  </a:lnTo>
                  <a:lnTo>
                    <a:pt x="631113" y="111353"/>
                  </a:lnTo>
                  <a:lnTo>
                    <a:pt x="600011" y="110248"/>
                  </a:lnTo>
                  <a:lnTo>
                    <a:pt x="550646" y="113423"/>
                  </a:lnTo>
                  <a:lnTo>
                    <a:pt x="515035" y="124739"/>
                  </a:lnTo>
                  <a:lnTo>
                    <a:pt x="492404" y="145719"/>
                  </a:lnTo>
                  <a:lnTo>
                    <a:pt x="481990" y="177863"/>
                  </a:lnTo>
                  <a:lnTo>
                    <a:pt x="482676" y="204381"/>
                  </a:lnTo>
                  <a:lnTo>
                    <a:pt x="491617" y="226339"/>
                  </a:lnTo>
                  <a:lnTo>
                    <a:pt x="509193" y="244551"/>
                  </a:lnTo>
                  <a:lnTo>
                    <a:pt x="535749" y="259867"/>
                  </a:lnTo>
                  <a:lnTo>
                    <a:pt x="620242" y="297586"/>
                  </a:lnTo>
                  <a:lnTo>
                    <a:pt x="630910" y="303288"/>
                  </a:lnTo>
                  <a:lnTo>
                    <a:pt x="636790" y="310134"/>
                  </a:lnTo>
                  <a:lnTo>
                    <a:pt x="637692" y="320243"/>
                  </a:lnTo>
                  <a:lnTo>
                    <a:pt x="632371" y="330873"/>
                  </a:lnTo>
                  <a:lnTo>
                    <a:pt x="618858" y="337502"/>
                  </a:lnTo>
                  <a:lnTo>
                    <a:pt x="593280" y="340906"/>
                  </a:lnTo>
                  <a:lnTo>
                    <a:pt x="551802" y="341858"/>
                  </a:lnTo>
                  <a:lnTo>
                    <a:pt x="531482" y="341744"/>
                  </a:lnTo>
                  <a:lnTo>
                    <a:pt x="508863" y="341376"/>
                  </a:lnTo>
                  <a:lnTo>
                    <a:pt x="486664" y="340690"/>
                  </a:lnTo>
                  <a:lnTo>
                    <a:pt x="467588" y="339648"/>
                  </a:lnTo>
                  <a:lnTo>
                    <a:pt x="460387" y="386753"/>
                  </a:lnTo>
                  <a:lnTo>
                    <a:pt x="509625" y="393052"/>
                  </a:lnTo>
                  <a:lnTo>
                    <a:pt x="535266" y="394919"/>
                  </a:lnTo>
                  <a:lnTo>
                    <a:pt x="571754" y="395605"/>
                  </a:lnTo>
                  <a:lnTo>
                    <a:pt x="623747" y="393407"/>
                  </a:lnTo>
                  <a:lnTo>
                    <a:pt x="663181" y="383832"/>
                  </a:lnTo>
                  <a:lnTo>
                    <a:pt x="689724" y="362419"/>
                  </a:lnTo>
                  <a:lnTo>
                    <a:pt x="703072" y="324688"/>
                  </a:lnTo>
                  <a:lnTo>
                    <a:pt x="702818" y="297091"/>
                  </a:lnTo>
                  <a:lnTo>
                    <a:pt x="693585" y="275996"/>
                  </a:lnTo>
                  <a:lnTo>
                    <a:pt x="675093" y="259156"/>
                  </a:lnTo>
                  <a:lnTo>
                    <a:pt x="647103" y="244348"/>
                  </a:lnTo>
                  <a:lnTo>
                    <a:pt x="577850" y="213321"/>
                  </a:lnTo>
                  <a:lnTo>
                    <a:pt x="563803" y="206832"/>
                  </a:lnTo>
                  <a:lnTo>
                    <a:pt x="553605" y="200507"/>
                  </a:lnTo>
                  <a:lnTo>
                    <a:pt x="547776" y="192824"/>
                  </a:lnTo>
                  <a:lnTo>
                    <a:pt x="546823" y="182295"/>
                  </a:lnTo>
                  <a:lnTo>
                    <a:pt x="550989" y="172275"/>
                  </a:lnTo>
                  <a:lnTo>
                    <a:pt x="561086" y="166979"/>
                  </a:lnTo>
                  <a:lnTo>
                    <a:pt x="578459" y="164909"/>
                  </a:lnTo>
                  <a:lnTo>
                    <a:pt x="604443" y="164553"/>
                  </a:lnTo>
                  <a:lnTo>
                    <a:pt x="633806" y="164655"/>
                  </a:lnTo>
                  <a:lnTo>
                    <a:pt x="661035" y="164973"/>
                  </a:lnTo>
                  <a:lnTo>
                    <a:pt x="687120" y="165493"/>
                  </a:lnTo>
                  <a:lnTo>
                    <a:pt x="713054" y="166217"/>
                  </a:lnTo>
                  <a:lnTo>
                    <a:pt x="720242" y="120230"/>
                  </a:lnTo>
                  <a:close/>
                </a:path>
                <a:path w="1496059" h="396875">
                  <a:moveTo>
                    <a:pt x="858748" y="118021"/>
                  </a:moveTo>
                  <a:lnTo>
                    <a:pt x="792238" y="118021"/>
                  </a:lnTo>
                  <a:lnTo>
                    <a:pt x="754011" y="389521"/>
                  </a:lnTo>
                  <a:lnTo>
                    <a:pt x="821055" y="389521"/>
                  </a:lnTo>
                  <a:lnTo>
                    <a:pt x="858748" y="118021"/>
                  </a:lnTo>
                  <a:close/>
                </a:path>
                <a:path w="1496059" h="396875">
                  <a:moveTo>
                    <a:pt x="874255" y="20497"/>
                  </a:moveTo>
                  <a:lnTo>
                    <a:pt x="873963" y="12153"/>
                  </a:lnTo>
                  <a:lnTo>
                    <a:pt x="870724" y="5676"/>
                  </a:lnTo>
                  <a:lnTo>
                    <a:pt x="864666" y="1485"/>
                  </a:lnTo>
                  <a:lnTo>
                    <a:pt x="855967" y="0"/>
                  </a:lnTo>
                  <a:lnTo>
                    <a:pt x="825487" y="0"/>
                  </a:lnTo>
                  <a:lnTo>
                    <a:pt x="800569" y="48209"/>
                  </a:lnTo>
                  <a:lnTo>
                    <a:pt x="800849" y="57340"/>
                  </a:lnTo>
                  <a:lnTo>
                    <a:pt x="804087" y="63931"/>
                  </a:lnTo>
                  <a:lnTo>
                    <a:pt x="810145" y="67919"/>
                  </a:lnTo>
                  <a:lnTo>
                    <a:pt x="818845" y="69253"/>
                  </a:lnTo>
                  <a:lnTo>
                    <a:pt x="849325" y="69253"/>
                  </a:lnTo>
                  <a:lnTo>
                    <a:pt x="874255" y="20497"/>
                  </a:lnTo>
                  <a:close/>
                </a:path>
                <a:path w="1496059" h="396875">
                  <a:moveTo>
                    <a:pt x="1174457" y="200901"/>
                  </a:moveTo>
                  <a:lnTo>
                    <a:pt x="1165466" y="164007"/>
                  </a:lnTo>
                  <a:lnTo>
                    <a:pt x="1164374" y="159562"/>
                  </a:lnTo>
                  <a:lnTo>
                    <a:pt x="1141260" y="131432"/>
                  </a:lnTo>
                  <a:lnTo>
                    <a:pt x="1105903" y="115836"/>
                  </a:lnTo>
                  <a:lnTo>
                    <a:pt x="1105903" y="208648"/>
                  </a:lnTo>
                  <a:lnTo>
                    <a:pt x="1102525" y="251548"/>
                  </a:lnTo>
                  <a:lnTo>
                    <a:pt x="1093012" y="295757"/>
                  </a:lnTo>
                  <a:lnTo>
                    <a:pt x="1078001" y="323862"/>
                  </a:lnTo>
                  <a:lnTo>
                    <a:pt x="1055306" y="338658"/>
                  </a:lnTo>
                  <a:lnTo>
                    <a:pt x="1022731" y="342976"/>
                  </a:lnTo>
                  <a:lnTo>
                    <a:pt x="993140" y="339051"/>
                  </a:lnTo>
                  <a:lnTo>
                    <a:pt x="976325" y="325310"/>
                  </a:lnTo>
                  <a:lnTo>
                    <a:pt x="970521" y="298792"/>
                  </a:lnTo>
                  <a:lnTo>
                    <a:pt x="973975" y="256540"/>
                  </a:lnTo>
                  <a:lnTo>
                    <a:pt x="983957" y="210515"/>
                  </a:lnTo>
                  <a:lnTo>
                    <a:pt x="999401" y="182219"/>
                  </a:lnTo>
                  <a:lnTo>
                    <a:pt x="1022210" y="167944"/>
                  </a:lnTo>
                  <a:lnTo>
                    <a:pt x="1054315" y="164007"/>
                  </a:lnTo>
                  <a:lnTo>
                    <a:pt x="1083348" y="167944"/>
                  </a:lnTo>
                  <a:lnTo>
                    <a:pt x="1100023" y="181800"/>
                  </a:lnTo>
                  <a:lnTo>
                    <a:pt x="1105903" y="208648"/>
                  </a:lnTo>
                  <a:lnTo>
                    <a:pt x="1105903" y="115836"/>
                  </a:lnTo>
                  <a:lnTo>
                    <a:pt x="1104849" y="115366"/>
                  </a:lnTo>
                  <a:lnTo>
                    <a:pt x="1054874" y="110261"/>
                  </a:lnTo>
                  <a:lnTo>
                    <a:pt x="1003287" y="115112"/>
                  </a:lnTo>
                  <a:lnTo>
                    <a:pt x="963879" y="130467"/>
                  </a:lnTo>
                  <a:lnTo>
                    <a:pt x="935151" y="157530"/>
                  </a:lnTo>
                  <a:lnTo>
                    <a:pt x="915568" y="197497"/>
                  </a:lnTo>
                  <a:lnTo>
                    <a:pt x="903605" y="251548"/>
                  </a:lnTo>
                  <a:lnTo>
                    <a:pt x="901420" y="307073"/>
                  </a:lnTo>
                  <a:lnTo>
                    <a:pt x="912152" y="348132"/>
                  </a:lnTo>
                  <a:lnTo>
                    <a:pt x="935837" y="375945"/>
                  </a:lnTo>
                  <a:lnTo>
                    <a:pt x="972502" y="391731"/>
                  </a:lnTo>
                  <a:lnTo>
                    <a:pt x="1022184" y="396722"/>
                  </a:lnTo>
                  <a:lnTo>
                    <a:pt x="1072527" y="391985"/>
                  </a:lnTo>
                  <a:lnTo>
                    <a:pt x="1111377" y="376897"/>
                  </a:lnTo>
                  <a:lnTo>
                    <a:pt x="1140015" y="350164"/>
                  </a:lnTo>
                  <a:lnTo>
                    <a:pt x="1143584" y="342976"/>
                  </a:lnTo>
                  <a:lnTo>
                    <a:pt x="1159725" y="310476"/>
                  </a:lnTo>
                  <a:lnTo>
                    <a:pt x="1171778" y="256540"/>
                  </a:lnTo>
                  <a:lnTo>
                    <a:pt x="1174457" y="200901"/>
                  </a:lnTo>
                  <a:close/>
                </a:path>
                <a:path w="1496059" h="396875">
                  <a:moveTo>
                    <a:pt x="1495882" y="186728"/>
                  </a:moveTo>
                  <a:lnTo>
                    <a:pt x="1494942" y="153746"/>
                  </a:lnTo>
                  <a:lnTo>
                    <a:pt x="1482521" y="129794"/>
                  </a:lnTo>
                  <a:lnTo>
                    <a:pt x="1460436" y="115189"/>
                  </a:lnTo>
                  <a:lnTo>
                    <a:pt x="1430502" y="110261"/>
                  </a:lnTo>
                  <a:lnTo>
                    <a:pt x="1400098" y="114211"/>
                  </a:lnTo>
                  <a:lnTo>
                    <a:pt x="1369275" y="126123"/>
                  </a:lnTo>
                  <a:lnTo>
                    <a:pt x="1337627" y="146024"/>
                  </a:lnTo>
                  <a:lnTo>
                    <a:pt x="1304734" y="173977"/>
                  </a:lnTo>
                  <a:lnTo>
                    <a:pt x="1305839" y="118021"/>
                  </a:lnTo>
                  <a:lnTo>
                    <a:pt x="1252651" y="118021"/>
                  </a:lnTo>
                  <a:lnTo>
                    <a:pt x="1214424" y="389521"/>
                  </a:lnTo>
                  <a:lnTo>
                    <a:pt x="1281455" y="389521"/>
                  </a:lnTo>
                  <a:lnTo>
                    <a:pt x="1304734" y="219417"/>
                  </a:lnTo>
                  <a:lnTo>
                    <a:pt x="1334046" y="197485"/>
                  </a:lnTo>
                  <a:lnTo>
                    <a:pt x="1359712" y="181114"/>
                  </a:lnTo>
                  <a:lnTo>
                    <a:pt x="1383106" y="170878"/>
                  </a:lnTo>
                  <a:lnTo>
                    <a:pt x="1405559" y="167335"/>
                  </a:lnTo>
                  <a:lnTo>
                    <a:pt x="1417408" y="168783"/>
                  </a:lnTo>
                  <a:lnTo>
                    <a:pt x="1424266" y="174815"/>
                  </a:lnTo>
                  <a:lnTo>
                    <a:pt x="1426768" y="186651"/>
                  </a:lnTo>
                  <a:lnTo>
                    <a:pt x="1425524" y="205562"/>
                  </a:lnTo>
                  <a:lnTo>
                    <a:pt x="1400022" y="389521"/>
                  </a:lnTo>
                  <a:lnTo>
                    <a:pt x="1467078" y="389521"/>
                  </a:lnTo>
                  <a:lnTo>
                    <a:pt x="1495882" y="186728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2397486" y="3073799"/>
              <a:ext cx="1697989" cy="407670"/>
            </a:xfrm>
            <a:custGeom>
              <a:avLst/>
              <a:gdLst/>
              <a:ahLst/>
              <a:cxnLst/>
              <a:rect l="l" t="t" r="r" b="b"/>
              <a:pathLst>
                <a:path w="1697990" h="407670">
                  <a:moveTo>
                    <a:pt x="342976" y="208330"/>
                  </a:moveTo>
                  <a:lnTo>
                    <a:pt x="340169" y="149974"/>
                  </a:lnTo>
                  <a:lnTo>
                    <a:pt x="340093" y="148285"/>
                  </a:lnTo>
                  <a:lnTo>
                    <a:pt x="331025" y="100799"/>
                  </a:lnTo>
                  <a:lnTo>
                    <a:pt x="315150" y="64668"/>
                  </a:lnTo>
                  <a:lnTo>
                    <a:pt x="260515" y="21615"/>
                  </a:lnTo>
                  <a:lnTo>
                    <a:pt x="233260" y="15252"/>
                  </a:lnTo>
                  <a:lnTo>
                    <a:pt x="233260" y="208330"/>
                  </a:lnTo>
                  <a:lnTo>
                    <a:pt x="230428" y="266687"/>
                  </a:lnTo>
                  <a:lnTo>
                    <a:pt x="220522" y="303212"/>
                  </a:lnTo>
                  <a:lnTo>
                    <a:pt x="201472" y="322084"/>
                  </a:lnTo>
                  <a:lnTo>
                    <a:pt x="171221" y="327444"/>
                  </a:lnTo>
                  <a:lnTo>
                    <a:pt x="140944" y="322084"/>
                  </a:lnTo>
                  <a:lnTo>
                    <a:pt x="121894" y="303212"/>
                  </a:lnTo>
                  <a:lnTo>
                    <a:pt x="111988" y="266687"/>
                  </a:lnTo>
                  <a:lnTo>
                    <a:pt x="109156" y="208330"/>
                  </a:lnTo>
                  <a:lnTo>
                    <a:pt x="111988" y="149974"/>
                  </a:lnTo>
                  <a:lnTo>
                    <a:pt x="121894" y="113449"/>
                  </a:lnTo>
                  <a:lnTo>
                    <a:pt x="140944" y="94576"/>
                  </a:lnTo>
                  <a:lnTo>
                    <a:pt x="171221" y="89204"/>
                  </a:lnTo>
                  <a:lnTo>
                    <a:pt x="201472" y="94576"/>
                  </a:lnTo>
                  <a:lnTo>
                    <a:pt x="220522" y="113449"/>
                  </a:lnTo>
                  <a:lnTo>
                    <a:pt x="230428" y="149974"/>
                  </a:lnTo>
                  <a:lnTo>
                    <a:pt x="233260" y="208330"/>
                  </a:lnTo>
                  <a:lnTo>
                    <a:pt x="233260" y="15252"/>
                  </a:lnTo>
                  <a:lnTo>
                    <a:pt x="220510" y="12268"/>
                  </a:lnTo>
                  <a:lnTo>
                    <a:pt x="171221" y="9423"/>
                  </a:lnTo>
                  <a:lnTo>
                    <a:pt x="121958" y="12268"/>
                  </a:lnTo>
                  <a:lnTo>
                    <a:pt x="82029" y="21615"/>
                  </a:lnTo>
                  <a:lnTo>
                    <a:pt x="27609" y="64668"/>
                  </a:lnTo>
                  <a:lnTo>
                    <a:pt x="11849" y="100799"/>
                  </a:lnTo>
                  <a:lnTo>
                    <a:pt x="2857" y="148285"/>
                  </a:lnTo>
                  <a:lnTo>
                    <a:pt x="0" y="208330"/>
                  </a:lnTo>
                  <a:lnTo>
                    <a:pt x="2781" y="266687"/>
                  </a:lnTo>
                  <a:lnTo>
                    <a:pt x="2857" y="268376"/>
                  </a:lnTo>
                  <a:lnTo>
                    <a:pt x="11849" y="315849"/>
                  </a:lnTo>
                  <a:lnTo>
                    <a:pt x="27609" y="351980"/>
                  </a:lnTo>
                  <a:lnTo>
                    <a:pt x="82029" y="395033"/>
                  </a:lnTo>
                  <a:lnTo>
                    <a:pt x="121958" y="404393"/>
                  </a:lnTo>
                  <a:lnTo>
                    <a:pt x="171221" y="407238"/>
                  </a:lnTo>
                  <a:lnTo>
                    <a:pt x="220510" y="404393"/>
                  </a:lnTo>
                  <a:lnTo>
                    <a:pt x="260515" y="395033"/>
                  </a:lnTo>
                  <a:lnTo>
                    <a:pt x="315150" y="351980"/>
                  </a:lnTo>
                  <a:lnTo>
                    <a:pt x="331025" y="315849"/>
                  </a:lnTo>
                  <a:lnTo>
                    <a:pt x="340093" y="268376"/>
                  </a:lnTo>
                  <a:lnTo>
                    <a:pt x="342976" y="208330"/>
                  </a:lnTo>
                  <a:close/>
                </a:path>
                <a:path w="1697990" h="407670">
                  <a:moveTo>
                    <a:pt x="676478" y="193370"/>
                  </a:moveTo>
                  <a:lnTo>
                    <a:pt x="671347" y="160070"/>
                  </a:lnTo>
                  <a:lnTo>
                    <a:pt x="656120" y="135953"/>
                  </a:lnTo>
                  <a:lnTo>
                    <a:pt x="631139" y="121297"/>
                  </a:lnTo>
                  <a:lnTo>
                    <a:pt x="596696" y="116357"/>
                  </a:lnTo>
                  <a:lnTo>
                    <a:pt x="568096" y="119443"/>
                  </a:lnTo>
                  <a:lnTo>
                    <a:pt x="539076" y="128612"/>
                  </a:lnTo>
                  <a:lnTo>
                    <a:pt x="510057" y="143713"/>
                  </a:lnTo>
                  <a:lnTo>
                    <a:pt x="481457" y="164566"/>
                  </a:lnTo>
                  <a:lnTo>
                    <a:pt x="473138" y="124104"/>
                  </a:lnTo>
                  <a:lnTo>
                    <a:pt x="392798" y="124104"/>
                  </a:lnTo>
                  <a:lnTo>
                    <a:pt x="392798" y="399478"/>
                  </a:lnTo>
                  <a:lnTo>
                    <a:pt x="493636" y="399478"/>
                  </a:lnTo>
                  <a:lnTo>
                    <a:pt x="493636" y="216090"/>
                  </a:lnTo>
                  <a:lnTo>
                    <a:pt x="511556" y="209397"/>
                  </a:lnTo>
                  <a:lnTo>
                    <a:pt x="526821" y="204939"/>
                  </a:lnTo>
                  <a:lnTo>
                    <a:pt x="540321" y="202450"/>
                  </a:lnTo>
                  <a:lnTo>
                    <a:pt x="552932" y="201688"/>
                  </a:lnTo>
                  <a:lnTo>
                    <a:pt x="563499" y="202831"/>
                  </a:lnTo>
                  <a:lnTo>
                    <a:pt x="570522" y="206667"/>
                  </a:lnTo>
                  <a:lnTo>
                    <a:pt x="574433" y="213842"/>
                  </a:lnTo>
                  <a:lnTo>
                    <a:pt x="575652" y="224955"/>
                  </a:lnTo>
                  <a:lnTo>
                    <a:pt x="575652" y="399478"/>
                  </a:lnTo>
                  <a:lnTo>
                    <a:pt x="676478" y="399478"/>
                  </a:lnTo>
                  <a:lnTo>
                    <a:pt x="676478" y="193370"/>
                  </a:lnTo>
                  <a:close/>
                </a:path>
                <a:path w="1697990" h="407670">
                  <a:moveTo>
                    <a:pt x="893102" y="393954"/>
                  </a:moveTo>
                  <a:lnTo>
                    <a:pt x="881468" y="327444"/>
                  </a:lnTo>
                  <a:lnTo>
                    <a:pt x="861517" y="327444"/>
                  </a:lnTo>
                  <a:lnTo>
                    <a:pt x="848512" y="326059"/>
                  </a:lnTo>
                  <a:lnTo>
                    <a:pt x="839355" y="321779"/>
                  </a:lnTo>
                  <a:lnTo>
                    <a:pt x="833932" y="314363"/>
                  </a:lnTo>
                  <a:lnTo>
                    <a:pt x="832154" y="303631"/>
                  </a:lnTo>
                  <a:lnTo>
                    <a:pt x="832154" y="11633"/>
                  </a:lnTo>
                  <a:lnTo>
                    <a:pt x="731862" y="11633"/>
                  </a:lnTo>
                  <a:lnTo>
                    <a:pt x="731862" y="330225"/>
                  </a:lnTo>
                  <a:lnTo>
                    <a:pt x="737895" y="362508"/>
                  </a:lnTo>
                  <a:lnTo>
                    <a:pt x="755205" y="386537"/>
                  </a:lnTo>
                  <a:lnTo>
                    <a:pt x="782586" y="401523"/>
                  </a:lnTo>
                  <a:lnTo>
                    <a:pt x="818857" y="406692"/>
                  </a:lnTo>
                  <a:lnTo>
                    <a:pt x="836688" y="405942"/>
                  </a:lnTo>
                  <a:lnTo>
                    <a:pt x="857643" y="403644"/>
                  </a:lnTo>
                  <a:lnTo>
                    <a:pt x="877760" y="399681"/>
                  </a:lnTo>
                  <a:lnTo>
                    <a:pt x="893102" y="393954"/>
                  </a:lnTo>
                  <a:close/>
                </a:path>
                <a:path w="1697990" h="407670">
                  <a:moveTo>
                    <a:pt x="1024407" y="124104"/>
                  </a:moveTo>
                  <a:lnTo>
                    <a:pt x="924128" y="124104"/>
                  </a:lnTo>
                  <a:lnTo>
                    <a:pt x="924128" y="399478"/>
                  </a:lnTo>
                  <a:lnTo>
                    <a:pt x="1024407" y="399478"/>
                  </a:lnTo>
                  <a:lnTo>
                    <a:pt x="1024407" y="124104"/>
                  </a:lnTo>
                  <a:close/>
                </a:path>
                <a:path w="1697990" h="407670">
                  <a:moveTo>
                    <a:pt x="1024953" y="29908"/>
                  </a:moveTo>
                  <a:lnTo>
                    <a:pt x="1023188" y="16827"/>
                  </a:lnTo>
                  <a:lnTo>
                    <a:pt x="1017828" y="7480"/>
                  </a:lnTo>
                  <a:lnTo>
                    <a:pt x="1008824" y="1866"/>
                  </a:lnTo>
                  <a:lnTo>
                    <a:pt x="996137" y="0"/>
                  </a:lnTo>
                  <a:lnTo>
                    <a:pt x="952373" y="0"/>
                  </a:lnTo>
                  <a:lnTo>
                    <a:pt x="939609" y="1866"/>
                  </a:lnTo>
                  <a:lnTo>
                    <a:pt x="930414" y="7480"/>
                  </a:lnTo>
                  <a:lnTo>
                    <a:pt x="924864" y="16827"/>
                  </a:lnTo>
                  <a:lnTo>
                    <a:pt x="922997" y="29908"/>
                  </a:lnTo>
                  <a:lnTo>
                    <a:pt x="922997" y="58724"/>
                  </a:lnTo>
                  <a:lnTo>
                    <a:pt x="924864" y="71729"/>
                  </a:lnTo>
                  <a:lnTo>
                    <a:pt x="930414" y="80886"/>
                  </a:lnTo>
                  <a:lnTo>
                    <a:pt x="939609" y="86309"/>
                  </a:lnTo>
                  <a:lnTo>
                    <a:pt x="952373" y="88087"/>
                  </a:lnTo>
                  <a:lnTo>
                    <a:pt x="996137" y="88087"/>
                  </a:lnTo>
                  <a:lnTo>
                    <a:pt x="1008824" y="86309"/>
                  </a:lnTo>
                  <a:lnTo>
                    <a:pt x="1017828" y="80886"/>
                  </a:lnTo>
                  <a:lnTo>
                    <a:pt x="1023188" y="71729"/>
                  </a:lnTo>
                  <a:lnTo>
                    <a:pt x="1024953" y="58724"/>
                  </a:lnTo>
                  <a:lnTo>
                    <a:pt x="1024953" y="29908"/>
                  </a:lnTo>
                  <a:close/>
                </a:path>
                <a:path w="1697990" h="407670">
                  <a:moveTo>
                    <a:pt x="1366799" y="193370"/>
                  </a:moveTo>
                  <a:lnTo>
                    <a:pt x="1361655" y="160070"/>
                  </a:lnTo>
                  <a:lnTo>
                    <a:pt x="1346441" y="135953"/>
                  </a:lnTo>
                  <a:lnTo>
                    <a:pt x="1321447" y="121297"/>
                  </a:lnTo>
                  <a:lnTo>
                    <a:pt x="1287005" y="116357"/>
                  </a:lnTo>
                  <a:lnTo>
                    <a:pt x="1258404" y="119443"/>
                  </a:lnTo>
                  <a:lnTo>
                    <a:pt x="1229385" y="128612"/>
                  </a:lnTo>
                  <a:lnTo>
                    <a:pt x="1200365" y="143713"/>
                  </a:lnTo>
                  <a:lnTo>
                    <a:pt x="1171765" y="164566"/>
                  </a:lnTo>
                  <a:lnTo>
                    <a:pt x="1163447" y="124104"/>
                  </a:lnTo>
                  <a:lnTo>
                    <a:pt x="1083106" y="124104"/>
                  </a:lnTo>
                  <a:lnTo>
                    <a:pt x="1083106" y="399478"/>
                  </a:lnTo>
                  <a:lnTo>
                    <a:pt x="1183957" y="399478"/>
                  </a:lnTo>
                  <a:lnTo>
                    <a:pt x="1183957" y="216090"/>
                  </a:lnTo>
                  <a:lnTo>
                    <a:pt x="1201864" y="209397"/>
                  </a:lnTo>
                  <a:lnTo>
                    <a:pt x="1217129" y="204939"/>
                  </a:lnTo>
                  <a:lnTo>
                    <a:pt x="1230630" y="202450"/>
                  </a:lnTo>
                  <a:lnTo>
                    <a:pt x="1243241" y="201688"/>
                  </a:lnTo>
                  <a:lnTo>
                    <a:pt x="1253807" y="202831"/>
                  </a:lnTo>
                  <a:lnTo>
                    <a:pt x="1260830" y="206667"/>
                  </a:lnTo>
                  <a:lnTo>
                    <a:pt x="1264742" y="213842"/>
                  </a:lnTo>
                  <a:lnTo>
                    <a:pt x="1265961" y="224955"/>
                  </a:lnTo>
                  <a:lnTo>
                    <a:pt x="1265961" y="399478"/>
                  </a:lnTo>
                  <a:lnTo>
                    <a:pt x="1366799" y="399478"/>
                  </a:lnTo>
                  <a:lnTo>
                    <a:pt x="1366799" y="193370"/>
                  </a:lnTo>
                  <a:close/>
                </a:path>
                <a:path w="1697990" h="407670">
                  <a:moveTo>
                    <a:pt x="1697545" y="213880"/>
                  </a:moveTo>
                  <a:lnTo>
                    <a:pt x="1689798" y="171526"/>
                  </a:lnTo>
                  <a:lnTo>
                    <a:pt x="1665833" y="141020"/>
                  </a:lnTo>
                  <a:lnTo>
                    <a:pt x="1623377" y="122555"/>
                  </a:lnTo>
                  <a:lnTo>
                    <a:pt x="1600581" y="120332"/>
                  </a:lnTo>
                  <a:lnTo>
                    <a:pt x="1600581" y="211658"/>
                  </a:lnTo>
                  <a:lnTo>
                    <a:pt x="1599603" y="222719"/>
                  </a:lnTo>
                  <a:lnTo>
                    <a:pt x="1595666" y="230289"/>
                  </a:lnTo>
                  <a:lnTo>
                    <a:pt x="1587258" y="234645"/>
                  </a:lnTo>
                  <a:lnTo>
                    <a:pt x="1572869" y="236029"/>
                  </a:lnTo>
                  <a:lnTo>
                    <a:pt x="1516913" y="236029"/>
                  </a:lnTo>
                  <a:lnTo>
                    <a:pt x="1520050" y="209207"/>
                  </a:lnTo>
                  <a:lnTo>
                    <a:pt x="1527860" y="193433"/>
                  </a:lnTo>
                  <a:lnTo>
                    <a:pt x="1541691" y="186093"/>
                  </a:lnTo>
                  <a:lnTo>
                    <a:pt x="1562912" y="184505"/>
                  </a:lnTo>
                  <a:lnTo>
                    <a:pt x="1580476" y="185712"/>
                  </a:lnTo>
                  <a:lnTo>
                    <a:pt x="1592135" y="189979"/>
                  </a:lnTo>
                  <a:lnTo>
                    <a:pt x="1598587" y="198297"/>
                  </a:lnTo>
                  <a:lnTo>
                    <a:pt x="1600581" y="211658"/>
                  </a:lnTo>
                  <a:lnTo>
                    <a:pt x="1600581" y="120332"/>
                  </a:lnTo>
                  <a:lnTo>
                    <a:pt x="1560144" y="116357"/>
                  </a:lnTo>
                  <a:lnTo>
                    <a:pt x="1503362" y="121208"/>
                  </a:lnTo>
                  <a:lnTo>
                    <a:pt x="1461236" y="136766"/>
                  </a:lnTo>
                  <a:lnTo>
                    <a:pt x="1432598" y="164592"/>
                  </a:lnTo>
                  <a:lnTo>
                    <a:pt x="1416265" y="206209"/>
                  </a:lnTo>
                  <a:lnTo>
                    <a:pt x="1411084" y="263182"/>
                  </a:lnTo>
                  <a:lnTo>
                    <a:pt x="1416177" y="315277"/>
                  </a:lnTo>
                  <a:lnTo>
                    <a:pt x="1432382" y="355396"/>
                  </a:lnTo>
                  <a:lnTo>
                    <a:pt x="1461122" y="383743"/>
                  </a:lnTo>
                  <a:lnTo>
                    <a:pt x="1503781" y="400583"/>
                  </a:lnTo>
                  <a:lnTo>
                    <a:pt x="1561795" y="406146"/>
                  </a:lnTo>
                  <a:lnTo>
                    <a:pt x="1595666" y="405079"/>
                  </a:lnTo>
                  <a:lnTo>
                    <a:pt x="1629117" y="401358"/>
                  </a:lnTo>
                  <a:lnTo>
                    <a:pt x="1660906" y="394220"/>
                  </a:lnTo>
                  <a:lnTo>
                    <a:pt x="1689798" y="382866"/>
                  </a:lnTo>
                  <a:lnTo>
                    <a:pt x="1681886" y="328002"/>
                  </a:lnTo>
                  <a:lnTo>
                    <a:pt x="1680921" y="321360"/>
                  </a:lnTo>
                  <a:lnTo>
                    <a:pt x="1649158" y="324510"/>
                  </a:lnTo>
                  <a:lnTo>
                    <a:pt x="1619631" y="326555"/>
                  </a:lnTo>
                  <a:lnTo>
                    <a:pt x="1593735" y="327672"/>
                  </a:lnTo>
                  <a:lnTo>
                    <a:pt x="1572869" y="328002"/>
                  </a:lnTo>
                  <a:lnTo>
                    <a:pt x="1550060" y="326136"/>
                  </a:lnTo>
                  <a:lnTo>
                    <a:pt x="1534096" y="319697"/>
                  </a:lnTo>
                  <a:lnTo>
                    <a:pt x="1523949" y="307441"/>
                  </a:lnTo>
                  <a:lnTo>
                    <a:pt x="1518589" y="288112"/>
                  </a:lnTo>
                  <a:lnTo>
                    <a:pt x="1601152" y="288112"/>
                  </a:lnTo>
                  <a:lnTo>
                    <a:pt x="1646440" y="283603"/>
                  </a:lnTo>
                  <a:lnTo>
                    <a:pt x="1676361" y="269900"/>
                  </a:lnTo>
                  <a:lnTo>
                    <a:pt x="1692770" y="246748"/>
                  </a:lnTo>
                  <a:lnTo>
                    <a:pt x="1694332" y="236029"/>
                  </a:lnTo>
                  <a:lnTo>
                    <a:pt x="1697545" y="21388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454365" y="861230"/>
              <a:ext cx="1577217" cy="157660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9" cy="11308555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2285845" y="0"/>
            <a:ext cx="7818755" cy="11308715"/>
            <a:chOff x="12285845" y="0"/>
            <a:chExt cx="7818755" cy="11308715"/>
          </a:xfrm>
        </p:grpSpPr>
        <p:sp>
          <p:nvSpPr>
            <p:cNvPr id="4" name="object 4"/>
            <p:cNvSpPr/>
            <p:nvPr/>
          </p:nvSpPr>
          <p:spPr>
            <a:xfrm>
              <a:off x="12285845" y="0"/>
              <a:ext cx="7818755" cy="11308715"/>
            </a:xfrm>
            <a:custGeom>
              <a:avLst/>
              <a:gdLst/>
              <a:ahLst/>
              <a:cxnLst/>
              <a:rect l="l" t="t" r="r" b="b"/>
              <a:pathLst>
                <a:path w="7818755" h="11308715">
                  <a:moveTo>
                    <a:pt x="7818254" y="0"/>
                  </a:moveTo>
                  <a:lnTo>
                    <a:pt x="0" y="0"/>
                  </a:lnTo>
                  <a:lnTo>
                    <a:pt x="0" y="11308556"/>
                  </a:lnTo>
                  <a:lnTo>
                    <a:pt x="7818254" y="11308556"/>
                  </a:lnTo>
                  <a:lnTo>
                    <a:pt x="781825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7594849" y="6103258"/>
              <a:ext cx="274320" cy="548640"/>
            </a:xfrm>
            <a:custGeom>
              <a:avLst/>
              <a:gdLst/>
              <a:ahLst/>
              <a:cxnLst/>
              <a:rect l="l" t="t" r="r" b="b"/>
              <a:pathLst>
                <a:path w="274319" h="548640">
                  <a:moveTo>
                    <a:pt x="274316" y="0"/>
                  </a:moveTo>
                  <a:lnTo>
                    <a:pt x="0" y="274316"/>
                  </a:lnTo>
                  <a:lnTo>
                    <a:pt x="274316" y="548632"/>
                  </a:lnTo>
                </a:path>
              </a:pathLst>
            </a:custGeom>
            <a:ln w="23308">
              <a:solidFill>
                <a:srgbClr val="EBEB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7417933" y="6103258"/>
              <a:ext cx="274320" cy="548640"/>
            </a:xfrm>
            <a:custGeom>
              <a:avLst/>
              <a:gdLst/>
              <a:ahLst/>
              <a:cxnLst/>
              <a:rect l="l" t="t" r="r" b="b"/>
              <a:pathLst>
                <a:path w="274319" h="548640">
                  <a:moveTo>
                    <a:pt x="274316" y="0"/>
                  </a:moveTo>
                  <a:lnTo>
                    <a:pt x="0" y="274316"/>
                  </a:lnTo>
                  <a:lnTo>
                    <a:pt x="274316" y="548632"/>
                  </a:lnTo>
                </a:path>
              </a:pathLst>
            </a:custGeom>
            <a:ln w="23308">
              <a:solidFill>
                <a:srgbClr val="EBEB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7241017" y="6103258"/>
              <a:ext cx="274320" cy="548640"/>
            </a:xfrm>
            <a:custGeom>
              <a:avLst/>
              <a:gdLst/>
              <a:ahLst/>
              <a:cxnLst/>
              <a:rect l="l" t="t" r="r" b="b"/>
              <a:pathLst>
                <a:path w="274319" h="548640">
                  <a:moveTo>
                    <a:pt x="274316" y="0"/>
                  </a:moveTo>
                  <a:lnTo>
                    <a:pt x="0" y="274316"/>
                  </a:lnTo>
                  <a:lnTo>
                    <a:pt x="274316" y="548632"/>
                  </a:lnTo>
                </a:path>
              </a:pathLst>
            </a:custGeom>
            <a:ln w="23308">
              <a:solidFill>
                <a:srgbClr val="EBEB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-14418" y="-10968"/>
            <a:ext cx="20133310" cy="11330940"/>
            <a:chOff x="-14418" y="-10968"/>
            <a:chExt cx="20133310" cy="11330940"/>
          </a:xfrm>
        </p:grpSpPr>
        <p:sp>
          <p:nvSpPr>
            <p:cNvPr id="9" name="object 9"/>
            <p:cNvSpPr/>
            <p:nvPr/>
          </p:nvSpPr>
          <p:spPr>
            <a:xfrm>
              <a:off x="2670987" y="8557190"/>
              <a:ext cx="274320" cy="548640"/>
            </a:xfrm>
            <a:custGeom>
              <a:avLst/>
              <a:gdLst/>
              <a:ahLst/>
              <a:cxnLst/>
              <a:rect l="l" t="t" r="r" b="b"/>
              <a:pathLst>
                <a:path w="274319" h="548640">
                  <a:moveTo>
                    <a:pt x="274316" y="0"/>
                  </a:moveTo>
                  <a:lnTo>
                    <a:pt x="0" y="274316"/>
                  </a:lnTo>
                  <a:lnTo>
                    <a:pt x="274316" y="548632"/>
                  </a:lnTo>
                </a:path>
              </a:pathLst>
            </a:custGeom>
            <a:ln w="23308">
              <a:solidFill>
                <a:srgbClr val="EBEB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494071" y="8557190"/>
              <a:ext cx="274320" cy="548640"/>
            </a:xfrm>
            <a:custGeom>
              <a:avLst/>
              <a:gdLst/>
              <a:ahLst/>
              <a:cxnLst/>
              <a:rect l="l" t="t" r="r" b="b"/>
              <a:pathLst>
                <a:path w="274319" h="548640">
                  <a:moveTo>
                    <a:pt x="274316" y="0"/>
                  </a:moveTo>
                  <a:lnTo>
                    <a:pt x="0" y="274316"/>
                  </a:lnTo>
                  <a:lnTo>
                    <a:pt x="274316" y="548632"/>
                  </a:lnTo>
                </a:path>
              </a:pathLst>
            </a:custGeom>
            <a:ln w="23308">
              <a:solidFill>
                <a:srgbClr val="EBEB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317154" y="8557190"/>
              <a:ext cx="274320" cy="548640"/>
            </a:xfrm>
            <a:custGeom>
              <a:avLst/>
              <a:gdLst/>
              <a:ahLst/>
              <a:cxnLst/>
              <a:rect l="l" t="t" r="r" b="b"/>
              <a:pathLst>
                <a:path w="274319" h="548640">
                  <a:moveTo>
                    <a:pt x="274316" y="0"/>
                  </a:moveTo>
                  <a:lnTo>
                    <a:pt x="0" y="274316"/>
                  </a:lnTo>
                  <a:lnTo>
                    <a:pt x="274316" y="548632"/>
                  </a:lnTo>
                </a:path>
              </a:pathLst>
            </a:custGeom>
            <a:ln w="23308">
              <a:solidFill>
                <a:srgbClr val="EBEB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4418" y="-10968"/>
              <a:ext cx="20132936" cy="1133049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28705" y="1069778"/>
              <a:ext cx="11275394" cy="9172492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8978103" y="1193691"/>
              <a:ext cx="11126470" cy="8921750"/>
            </a:xfrm>
            <a:custGeom>
              <a:avLst/>
              <a:gdLst/>
              <a:ahLst/>
              <a:cxnLst/>
              <a:rect l="l" t="t" r="r" b="b"/>
              <a:pathLst>
                <a:path w="11126469" h="8921750">
                  <a:moveTo>
                    <a:pt x="11125996" y="0"/>
                  </a:moveTo>
                  <a:lnTo>
                    <a:pt x="0" y="0"/>
                  </a:lnTo>
                  <a:lnTo>
                    <a:pt x="0" y="8921183"/>
                  </a:lnTo>
                  <a:lnTo>
                    <a:pt x="11125996" y="8921183"/>
                  </a:lnTo>
                  <a:lnTo>
                    <a:pt x="111259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978103" y="1193691"/>
              <a:ext cx="11125996" cy="8780188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8354609" y="7173459"/>
              <a:ext cx="1750060" cy="191770"/>
            </a:xfrm>
            <a:custGeom>
              <a:avLst/>
              <a:gdLst/>
              <a:ahLst/>
              <a:cxnLst/>
              <a:rect l="l" t="t" r="r" b="b"/>
              <a:pathLst>
                <a:path w="1750059" h="191770">
                  <a:moveTo>
                    <a:pt x="1749490" y="0"/>
                  </a:moveTo>
                  <a:lnTo>
                    <a:pt x="95703" y="0"/>
                  </a:lnTo>
                  <a:lnTo>
                    <a:pt x="58451" y="7520"/>
                  </a:lnTo>
                  <a:lnTo>
                    <a:pt x="28030" y="28030"/>
                  </a:lnTo>
                  <a:lnTo>
                    <a:pt x="7520" y="58451"/>
                  </a:lnTo>
                  <a:lnTo>
                    <a:pt x="0" y="95714"/>
                  </a:lnTo>
                  <a:lnTo>
                    <a:pt x="7520" y="132967"/>
                  </a:lnTo>
                  <a:lnTo>
                    <a:pt x="28030" y="163387"/>
                  </a:lnTo>
                  <a:lnTo>
                    <a:pt x="58451" y="183897"/>
                  </a:lnTo>
                  <a:lnTo>
                    <a:pt x="95703" y="191418"/>
                  </a:lnTo>
                  <a:lnTo>
                    <a:pt x="1749490" y="191418"/>
                  </a:lnTo>
                  <a:lnTo>
                    <a:pt x="174949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8847256" y="6887950"/>
              <a:ext cx="824865" cy="182245"/>
            </a:xfrm>
            <a:custGeom>
              <a:avLst/>
              <a:gdLst/>
              <a:ahLst/>
              <a:cxnLst/>
              <a:rect l="l" t="t" r="r" b="b"/>
              <a:pathLst>
                <a:path w="824865" h="182245">
                  <a:moveTo>
                    <a:pt x="733443" y="0"/>
                  </a:moveTo>
                  <a:lnTo>
                    <a:pt x="91044" y="0"/>
                  </a:lnTo>
                  <a:lnTo>
                    <a:pt x="55606" y="7154"/>
                  </a:lnTo>
                  <a:lnTo>
                    <a:pt x="26666" y="26666"/>
                  </a:lnTo>
                  <a:lnTo>
                    <a:pt x="7154" y="55606"/>
                  </a:lnTo>
                  <a:lnTo>
                    <a:pt x="0" y="91044"/>
                  </a:lnTo>
                  <a:lnTo>
                    <a:pt x="7154" y="126482"/>
                  </a:lnTo>
                  <a:lnTo>
                    <a:pt x="26666" y="155421"/>
                  </a:lnTo>
                  <a:lnTo>
                    <a:pt x="55606" y="174933"/>
                  </a:lnTo>
                  <a:lnTo>
                    <a:pt x="91044" y="182088"/>
                  </a:lnTo>
                  <a:lnTo>
                    <a:pt x="733443" y="182088"/>
                  </a:lnTo>
                  <a:lnTo>
                    <a:pt x="768881" y="174933"/>
                  </a:lnTo>
                  <a:lnTo>
                    <a:pt x="797821" y="155421"/>
                  </a:lnTo>
                  <a:lnTo>
                    <a:pt x="817333" y="126482"/>
                  </a:lnTo>
                  <a:lnTo>
                    <a:pt x="824487" y="91044"/>
                  </a:lnTo>
                  <a:lnTo>
                    <a:pt x="817333" y="55606"/>
                  </a:lnTo>
                  <a:lnTo>
                    <a:pt x="797821" y="26666"/>
                  </a:lnTo>
                  <a:lnTo>
                    <a:pt x="768881" y="7154"/>
                  </a:lnTo>
                  <a:lnTo>
                    <a:pt x="7334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9754973" y="6887950"/>
              <a:ext cx="319405" cy="182245"/>
            </a:xfrm>
            <a:custGeom>
              <a:avLst/>
              <a:gdLst/>
              <a:ahLst/>
              <a:cxnLst/>
              <a:rect l="l" t="t" r="r" b="b"/>
              <a:pathLst>
                <a:path w="319405" h="182245">
                  <a:moveTo>
                    <a:pt x="228307" y="0"/>
                  </a:moveTo>
                  <a:lnTo>
                    <a:pt x="91044" y="0"/>
                  </a:lnTo>
                  <a:lnTo>
                    <a:pt x="55606" y="7154"/>
                  </a:lnTo>
                  <a:lnTo>
                    <a:pt x="26666" y="26666"/>
                  </a:lnTo>
                  <a:lnTo>
                    <a:pt x="7154" y="55606"/>
                  </a:lnTo>
                  <a:lnTo>
                    <a:pt x="0" y="91044"/>
                  </a:lnTo>
                  <a:lnTo>
                    <a:pt x="7154" y="126482"/>
                  </a:lnTo>
                  <a:lnTo>
                    <a:pt x="26666" y="155421"/>
                  </a:lnTo>
                  <a:lnTo>
                    <a:pt x="55606" y="174933"/>
                  </a:lnTo>
                  <a:lnTo>
                    <a:pt x="91044" y="182088"/>
                  </a:lnTo>
                  <a:lnTo>
                    <a:pt x="228307" y="182088"/>
                  </a:lnTo>
                  <a:lnTo>
                    <a:pt x="263745" y="174933"/>
                  </a:lnTo>
                  <a:lnTo>
                    <a:pt x="292684" y="155421"/>
                  </a:lnTo>
                  <a:lnTo>
                    <a:pt x="312196" y="126482"/>
                  </a:lnTo>
                  <a:lnTo>
                    <a:pt x="319351" y="91044"/>
                  </a:lnTo>
                  <a:lnTo>
                    <a:pt x="312196" y="55606"/>
                  </a:lnTo>
                  <a:lnTo>
                    <a:pt x="292684" y="26666"/>
                  </a:lnTo>
                  <a:lnTo>
                    <a:pt x="263745" y="7154"/>
                  </a:lnTo>
                  <a:lnTo>
                    <a:pt x="228307" y="0"/>
                  </a:lnTo>
                  <a:close/>
                </a:path>
              </a:pathLst>
            </a:custGeom>
            <a:solidFill>
              <a:srgbClr val="FF64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9159918" y="7493267"/>
              <a:ext cx="595630" cy="182245"/>
            </a:xfrm>
            <a:custGeom>
              <a:avLst/>
              <a:gdLst/>
              <a:ahLst/>
              <a:cxnLst/>
              <a:rect l="l" t="t" r="r" b="b"/>
              <a:pathLst>
                <a:path w="595630" h="182245">
                  <a:moveTo>
                    <a:pt x="504005" y="0"/>
                  </a:moveTo>
                  <a:lnTo>
                    <a:pt x="91044" y="0"/>
                  </a:lnTo>
                  <a:lnTo>
                    <a:pt x="55606" y="7154"/>
                  </a:lnTo>
                  <a:lnTo>
                    <a:pt x="26666" y="26666"/>
                  </a:lnTo>
                  <a:lnTo>
                    <a:pt x="7154" y="55606"/>
                  </a:lnTo>
                  <a:lnTo>
                    <a:pt x="0" y="91044"/>
                  </a:lnTo>
                  <a:lnTo>
                    <a:pt x="7154" y="126482"/>
                  </a:lnTo>
                  <a:lnTo>
                    <a:pt x="26666" y="155421"/>
                  </a:lnTo>
                  <a:lnTo>
                    <a:pt x="55606" y="174933"/>
                  </a:lnTo>
                  <a:lnTo>
                    <a:pt x="91044" y="182088"/>
                  </a:lnTo>
                  <a:lnTo>
                    <a:pt x="504005" y="182088"/>
                  </a:lnTo>
                  <a:lnTo>
                    <a:pt x="539443" y="174933"/>
                  </a:lnTo>
                  <a:lnTo>
                    <a:pt x="568383" y="155421"/>
                  </a:lnTo>
                  <a:lnTo>
                    <a:pt x="587895" y="126482"/>
                  </a:lnTo>
                  <a:lnTo>
                    <a:pt x="595049" y="91044"/>
                  </a:lnTo>
                  <a:lnTo>
                    <a:pt x="587895" y="55606"/>
                  </a:lnTo>
                  <a:lnTo>
                    <a:pt x="568383" y="26666"/>
                  </a:lnTo>
                  <a:lnTo>
                    <a:pt x="539443" y="7154"/>
                  </a:lnTo>
                  <a:lnTo>
                    <a:pt x="504005" y="0"/>
                  </a:lnTo>
                  <a:close/>
                </a:path>
              </a:pathLst>
            </a:custGeom>
            <a:solidFill>
              <a:srgbClr val="FFCC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978100" y="8870206"/>
              <a:ext cx="2095500" cy="606425"/>
            </a:xfrm>
            <a:custGeom>
              <a:avLst/>
              <a:gdLst/>
              <a:ahLst/>
              <a:cxnLst/>
              <a:rect l="l" t="t" r="r" b="b"/>
              <a:pathLst>
                <a:path w="2095500" h="606425">
                  <a:moveTo>
                    <a:pt x="540346" y="115671"/>
                  </a:moveTo>
                  <a:lnTo>
                    <a:pt x="531253" y="70650"/>
                  </a:lnTo>
                  <a:lnTo>
                    <a:pt x="506476" y="33883"/>
                  </a:lnTo>
                  <a:lnTo>
                    <a:pt x="469696" y="9093"/>
                  </a:lnTo>
                  <a:lnTo>
                    <a:pt x="424675" y="0"/>
                  </a:lnTo>
                  <a:lnTo>
                    <a:pt x="0" y="0"/>
                  </a:lnTo>
                  <a:lnTo>
                    <a:pt x="0" y="231343"/>
                  </a:lnTo>
                  <a:lnTo>
                    <a:pt x="424675" y="231343"/>
                  </a:lnTo>
                  <a:lnTo>
                    <a:pt x="469696" y="222250"/>
                  </a:lnTo>
                  <a:lnTo>
                    <a:pt x="506476" y="197472"/>
                  </a:lnTo>
                  <a:lnTo>
                    <a:pt x="531253" y="160693"/>
                  </a:lnTo>
                  <a:lnTo>
                    <a:pt x="540346" y="115671"/>
                  </a:lnTo>
                  <a:close/>
                </a:path>
                <a:path w="2095500" h="606425">
                  <a:moveTo>
                    <a:pt x="2095500" y="484352"/>
                  </a:moveTo>
                  <a:lnTo>
                    <a:pt x="2085936" y="437019"/>
                  </a:lnTo>
                  <a:lnTo>
                    <a:pt x="2059876" y="398360"/>
                  </a:lnTo>
                  <a:lnTo>
                    <a:pt x="2021230" y="372300"/>
                  </a:lnTo>
                  <a:lnTo>
                    <a:pt x="1973897" y="362750"/>
                  </a:lnTo>
                  <a:lnTo>
                    <a:pt x="0" y="362750"/>
                  </a:lnTo>
                  <a:lnTo>
                    <a:pt x="0" y="605942"/>
                  </a:lnTo>
                  <a:lnTo>
                    <a:pt x="1973897" y="605942"/>
                  </a:lnTo>
                  <a:lnTo>
                    <a:pt x="2021230" y="596392"/>
                  </a:lnTo>
                  <a:lnTo>
                    <a:pt x="2059876" y="570331"/>
                  </a:lnTo>
                  <a:lnTo>
                    <a:pt x="2085936" y="531685"/>
                  </a:lnTo>
                  <a:lnTo>
                    <a:pt x="2095500" y="48435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9608471" y="8870203"/>
              <a:ext cx="451484" cy="231775"/>
            </a:xfrm>
            <a:custGeom>
              <a:avLst/>
              <a:gdLst/>
              <a:ahLst/>
              <a:cxnLst/>
              <a:rect l="l" t="t" r="r" b="b"/>
              <a:pathLst>
                <a:path w="451484" h="231775">
                  <a:moveTo>
                    <a:pt x="335644" y="0"/>
                  </a:moveTo>
                  <a:lnTo>
                    <a:pt x="115671" y="0"/>
                  </a:lnTo>
                  <a:lnTo>
                    <a:pt x="70647" y="9090"/>
                  </a:lnTo>
                  <a:lnTo>
                    <a:pt x="33879" y="33879"/>
                  </a:lnTo>
                  <a:lnTo>
                    <a:pt x="9090" y="70647"/>
                  </a:lnTo>
                  <a:lnTo>
                    <a:pt x="0" y="115671"/>
                  </a:lnTo>
                  <a:lnTo>
                    <a:pt x="9090" y="160696"/>
                  </a:lnTo>
                  <a:lnTo>
                    <a:pt x="33879" y="197463"/>
                  </a:lnTo>
                  <a:lnTo>
                    <a:pt x="70647" y="222253"/>
                  </a:lnTo>
                  <a:lnTo>
                    <a:pt x="115671" y="231343"/>
                  </a:lnTo>
                  <a:lnTo>
                    <a:pt x="335644" y="231343"/>
                  </a:lnTo>
                  <a:lnTo>
                    <a:pt x="380668" y="222253"/>
                  </a:lnTo>
                  <a:lnTo>
                    <a:pt x="417436" y="197463"/>
                  </a:lnTo>
                  <a:lnTo>
                    <a:pt x="442225" y="160696"/>
                  </a:lnTo>
                  <a:lnTo>
                    <a:pt x="451316" y="115671"/>
                  </a:lnTo>
                  <a:lnTo>
                    <a:pt x="442225" y="70647"/>
                  </a:lnTo>
                  <a:lnTo>
                    <a:pt x="417436" y="33879"/>
                  </a:lnTo>
                  <a:lnTo>
                    <a:pt x="380668" y="9090"/>
                  </a:lnTo>
                  <a:lnTo>
                    <a:pt x="335644" y="0"/>
                  </a:lnTo>
                  <a:close/>
                </a:path>
              </a:pathLst>
            </a:custGeom>
            <a:solidFill>
              <a:srgbClr val="FF64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0149802" y="8870203"/>
              <a:ext cx="1525270" cy="231775"/>
            </a:xfrm>
            <a:custGeom>
              <a:avLst/>
              <a:gdLst/>
              <a:ahLst/>
              <a:cxnLst/>
              <a:rect l="l" t="t" r="r" b="b"/>
              <a:pathLst>
                <a:path w="1525270" h="231775">
                  <a:moveTo>
                    <a:pt x="1409381" y="0"/>
                  </a:moveTo>
                  <a:lnTo>
                    <a:pt x="115671" y="0"/>
                  </a:lnTo>
                  <a:lnTo>
                    <a:pt x="70647" y="9090"/>
                  </a:lnTo>
                  <a:lnTo>
                    <a:pt x="33879" y="33879"/>
                  </a:lnTo>
                  <a:lnTo>
                    <a:pt x="9090" y="70647"/>
                  </a:lnTo>
                  <a:lnTo>
                    <a:pt x="0" y="115671"/>
                  </a:lnTo>
                  <a:lnTo>
                    <a:pt x="9090" y="160696"/>
                  </a:lnTo>
                  <a:lnTo>
                    <a:pt x="33879" y="197463"/>
                  </a:lnTo>
                  <a:lnTo>
                    <a:pt x="70647" y="222253"/>
                  </a:lnTo>
                  <a:lnTo>
                    <a:pt x="115671" y="231343"/>
                  </a:lnTo>
                  <a:lnTo>
                    <a:pt x="1409381" y="231343"/>
                  </a:lnTo>
                  <a:lnTo>
                    <a:pt x="1454405" y="222253"/>
                  </a:lnTo>
                  <a:lnTo>
                    <a:pt x="1491173" y="197463"/>
                  </a:lnTo>
                  <a:lnTo>
                    <a:pt x="1515962" y="160696"/>
                  </a:lnTo>
                  <a:lnTo>
                    <a:pt x="1525053" y="115671"/>
                  </a:lnTo>
                  <a:lnTo>
                    <a:pt x="1515962" y="70647"/>
                  </a:lnTo>
                  <a:lnTo>
                    <a:pt x="1491173" y="33879"/>
                  </a:lnTo>
                  <a:lnTo>
                    <a:pt x="1454405" y="9090"/>
                  </a:lnTo>
                  <a:lnTo>
                    <a:pt x="1409381" y="0"/>
                  </a:lnTo>
                  <a:close/>
                </a:path>
              </a:pathLst>
            </a:custGeom>
            <a:solidFill>
              <a:srgbClr val="FFCC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9829009" y="2469555"/>
              <a:ext cx="568325" cy="165735"/>
            </a:xfrm>
            <a:custGeom>
              <a:avLst/>
              <a:gdLst/>
              <a:ahLst/>
              <a:cxnLst/>
              <a:rect l="l" t="t" r="r" b="b"/>
              <a:pathLst>
                <a:path w="568325" h="165735">
                  <a:moveTo>
                    <a:pt x="485608" y="0"/>
                  </a:moveTo>
                  <a:lnTo>
                    <a:pt x="82604" y="0"/>
                  </a:lnTo>
                  <a:lnTo>
                    <a:pt x="50451" y="6491"/>
                  </a:lnTo>
                  <a:lnTo>
                    <a:pt x="24194" y="24194"/>
                  </a:lnTo>
                  <a:lnTo>
                    <a:pt x="6491" y="50451"/>
                  </a:lnTo>
                  <a:lnTo>
                    <a:pt x="0" y="82604"/>
                  </a:lnTo>
                  <a:lnTo>
                    <a:pt x="6491" y="114758"/>
                  </a:lnTo>
                  <a:lnTo>
                    <a:pt x="24194" y="141015"/>
                  </a:lnTo>
                  <a:lnTo>
                    <a:pt x="50451" y="158718"/>
                  </a:lnTo>
                  <a:lnTo>
                    <a:pt x="82604" y="165209"/>
                  </a:lnTo>
                  <a:lnTo>
                    <a:pt x="485608" y="165209"/>
                  </a:lnTo>
                  <a:lnTo>
                    <a:pt x="517761" y="158718"/>
                  </a:lnTo>
                  <a:lnTo>
                    <a:pt x="544018" y="141015"/>
                  </a:lnTo>
                  <a:lnTo>
                    <a:pt x="561721" y="114758"/>
                  </a:lnTo>
                  <a:lnTo>
                    <a:pt x="568213" y="82604"/>
                  </a:lnTo>
                  <a:lnTo>
                    <a:pt x="561721" y="50451"/>
                  </a:lnTo>
                  <a:lnTo>
                    <a:pt x="544018" y="24194"/>
                  </a:lnTo>
                  <a:lnTo>
                    <a:pt x="517761" y="6491"/>
                  </a:lnTo>
                  <a:lnTo>
                    <a:pt x="4856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9440635" y="2469555"/>
              <a:ext cx="322580" cy="165735"/>
            </a:xfrm>
            <a:custGeom>
              <a:avLst/>
              <a:gdLst/>
              <a:ahLst/>
              <a:cxnLst/>
              <a:rect l="l" t="t" r="r" b="b"/>
              <a:pathLst>
                <a:path w="322579" h="165735">
                  <a:moveTo>
                    <a:pt x="239689" y="0"/>
                  </a:moveTo>
                  <a:lnTo>
                    <a:pt x="82604" y="0"/>
                  </a:lnTo>
                  <a:lnTo>
                    <a:pt x="50451" y="6491"/>
                  </a:lnTo>
                  <a:lnTo>
                    <a:pt x="24194" y="24194"/>
                  </a:lnTo>
                  <a:lnTo>
                    <a:pt x="6491" y="50451"/>
                  </a:lnTo>
                  <a:lnTo>
                    <a:pt x="0" y="82604"/>
                  </a:lnTo>
                  <a:lnTo>
                    <a:pt x="6491" y="114758"/>
                  </a:lnTo>
                  <a:lnTo>
                    <a:pt x="24194" y="141015"/>
                  </a:lnTo>
                  <a:lnTo>
                    <a:pt x="50451" y="158718"/>
                  </a:lnTo>
                  <a:lnTo>
                    <a:pt x="82604" y="165209"/>
                  </a:lnTo>
                  <a:lnTo>
                    <a:pt x="239689" y="165209"/>
                  </a:lnTo>
                  <a:lnTo>
                    <a:pt x="271842" y="158718"/>
                  </a:lnTo>
                  <a:lnTo>
                    <a:pt x="298099" y="141015"/>
                  </a:lnTo>
                  <a:lnTo>
                    <a:pt x="315802" y="114758"/>
                  </a:lnTo>
                  <a:lnTo>
                    <a:pt x="322293" y="82604"/>
                  </a:lnTo>
                  <a:lnTo>
                    <a:pt x="315802" y="50451"/>
                  </a:lnTo>
                  <a:lnTo>
                    <a:pt x="298099" y="24194"/>
                  </a:lnTo>
                  <a:lnTo>
                    <a:pt x="271842" y="6491"/>
                  </a:lnTo>
                  <a:lnTo>
                    <a:pt x="239689" y="0"/>
                  </a:lnTo>
                  <a:close/>
                </a:path>
              </a:pathLst>
            </a:custGeom>
            <a:solidFill>
              <a:srgbClr val="FFCC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8978103" y="2469555"/>
              <a:ext cx="396875" cy="165735"/>
            </a:xfrm>
            <a:custGeom>
              <a:avLst/>
              <a:gdLst/>
              <a:ahLst/>
              <a:cxnLst/>
              <a:rect l="l" t="t" r="r" b="b"/>
              <a:pathLst>
                <a:path w="396875" h="165735">
                  <a:moveTo>
                    <a:pt x="313848" y="0"/>
                  </a:moveTo>
                  <a:lnTo>
                    <a:pt x="0" y="0"/>
                  </a:lnTo>
                  <a:lnTo>
                    <a:pt x="0" y="165209"/>
                  </a:lnTo>
                  <a:lnTo>
                    <a:pt x="313848" y="165209"/>
                  </a:lnTo>
                  <a:lnTo>
                    <a:pt x="346001" y="158718"/>
                  </a:lnTo>
                  <a:lnTo>
                    <a:pt x="372258" y="141015"/>
                  </a:lnTo>
                  <a:lnTo>
                    <a:pt x="389961" y="114758"/>
                  </a:lnTo>
                  <a:lnTo>
                    <a:pt x="396452" y="82604"/>
                  </a:lnTo>
                  <a:lnTo>
                    <a:pt x="389961" y="50451"/>
                  </a:lnTo>
                  <a:lnTo>
                    <a:pt x="372258" y="24194"/>
                  </a:lnTo>
                  <a:lnTo>
                    <a:pt x="346001" y="6491"/>
                  </a:lnTo>
                  <a:lnTo>
                    <a:pt x="3138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8978103" y="2700847"/>
              <a:ext cx="1758314" cy="165735"/>
            </a:xfrm>
            <a:custGeom>
              <a:avLst/>
              <a:gdLst/>
              <a:ahLst/>
              <a:cxnLst/>
              <a:rect l="l" t="t" r="r" b="b"/>
              <a:pathLst>
                <a:path w="1758315" h="165735">
                  <a:moveTo>
                    <a:pt x="1675367" y="0"/>
                  </a:moveTo>
                  <a:lnTo>
                    <a:pt x="0" y="0"/>
                  </a:lnTo>
                  <a:lnTo>
                    <a:pt x="0" y="165209"/>
                  </a:lnTo>
                  <a:lnTo>
                    <a:pt x="1675367" y="165209"/>
                  </a:lnTo>
                  <a:lnTo>
                    <a:pt x="1707521" y="158718"/>
                  </a:lnTo>
                  <a:lnTo>
                    <a:pt x="1733778" y="141015"/>
                  </a:lnTo>
                  <a:lnTo>
                    <a:pt x="1751481" y="114758"/>
                  </a:lnTo>
                  <a:lnTo>
                    <a:pt x="1757972" y="82604"/>
                  </a:lnTo>
                  <a:lnTo>
                    <a:pt x="1751481" y="50451"/>
                  </a:lnTo>
                  <a:lnTo>
                    <a:pt x="1733778" y="24194"/>
                  </a:lnTo>
                  <a:lnTo>
                    <a:pt x="1707521" y="6491"/>
                  </a:lnTo>
                  <a:lnTo>
                    <a:pt x="1675367" y="0"/>
                  </a:lnTo>
                  <a:close/>
                </a:path>
              </a:pathLst>
            </a:custGeom>
            <a:solidFill>
              <a:srgbClr val="FF64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8978103" y="2933320"/>
              <a:ext cx="1054100" cy="165735"/>
            </a:xfrm>
            <a:custGeom>
              <a:avLst/>
              <a:gdLst/>
              <a:ahLst/>
              <a:cxnLst/>
              <a:rect l="l" t="t" r="r" b="b"/>
              <a:pathLst>
                <a:path w="1054100" h="165735">
                  <a:moveTo>
                    <a:pt x="971148" y="0"/>
                  </a:moveTo>
                  <a:lnTo>
                    <a:pt x="0" y="0"/>
                  </a:lnTo>
                  <a:lnTo>
                    <a:pt x="0" y="165209"/>
                  </a:lnTo>
                  <a:lnTo>
                    <a:pt x="971148" y="165209"/>
                  </a:lnTo>
                  <a:lnTo>
                    <a:pt x="1003302" y="158718"/>
                  </a:lnTo>
                  <a:lnTo>
                    <a:pt x="1029559" y="141015"/>
                  </a:lnTo>
                  <a:lnTo>
                    <a:pt x="1047261" y="114758"/>
                  </a:lnTo>
                  <a:lnTo>
                    <a:pt x="1053753" y="82604"/>
                  </a:lnTo>
                  <a:lnTo>
                    <a:pt x="1047261" y="50451"/>
                  </a:lnTo>
                  <a:lnTo>
                    <a:pt x="1029559" y="24194"/>
                  </a:lnTo>
                  <a:lnTo>
                    <a:pt x="1003302" y="6491"/>
                  </a:lnTo>
                  <a:lnTo>
                    <a:pt x="97114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>
            <a:spLocks noGrp="1"/>
          </p:cNvSpPr>
          <p:nvPr>
            <p:ph type="title"/>
          </p:nvPr>
        </p:nvSpPr>
        <p:spPr>
          <a:xfrm>
            <a:off x="3216566" y="1558218"/>
            <a:ext cx="4803775" cy="1491615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12700" marR="5080">
              <a:lnSpc>
                <a:spcPts val="3790"/>
              </a:lnSpc>
              <a:spcBef>
                <a:spcPts val="365"/>
              </a:spcBef>
            </a:pPr>
            <a:r>
              <a:rPr sz="3300" i="0" spc="-35" dirty="0">
                <a:latin typeface="Trebuchet MS"/>
                <a:cs typeface="Trebuchet MS"/>
              </a:rPr>
              <a:t>Recibe</a:t>
            </a:r>
            <a:r>
              <a:rPr sz="3300" i="0" spc="-260" dirty="0">
                <a:latin typeface="Trebuchet MS"/>
                <a:cs typeface="Trebuchet MS"/>
              </a:rPr>
              <a:t> </a:t>
            </a:r>
            <a:r>
              <a:rPr sz="3300" i="0" spc="155" dirty="0">
                <a:latin typeface="Trebuchet MS"/>
                <a:cs typeface="Trebuchet MS"/>
              </a:rPr>
              <a:t>los</a:t>
            </a:r>
            <a:r>
              <a:rPr sz="3300" i="0" spc="-260" dirty="0">
                <a:latin typeface="Trebuchet MS"/>
                <a:cs typeface="Trebuchet MS"/>
              </a:rPr>
              <a:t> </a:t>
            </a:r>
            <a:r>
              <a:rPr sz="3300" i="0" spc="-10" dirty="0">
                <a:latin typeface="Tahoma"/>
                <a:cs typeface="Tahoma"/>
              </a:rPr>
              <a:t>testimonios </a:t>
            </a:r>
            <a:r>
              <a:rPr sz="3300" i="0" spc="-25" dirty="0">
                <a:latin typeface="Trebuchet MS"/>
                <a:cs typeface="Trebuchet MS"/>
              </a:rPr>
              <a:t>de</a:t>
            </a:r>
            <a:r>
              <a:rPr sz="3300" i="0" spc="-260" dirty="0">
                <a:latin typeface="Trebuchet MS"/>
                <a:cs typeface="Trebuchet MS"/>
              </a:rPr>
              <a:t> </a:t>
            </a:r>
            <a:r>
              <a:rPr sz="3300" i="0" spc="95" dirty="0">
                <a:latin typeface="Trebuchet MS"/>
                <a:cs typeface="Trebuchet MS"/>
              </a:rPr>
              <a:t>la</a:t>
            </a:r>
            <a:r>
              <a:rPr sz="3300" i="0" spc="-254" dirty="0">
                <a:latin typeface="Trebuchet MS"/>
                <a:cs typeface="Trebuchet MS"/>
              </a:rPr>
              <a:t> </a:t>
            </a:r>
            <a:r>
              <a:rPr sz="3300" i="0" spc="-25" dirty="0">
                <a:latin typeface="Tahoma"/>
                <a:cs typeface="Tahoma"/>
              </a:rPr>
              <a:t>atención</a:t>
            </a:r>
            <a:r>
              <a:rPr sz="3300" i="0" spc="-250" dirty="0">
                <a:latin typeface="Tahoma"/>
                <a:cs typeface="Tahoma"/>
              </a:rPr>
              <a:t> </a:t>
            </a:r>
            <a:r>
              <a:rPr sz="3300" i="0" spc="-25" dirty="0">
                <a:solidFill>
                  <a:srgbClr val="FF0000"/>
                </a:solidFill>
                <a:latin typeface="Tahoma"/>
                <a:cs typeface="Tahoma"/>
              </a:rPr>
              <a:t>brindada </a:t>
            </a:r>
            <a:r>
              <a:rPr sz="3300" i="0" spc="105" dirty="0">
                <a:latin typeface="Trebuchet MS"/>
                <a:cs typeface="Trebuchet MS"/>
              </a:rPr>
              <a:t>a</a:t>
            </a:r>
            <a:r>
              <a:rPr sz="3300" i="0" spc="-335" dirty="0">
                <a:latin typeface="Trebuchet MS"/>
                <a:cs typeface="Trebuchet MS"/>
              </a:rPr>
              <a:t> </a:t>
            </a:r>
            <a:r>
              <a:rPr sz="3300" i="0" spc="105" dirty="0">
                <a:latin typeface="Trebuchet MS"/>
                <a:cs typeface="Trebuchet MS"/>
              </a:rPr>
              <a:t>tus</a:t>
            </a:r>
            <a:r>
              <a:rPr sz="3300" i="0" spc="-300" dirty="0">
                <a:latin typeface="Trebuchet MS"/>
                <a:cs typeface="Trebuchet MS"/>
              </a:rPr>
              <a:t> </a:t>
            </a:r>
            <a:r>
              <a:rPr sz="3300" i="0" spc="-10" dirty="0">
                <a:solidFill>
                  <a:srgbClr val="FF0000"/>
                </a:solidFill>
                <a:latin typeface="Tahoma"/>
                <a:cs typeface="Tahoma"/>
              </a:rPr>
              <a:t>usuarios.</a:t>
            </a:r>
            <a:endParaRPr sz="3300">
              <a:latin typeface="Tahoma"/>
              <a:cs typeface="Tahoma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1001696" y="588686"/>
            <a:ext cx="1948814" cy="2978785"/>
            <a:chOff x="1001696" y="588686"/>
            <a:chExt cx="1948814" cy="2978785"/>
          </a:xfrm>
        </p:grpSpPr>
        <p:sp>
          <p:nvSpPr>
            <p:cNvPr id="30" name="object 30"/>
            <p:cNvSpPr/>
            <p:nvPr/>
          </p:nvSpPr>
          <p:spPr>
            <a:xfrm>
              <a:off x="2934523" y="673893"/>
              <a:ext cx="0" cy="2877820"/>
            </a:xfrm>
            <a:custGeom>
              <a:avLst/>
              <a:gdLst/>
              <a:ahLst/>
              <a:cxnLst/>
              <a:rect l="l" t="t" r="r" b="b"/>
              <a:pathLst>
                <a:path h="2877820">
                  <a:moveTo>
                    <a:pt x="0" y="0"/>
                  </a:moveTo>
                  <a:lnTo>
                    <a:pt x="0" y="2877671"/>
                  </a:lnTo>
                </a:path>
              </a:pathLst>
            </a:custGeom>
            <a:ln w="31412">
              <a:solidFill>
                <a:srgbClr val="6666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01696" y="588686"/>
              <a:ext cx="1571701" cy="1676400"/>
            </a:xfrm>
            <a:prstGeom prst="rect">
              <a:avLst/>
            </a:prstGeom>
          </p:spPr>
        </p:pic>
      </p:grpSp>
      <p:sp>
        <p:nvSpPr>
          <p:cNvPr id="32" name="object 32"/>
          <p:cNvSpPr txBox="1"/>
          <p:nvPr/>
        </p:nvSpPr>
        <p:spPr>
          <a:xfrm>
            <a:off x="772616" y="4098731"/>
            <a:ext cx="7261859" cy="4030345"/>
          </a:xfrm>
          <a:prstGeom prst="rect">
            <a:avLst/>
          </a:prstGeom>
        </p:spPr>
        <p:txBody>
          <a:bodyPr vert="horz" wrap="square" lIns="0" tIns="142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20"/>
              </a:spcBef>
            </a:pPr>
            <a:r>
              <a:rPr sz="2950" b="1" spc="-10" dirty="0">
                <a:solidFill>
                  <a:srgbClr val="FF0000"/>
                </a:solidFill>
                <a:latin typeface="Tahoma"/>
                <a:cs typeface="Tahoma"/>
              </a:rPr>
              <a:t>Beneficios:</a:t>
            </a:r>
            <a:endParaRPr sz="2950" dirty="0">
              <a:latin typeface="Tahoma"/>
              <a:cs typeface="Tahoma"/>
            </a:endParaRPr>
          </a:p>
          <a:p>
            <a:pPr marL="305435" marR="5080" indent="-293370">
              <a:lnSpc>
                <a:spcPct val="100400"/>
              </a:lnSpc>
              <a:spcBef>
                <a:spcPts val="920"/>
              </a:spcBef>
              <a:buClr>
                <a:srgbClr val="FF0000"/>
              </a:buClr>
              <a:buChar char="•"/>
              <a:tabLst>
                <a:tab pos="305435" algn="l"/>
              </a:tabLst>
            </a:pPr>
            <a:r>
              <a:rPr sz="2600" b="1" spc="-200" dirty="0">
                <a:solidFill>
                  <a:srgbClr val="666666"/>
                </a:solidFill>
                <a:latin typeface="Tahoma"/>
                <a:cs typeface="Tahoma"/>
              </a:rPr>
              <a:t>INNOVACIÓN:</a:t>
            </a:r>
            <a:r>
              <a:rPr sz="2600" b="1" spc="-85" dirty="0">
                <a:solidFill>
                  <a:srgbClr val="666666"/>
                </a:solidFill>
                <a:latin typeface="Tahoma"/>
                <a:cs typeface="Tahoma"/>
              </a:rPr>
              <a:t> </a:t>
            </a:r>
            <a:r>
              <a:rPr sz="2600" spc="65" dirty="0">
                <a:solidFill>
                  <a:srgbClr val="666666"/>
                </a:solidFill>
                <a:latin typeface="Trebuchet MS"/>
                <a:cs typeface="Trebuchet MS"/>
              </a:rPr>
              <a:t>Por</a:t>
            </a:r>
            <a:r>
              <a:rPr sz="2600" spc="-17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medio</a:t>
            </a:r>
            <a:r>
              <a:rPr sz="2600" spc="-10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de</a:t>
            </a:r>
            <a:r>
              <a:rPr sz="2600" spc="-10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-10" dirty="0">
                <a:solidFill>
                  <a:srgbClr val="666666"/>
                </a:solidFill>
                <a:latin typeface="Trebuchet MS"/>
                <a:cs typeface="Trebuchet MS"/>
              </a:rPr>
              <a:t>inteligencia </a:t>
            </a:r>
            <a:r>
              <a:rPr sz="2600" spc="-45" dirty="0">
                <a:solidFill>
                  <a:srgbClr val="666666"/>
                </a:solidFill>
                <a:latin typeface="Trebuchet MS"/>
                <a:cs typeface="Trebuchet MS"/>
              </a:rPr>
              <a:t>artificial,</a:t>
            </a:r>
            <a:r>
              <a:rPr sz="2600" spc="-12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realiza</a:t>
            </a:r>
            <a:r>
              <a:rPr sz="2600" spc="-114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80" dirty="0">
                <a:solidFill>
                  <a:srgbClr val="666666"/>
                </a:solidFill>
                <a:latin typeface="Trebuchet MS"/>
                <a:cs typeface="Trebuchet MS"/>
              </a:rPr>
              <a:t>análisis</a:t>
            </a:r>
            <a:r>
              <a:rPr sz="2600" spc="-114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de</a:t>
            </a:r>
            <a:r>
              <a:rPr sz="2600" spc="-114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65" dirty="0">
                <a:solidFill>
                  <a:srgbClr val="666666"/>
                </a:solidFill>
                <a:latin typeface="Trebuchet MS"/>
                <a:cs typeface="Trebuchet MS"/>
              </a:rPr>
              <a:t>emociones</a:t>
            </a:r>
            <a:r>
              <a:rPr sz="2600" spc="-12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-50" dirty="0">
                <a:solidFill>
                  <a:srgbClr val="666666"/>
                </a:solidFill>
                <a:latin typeface="Trebuchet MS"/>
                <a:cs typeface="Trebuchet MS"/>
              </a:rPr>
              <a:t>e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interpreta</a:t>
            </a:r>
            <a:r>
              <a:rPr sz="2600" spc="9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gesticulación,</a:t>
            </a:r>
            <a:r>
              <a:rPr sz="2600" spc="10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entonación</a:t>
            </a:r>
            <a:r>
              <a:rPr sz="2600" spc="1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50" dirty="0">
                <a:solidFill>
                  <a:srgbClr val="666666"/>
                </a:solidFill>
                <a:latin typeface="Trebuchet MS"/>
                <a:cs typeface="Trebuchet MS"/>
              </a:rPr>
              <a:t>y </a:t>
            </a:r>
            <a:r>
              <a:rPr sz="2600" spc="85" dirty="0">
                <a:solidFill>
                  <a:srgbClr val="666666"/>
                </a:solidFill>
                <a:latin typeface="Trebuchet MS"/>
                <a:cs typeface="Trebuchet MS"/>
              </a:rPr>
              <a:t>palabras</a:t>
            </a:r>
            <a:r>
              <a:rPr sz="2600" spc="-9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140" dirty="0">
                <a:solidFill>
                  <a:srgbClr val="666666"/>
                </a:solidFill>
                <a:latin typeface="Trebuchet MS"/>
                <a:cs typeface="Trebuchet MS"/>
              </a:rPr>
              <a:t>usadas</a:t>
            </a:r>
            <a:r>
              <a:rPr sz="2600" spc="-9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60" dirty="0">
                <a:solidFill>
                  <a:srgbClr val="666666"/>
                </a:solidFill>
                <a:latin typeface="Trebuchet MS"/>
                <a:cs typeface="Trebuchet MS"/>
              </a:rPr>
              <a:t>para</a:t>
            </a:r>
            <a:r>
              <a:rPr sz="2600" spc="-9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implementar</a:t>
            </a:r>
            <a:r>
              <a:rPr sz="2600" spc="-16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125" dirty="0">
                <a:solidFill>
                  <a:srgbClr val="666666"/>
                </a:solidFill>
                <a:latin typeface="Trebuchet MS"/>
                <a:cs typeface="Trebuchet MS"/>
              </a:rPr>
              <a:t>los</a:t>
            </a:r>
            <a:r>
              <a:rPr sz="2600" spc="-9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65" dirty="0">
                <a:solidFill>
                  <a:srgbClr val="666666"/>
                </a:solidFill>
                <a:latin typeface="Trebuchet MS"/>
                <a:cs typeface="Trebuchet MS"/>
              </a:rPr>
              <a:t>planes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de</a:t>
            </a:r>
            <a:r>
              <a:rPr sz="2600" spc="-14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-10" dirty="0">
                <a:solidFill>
                  <a:srgbClr val="666666"/>
                </a:solidFill>
                <a:latin typeface="Trebuchet MS"/>
                <a:cs typeface="Trebuchet MS"/>
              </a:rPr>
              <a:t>mejora.</a:t>
            </a:r>
            <a:endParaRPr sz="2600" dirty="0">
              <a:latin typeface="Trebuchet MS"/>
              <a:cs typeface="Trebuchet MS"/>
            </a:endParaRPr>
          </a:p>
          <a:p>
            <a:pPr marL="305435" marR="484505" indent="-293370">
              <a:lnSpc>
                <a:spcPct val="100400"/>
              </a:lnSpc>
              <a:spcBef>
                <a:spcPts val="985"/>
              </a:spcBef>
              <a:buClr>
                <a:srgbClr val="FF0000"/>
              </a:buClr>
              <a:buChar char="•"/>
              <a:tabLst>
                <a:tab pos="305435" algn="l"/>
              </a:tabLst>
            </a:pPr>
            <a:r>
              <a:rPr sz="2600" b="1" spc="-175" dirty="0">
                <a:solidFill>
                  <a:srgbClr val="666666"/>
                </a:solidFill>
                <a:latin typeface="Tahoma"/>
                <a:cs typeface="Tahoma"/>
              </a:rPr>
              <a:t>PRODUCTIVIDAD:</a:t>
            </a:r>
            <a:r>
              <a:rPr sz="2600" b="1" spc="-80" dirty="0">
                <a:solidFill>
                  <a:srgbClr val="666666"/>
                </a:solidFill>
                <a:latin typeface="Tahoma"/>
                <a:cs typeface="Tahoma"/>
              </a:rPr>
              <a:t> </a:t>
            </a:r>
            <a:r>
              <a:rPr sz="2600" spc="105" dirty="0">
                <a:solidFill>
                  <a:srgbClr val="666666"/>
                </a:solidFill>
                <a:latin typeface="Trebuchet MS"/>
                <a:cs typeface="Trebuchet MS"/>
              </a:rPr>
              <a:t>Se</a:t>
            </a:r>
            <a:r>
              <a:rPr sz="2600" spc="-9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integra</a:t>
            </a:r>
            <a:r>
              <a:rPr sz="2600" spc="-9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50" dirty="0">
                <a:solidFill>
                  <a:srgbClr val="666666"/>
                </a:solidFill>
                <a:latin typeface="Trebuchet MS"/>
                <a:cs typeface="Trebuchet MS"/>
              </a:rPr>
              <a:t>al</a:t>
            </a:r>
            <a:r>
              <a:rPr sz="2600" spc="-17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reporte</a:t>
            </a:r>
            <a:r>
              <a:rPr sz="2600" spc="-9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-25" dirty="0">
                <a:solidFill>
                  <a:srgbClr val="666666"/>
                </a:solidFill>
                <a:latin typeface="Trebuchet MS"/>
                <a:cs typeface="Trebuchet MS"/>
              </a:rPr>
              <a:t>de </a:t>
            </a:r>
            <a:r>
              <a:rPr sz="2600" spc="60" dirty="0">
                <a:solidFill>
                  <a:srgbClr val="666666"/>
                </a:solidFill>
                <a:latin typeface="Trebuchet MS"/>
                <a:cs typeface="Trebuchet MS"/>
              </a:rPr>
              <a:t>sentimientos</a:t>
            </a:r>
            <a:r>
              <a:rPr sz="2600" spc="-15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en</a:t>
            </a:r>
            <a:r>
              <a:rPr sz="2600" spc="-14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85" dirty="0">
                <a:solidFill>
                  <a:srgbClr val="666666"/>
                </a:solidFill>
                <a:latin typeface="Trebuchet MS"/>
                <a:cs typeface="Trebuchet MS"/>
              </a:rPr>
              <a:t>un</a:t>
            </a:r>
            <a:r>
              <a:rPr sz="2600" spc="-20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tablero</a:t>
            </a:r>
            <a:r>
              <a:rPr sz="2600" spc="-14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85" dirty="0">
                <a:solidFill>
                  <a:srgbClr val="666666"/>
                </a:solidFill>
                <a:latin typeface="Trebuchet MS"/>
                <a:cs typeface="Trebuchet MS"/>
              </a:rPr>
              <a:t>Power</a:t>
            </a:r>
            <a:r>
              <a:rPr sz="2600" spc="-21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55" dirty="0">
                <a:solidFill>
                  <a:srgbClr val="666666"/>
                </a:solidFill>
                <a:latin typeface="Trebuchet MS"/>
                <a:cs typeface="Trebuchet MS"/>
              </a:rPr>
              <a:t>BI</a:t>
            </a:r>
            <a:r>
              <a:rPr sz="2600" spc="-14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55" dirty="0">
                <a:solidFill>
                  <a:srgbClr val="666666"/>
                </a:solidFill>
                <a:latin typeface="Trebuchet MS"/>
                <a:cs typeface="Trebuchet MS"/>
              </a:rPr>
              <a:t>con</a:t>
            </a:r>
            <a:r>
              <a:rPr sz="2600" spc="-14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-25" dirty="0">
                <a:solidFill>
                  <a:srgbClr val="666666"/>
                </a:solidFill>
                <a:latin typeface="Trebuchet MS"/>
                <a:cs typeface="Trebuchet MS"/>
              </a:rPr>
              <a:t>el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detalle</a:t>
            </a:r>
            <a:r>
              <a:rPr sz="2600" spc="-12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de</a:t>
            </a:r>
            <a:r>
              <a:rPr sz="2600" spc="-12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125" dirty="0">
                <a:solidFill>
                  <a:srgbClr val="666666"/>
                </a:solidFill>
                <a:latin typeface="Trebuchet MS"/>
                <a:cs typeface="Trebuchet MS"/>
              </a:rPr>
              <a:t>las</a:t>
            </a:r>
            <a:r>
              <a:rPr sz="2600" spc="-12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-10" dirty="0">
                <a:solidFill>
                  <a:srgbClr val="666666"/>
                </a:solidFill>
                <a:latin typeface="Trebuchet MS"/>
                <a:cs typeface="Trebuchet MS"/>
              </a:rPr>
              <a:t>interacciones.</a:t>
            </a:r>
            <a:endParaRPr sz="2600" dirty="0">
              <a:latin typeface="Trebuchet MS"/>
              <a:cs typeface="Trebuchet MS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773854" y="2244681"/>
            <a:ext cx="2028825" cy="12077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4650"/>
              </a:lnSpc>
              <a:spcBef>
                <a:spcPts val="105"/>
              </a:spcBef>
            </a:pPr>
            <a:r>
              <a:rPr sz="4450" b="1" i="1" spc="-10" dirty="0">
                <a:solidFill>
                  <a:srgbClr val="666666"/>
                </a:solidFill>
                <a:latin typeface="Trebuchet MS"/>
                <a:cs typeface="Trebuchet MS"/>
              </a:rPr>
              <a:t>Vision</a:t>
            </a:r>
            <a:endParaRPr sz="4450">
              <a:latin typeface="Trebuchet MS"/>
              <a:cs typeface="Trebuchet MS"/>
            </a:endParaRPr>
          </a:p>
          <a:p>
            <a:pPr algn="ctr">
              <a:lnSpc>
                <a:spcPts val="4650"/>
              </a:lnSpc>
            </a:pPr>
            <a:r>
              <a:rPr sz="4450" b="1" spc="-45" dirty="0">
                <a:solidFill>
                  <a:srgbClr val="FF0000"/>
                </a:solidFill>
                <a:latin typeface="Tahoma"/>
                <a:cs typeface="Tahoma"/>
              </a:rPr>
              <a:t>Feeling</a:t>
            </a:r>
            <a:endParaRPr sz="4450">
              <a:latin typeface="Tahoma"/>
              <a:cs typeface="Tahoma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4359608" y="9476151"/>
            <a:ext cx="1047115" cy="1047115"/>
            <a:chOff x="4359608" y="9476151"/>
            <a:chExt cx="1047115" cy="1047115"/>
          </a:xfrm>
        </p:grpSpPr>
        <p:sp>
          <p:nvSpPr>
            <p:cNvPr id="35" name="object 35">
              <a:hlinkClick r:id="rId7"/>
            </p:cNvPr>
            <p:cNvSpPr/>
            <p:nvPr/>
          </p:nvSpPr>
          <p:spPr>
            <a:xfrm>
              <a:off x="4359608" y="9476151"/>
              <a:ext cx="1047115" cy="1047115"/>
            </a:xfrm>
            <a:custGeom>
              <a:avLst/>
              <a:gdLst/>
              <a:ahLst/>
              <a:cxnLst/>
              <a:rect l="l" t="t" r="r" b="b"/>
              <a:pathLst>
                <a:path w="1047114" h="1047115">
                  <a:moveTo>
                    <a:pt x="523544" y="0"/>
                  </a:moveTo>
                  <a:lnTo>
                    <a:pt x="475891" y="2139"/>
                  </a:lnTo>
                  <a:lnTo>
                    <a:pt x="429437" y="8435"/>
                  </a:lnTo>
                  <a:lnTo>
                    <a:pt x="384366" y="18701"/>
                  </a:lnTo>
                  <a:lnTo>
                    <a:pt x="340863" y="32754"/>
                  </a:lnTo>
                  <a:lnTo>
                    <a:pt x="299114" y="50408"/>
                  </a:lnTo>
                  <a:lnTo>
                    <a:pt x="259302" y="71479"/>
                  </a:lnTo>
                  <a:lnTo>
                    <a:pt x="221613" y="95782"/>
                  </a:lnTo>
                  <a:lnTo>
                    <a:pt x="186232" y="123131"/>
                  </a:lnTo>
                  <a:lnTo>
                    <a:pt x="153343" y="153343"/>
                  </a:lnTo>
                  <a:lnTo>
                    <a:pt x="123131" y="186232"/>
                  </a:lnTo>
                  <a:lnTo>
                    <a:pt x="95782" y="221613"/>
                  </a:lnTo>
                  <a:lnTo>
                    <a:pt x="71479" y="259302"/>
                  </a:lnTo>
                  <a:lnTo>
                    <a:pt x="50408" y="299114"/>
                  </a:lnTo>
                  <a:lnTo>
                    <a:pt x="32754" y="340863"/>
                  </a:lnTo>
                  <a:lnTo>
                    <a:pt x="18701" y="384366"/>
                  </a:lnTo>
                  <a:lnTo>
                    <a:pt x="8435" y="429437"/>
                  </a:lnTo>
                  <a:lnTo>
                    <a:pt x="2139" y="475891"/>
                  </a:lnTo>
                  <a:lnTo>
                    <a:pt x="0" y="523544"/>
                  </a:lnTo>
                  <a:lnTo>
                    <a:pt x="2139" y="571197"/>
                  </a:lnTo>
                  <a:lnTo>
                    <a:pt x="8435" y="617651"/>
                  </a:lnTo>
                  <a:lnTo>
                    <a:pt x="18701" y="662722"/>
                  </a:lnTo>
                  <a:lnTo>
                    <a:pt x="32754" y="706224"/>
                  </a:lnTo>
                  <a:lnTo>
                    <a:pt x="50408" y="747974"/>
                  </a:lnTo>
                  <a:lnTo>
                    <a:pt x="71479" y="787785"/>
                  </a:lnTo>
                  <a:lnTo>
                    <a:pt x="95782" y="825474"/>
                  </a:lnTo>
                  <a:lnTo>
                    <a:pt x="123131" y="860856"/>
                  </a:lnTo>
                  <a:lnTo>
                    <a:pt x="153343" y="893745"/>
                  </a:lnTo>
                  <a:lnTo>
                    <a:pt x="186232" y="923956"/>
                  </a:lnTo>
                  <a:lnTo>
                    <a:pt x="221613" y="951306"/>
                  </a:lnTo>
                  <a:lnTo>
                    <a:pt x="259302" y="975608"/>
                  </a:lnTo>
                  <a:lnTo>
                    <a:pt x="299114" y="996679"/>
                  </a:lnTo>
                  <a:lnTo>
                    <a:pt x="340863" y="1014333"/>
                  </a:lnTo>
                  <a:lnTo>
                    <a:pt x="384366" y="1028386"/>
                  </a:lnTo>
                  <a:lnTo>
                    <a:pt x="429437" y="1038653"/>
                  </a:lnTo>
                  <a:lnTo>
                    <a:pt x="475891" y="1044948"/>
                  </a:lnTo>
                  <a:lnTo>
                    <a:pt x="523544" y="1047088"/>
                  </a:lnTo>
                  <a:lnTo>
                    <a:pt x="571197" y="1044948"/>
                  </a:lnTo>
                  <a:lnTo>
                    <a:pt x="617651" y="1038653"/>
                  </a:lnTo>
                  <a:lnTo>
                    <a:pt x="662722" y="1028386"/>
                  </a:lnTo>
                  <a:lnTo>
                    <a:pt x="706224" y="1014333"/>
                  </a:lnTo>
                  <a:lnTo>
                    <a:pt x="747974" y="996679"/>
                  </a:lnTo>
                  <a:lnTo>
                    <a:pt x="787785" y="975608"/>
                  </a:lnTo>
                  <a:lnTo>
                    <a:pt x="825474" y="951306"/>
                  </a:lnTo>
                  <a:lnTo>
                    <a:pt x="860856" y="923956"/>
                  </a:lnTo>
                  <a:lnTo>
                    <a:pt x="893745" y="893745"/>
                  </a:lnTo>
                  <a:lnTo>
                    <a:pt x="923956" y="860856"/>
                  </a:lnTo>
                  <a:lnTo>
                    <a:pt x="951306" y="825474"/>
                  </a:lnTo>
                  <a:lnTo>
                    <a:pt x="975608" y="787785"/>
                  </a:lnTo>
                  <a:lnTo>
                    <a:pt x="996679" y="747974"/>
                  </a:lnTo>
                  <a:lnTo>
                    <a:pt x="1014333" y="706224"/>
                  </a:lnTo>
                  <a:lnTo>
                    <a:pt x="1028386" y="662722"/>
                  </a:lnTo>
                  <a:lnTo>
                    <a:pt x="1038653" y="617651"/>
                  </a:lnTo>
                  <a:lnTo>
                    <a:pt x="1044948" y="571197"/>
                  </a:lnTo>
                  <a:lnTo>
                    <a:pt x="1047088" y="523544"/>
                  </a:lnTo>
                  <a:lnTo>
                    <a:pt x="1044948" y="475891"/>
                  </a:lnTo>
                  <a:lnTo>
                    <a:pt x="1038653" y="429437"/>
                  </a:lnTo>
                  <a:lnTo>
                    <a:pt x="1028386" y="384366"/>
                  </a:lnTo>
                  <a:lnTo>
                    <a:pt x="1014333" y="340863"/>
                  </a:lnTo>
                  <a:lnTo>
                    <a:pt x="996679" y="299114"/>
                  </a:lnTo>
                  <a:lnTo>
                    <a:pt x="975608" y="259302"/>
                  </a:lnTo>
                  <a:lnTo>
                    <a:pt x="951306" y="221613"/>
                  </a:lnTo>
                  <a:lnTo>
                    <a:pt x="923956" y="186232"/>
                  </a:lnTo>
                  <a:lnTo>
                    <a:pt x="893745" y="153343"/>
                  </a:lnTo>
                  <a:lnTo>
                    <a:pt x="860856" y="123131"/>
                  </a:lnTo>
                  <a:lnTo>
                    <a:pt x="825474" y="95782"/>
                  </a:lnTo>
                  <a:lnTo>
                    <a:pt x="787785" y="71479"/>
                  </a:lnTo>
                  <a:lnTo>
                    <a:pt x="747974" y="50408"/>
                  </a:lnTo>
                  <a:lnTo>
                    <a:pt x="706224" y="32754"/>
                  </a:lnTo>
                  <a:lnTo>
                    <a:pt x="662722" y="18701"/>
                  </a:lnTo>
                  <a:lnTo>
                    <a:pt x="617651" y="8435"/>
                  </a:lnTo>
                  <a:lnTo>
                    <a:pt x="571197" y="2139"/>
                  </a:lnTo>
                  <a:lnTo>
                    <a:pt x="523544" y="0"/>
                  </a:lnTo>
                  <a:close/>
                </a:path>
              </a:pathLst>
            </a:custGeom>
            <a:solidFill>
              <a:srgbClr val="4B4B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>
              <a:hlinkClick r:id="rId7"/>
            </p:cNvPr>
            <p:cNvSpPr/>
            <p:nvPr/>
          </p:nvSpPr>
          <p:spPr>
            <a:xfrm>
              <a:off x="4740954" y="9695647"/>
              <a:ext cx="465455" cy="608330"/>
            </a:xfrm>
            <a:custGeom>
              <a:avLst/>
              <a:gdLst/>
              <a:ahLst/>
              <a:cxnLst/>
              <a:rect l="l" t="t" r="r" b="b"/>
              <a:pathLst>
                <a:path w="465454" h="608329">
                  <a:moveTo>
                    <a:pt x="32344" y="0"/>
                  </a:moveTo>
                  <a:lnTo>
                    <a:pt x="16578" y="3667"/>
                  </a:lnTo>
                  <a:lnTo>
                    <a:pt x="4695" y="14658"/>
                  </a:lnTo>
                  <a:lnTo>
                    <a:pt x="0" y="31219"/>
                  </a:lnTo>
                  <a:lnTo>
                    <a:pt x="0" y="576867"/>
                  </a:lnTo>
                  <a:lnTo>
                    <a:pt x="4695" y="593434"/>
                  </a:lnTo>
                  <a:lnTo>
                    <a:pt x="16578" y="604428"/>
                  </a:lnTo>
                  <a:lnTo>
                    <a:pt x="32344" y="608097"/>
                  </a:lnTo>
                  <a:lnTo>
                    <a:pt x="48689" y="602688"/>
                  </a:lnTo>
                  <a:lnTo>
                    <a:pt x="451242" y="329869"/>
                  </a:lnTo>
                  <a:lnTo>
                    <a:pt x="461508" y="318319"/>
                  </a:lnTo>
                  <a:lnTo>
                    <a:pt x="464930" y="304048"/>
                  </a:lnTo>
                  <a:lnTo>
                    <a:pt x="461508" y="289777"/>
                  </a:lnTo>
                  <a:lnTo>
                    <a:pt x="451242" y="278227"/>
                  </a:lnTo>
                  <a:lnTo>
                    <a:pt x="48689" y="5408"/>
                  </a:lnTo>
                  <a:lnTo>
                    <a:pt x="32344" y="0"/>
                  </a:lnTo>
                  <a:close/>
                </a:path>
              </a:pathLst>
            </a:custGeom>
            <a:solidFill>
              <a:srgbClr val="FF64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8978103" y="1193691"/>
            <a:ext cx="11126470" cy="8921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9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45"/>
              </a:spcBef>
            </a:pPr>
            <a:endParaRPr sz="950">
              <a:latin typeface="Times New Roman"/>
              <a:cs typeface="Times New Roman"/>
            </a:endParaRPr>
          </a:p>
          <a:p>
            <a:pPr marR="1261745" algn="ctr">
              <a:lnSpc>
                <a:spcPct val="100000"/>
              </a:lnSpc>
            </a:pPr>
            <a:r>
              <a:rPr sz="950" spc="-10" dirty="0">
                <a:latin typeface="Trebuchet MS"/>
                <a:cs typeface="Trebuchet MS"/>
              </a:rPr>
              <a:t>Lorem</a:t>
            </a:r>
            <a:r>
              <a:rPr sz="950" spc="-80" dirty="0">
                <a:latin typeface="Trebuchet MS"/>
                <a:cs typeface="Trebuchet MS"/>
              </a:rPr>
              <a:t> </a:t>
            </a:r>
            <a:r>
              <a:rPr sz="950" spc="-10" dirty="0">
                <a:latin typeface="Trebuchet MS"/>
                <a:cs typeface="Trebuchet MS"/>
              </a:rPr>
              <a:t>ipsum</a:t>
            </a:r>
            <a:endParaRPr sz="9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A4F1A86-3740-4CCA-3576-CF3E290FCA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AC0EBF61-DFCA-21D0-B07D-52859F2EE67E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387350" y="795"/>
            <a:ext cx="20104099" cy="11308555"/>
          </a:xfrm>
          <a:prstGeom prst="rect">
            <a:avLst/>
          </a:prstGeom>
        </p:spPr>
      </p:pic>
      <p:grpSp>
        <p:nvGrpSpPr>
          <p:cNvPr id="3" name="object 3">
            <a:extLst>
              <a:ext uri="{FF2B5EF4-FFF2-40B4-BE49-F238E27FC236}">
                <a16:creationId xmlns:a16="http://schemas.microsoft.com/office/drawing/2014/main" id="{3AB1EEC7-F93F-7B88-B070-0DA543CFB5EA}"/>
              </a:ext>
            </a:extLst>
          </p:cNvPr>
          <p:cNvGrpSpPr/>
          <p:nvPr/>
        </p:nvGrpSpPr>
        <p:grpSpPr>
          <a:xfrm>
            <a:off x="14243050" y="0"/>
            <a:ext cx="5861550" cy="11308715"/>
            <a:chOff x="12285845" y="0"/>
            <a:chExt cx="7818755" cy="11308715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61371A65-6582-9ECE-7B16-4E8134F08EC0}"/>
                </a:ext>
              </a:extLst>
            </p:cNvPr>
            <p:cNvSpPr/>
            <p:nvPr/>
          </p:nvSpPr>
          <p:spPr>
            <a:xfrm>
              <a:off x="12285845" y="0"/>
              <a:ext cx="7818755" cy="11308715"/>
            </a:xfrm>
            <a:custGeom>
              <a:avLst/>
              <a:gdLst/>
              <a:ahLst/>
              <a:cxnLst/>
              <a:rect l="l" t="t" r="r" b="b"/>
              <a:pathLst>
                <a:path w="7818755" h="11308715">
                  <a:moveTo>
                    <a:pt x="7818254" y="0"/>
                  </a:moveTo>
                  <a:lnTo>
                    <a:pt x="0" y="0"/>
                  </a:lnTo>
                  <a:lnTo>
                    <a:pt x="0" y="11308556"/>
                  </a:lnTo>
                  <a:lnTo>
                    <a:pt x="7818254" y="11308556"/>
                  </a:lnTo>
                  <a:lnTo>
                    <a:pt x="781825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2DE8EDAE-2C43-87F5-8589-3A4BAE051205}"/>
                </a:ext>
              </a:extLst>
            </p:cNvPr>
            <p:cNvSpPr/>
            <p:nvPr/>
          </p:nvSpPr>
          <p:spPr>
            <a:xfrm>
              <a:off x="17594849" y="6103258"/>
              <a:ext cx="274320" cy="548640"/>
            </a:xfrm>
            <a:custGeom>
              <a:avLst/>
              <a:gdLst/>
              <a:ahLst/>
              <a:cxnLst/>
              <a:rect l="l" t="t" r="r" b="b"/>
              <a:pathLst>
                <a:path w="274319" h="548640">
                  <a:moveTo>
                    <a:pt x="274316" y="0"/>
                  </a:moveTo>
                  <a:lnTo>
                    <a:pt x="0" y="274316"/>
                  </a:lnTo>
                  <a:lnTo>
                    <a:pt x="274316" y="548632"/>
                  </a:lnTo>
                </a:path>
              </a:pathLst>
            </a:custGeom>
            <a:ln w="23308">
              <a:solidFill>
                <a:srgbClr val="EBEB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3552E226-3C01-4910-38F9-1ED6F4E8B0A9}"/>
                </a:ext>
              </a:extLst>
            </p:cNvPr>
            <p:cNvSpPr/>
            <p:nvPr/>
          </p:nvSpPr>
          <p:spPr>
            <a:xfrm>
              <a:off x="17417933" y="6103258"/>
              <a:ext cx="274320" cy="548640"/>
            </a:xfrm>
            <a:custGeom>
              <a:avLst/>
              <a:gdLst/>
              <a:ahLst/>
              <a:cxnLst/>
              <a:rect l="l" t="t" r="r" b="b"/>
              <a:pathLst>
                <a:path w="274319" h="548640">
                  <a:moveTo>
                    <a:pt x="274316" y="0"/>
                  </a:moveTo>
                  <a:lnTo>
                    <a:pt x="0" y="274316"/>
                  </a:lnTo>
                  <a:lnTo>
                    <a:pt x="274316" y="548632"/>
                  </a:lnTo>
                </a:path>
              </a:pathLst>
            </a:custGeom>
            <a:ln w="23308">
              <a:solidFill>
                <a:srgbClr val="EBEB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63DF7EF3-891D-C4D8-0050-E4B14C06F2EF}"/>
                </a:ext>
              </a:extLst>
            </p:cNvPr>
            <p:cNvSpPr/>
            <p:nvPr/>
          </p:nvSpPr>
          <p:spPr>
            <a:xfrm>
              <a:off x="17241017" y="6103258"/>
              <a:ext cx="274320" cy="548640"/>
            </a:xfrm>
            <a:custGeom>
              <a:avLst/>
              <a:gdLst/>
              <a:ahLst/>
              <a:cxnLst/>
              <a:rect l="l" t="t" r="r" b="b"/>
              <a:pathLst>
                <a:path w="274319" h="548640">
                  <a:moveTo>
                    <a:pt x="274316" y="0"/>
                  </a:moveTo>
                  <a:lnTo>
                    <a:pt x="0" y="274316"/>
                  </a:lnTo>
                  <a:lnTo>
                    <a:pt x="274316" y="548632"/>
                  </a:lnTo>
                </a:path>
              </a:pathLst>
            </a:custGeom>
            <a:ln w="23308">
              <a:solidFill>
                <a:srgbClr val="EBEB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>
            <a:extLst>
              <a:ext uri="{FF2B5EF4-FFF2-40B4-BE49-F238E27FC236}">
                <a16:creationId xmlns:a16="http://schemas.microsoft.com/office/drawing/2014/main" id="{7AB71C35-22A0-461F-23D5-07265B1D132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216566" y="1558218"/>
            <a:ext cx="8125650" cy="1647246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305435" indent="-293370" fontAlgn="t">
              <a:lnSpc>
                <a:spcPct val="100400"/>
              </a:lnSpc>
              <a:buClr>
                <a:srgbClr val="FF0000"/>
              </a:buClr>
              <a:buChar char="•"/>
              <a:tabLst>
                <a:tab pos="305435" algn="l"/>
              </a:tabLst>
            </a:pPr>
            <a:r>
              <a:rPr lang="es-CO" sz="2600" spc="-200" dirty="0">
                <a:latin typeface="Tahoma"/>
                <a:cs typeface="Tahoma"/>
              </a:rPr>
              <a:t>Vision Center es una plataforma integral de gestión de turnos, diseñada para optimizar la experiencia de atención presencial, controlar los niveles de servicio y generar información para la toma de decisiones. [</a:t>
            </a:r>
          </a:p>
        </p:txBody>
      </p:sp>
      <p:grpSp>
        <p:nvGrpSpPr>
          <p:cNvPr id="29" name="object 29">
            <a:extLst>
              <a:ext uri="{FF2B5EF4-FFF2-40B4-BE49-F238E27FC236}">
                <a16:creationId xmlns:a16="http://schemas.microsoft.com/office/drawing/2014/main" id="{015E48EE-4DA7-BEEC-1AF2-0B2EC42A46E6}"/>
              </a:ext>
            </a:extLst>
          </p:cNvPr>
          <p:cNvGrpSpPr/>
          <p:nvPr/>
        </p:nvGrpSpPr>
        <p:grpSpPr>
          <a:xfrm>
            <a:off x="1001696" y="588686"/>
            <a:ext cx="1948814" cy="2978785"/>
            <a:chOff x="1001696" y="588686"/>
            <a:chExt cx="1948814" cy="2978785"/>
          </a:xfrm>
        </p:grpSpPr>
        <p:sp>
          <p:nvSpPr>
            <p:cNvPr id="30" name="object 30">
              <a:extLst>
                <a:ext uri="{FF2B5EF4-FFF2-40B4-BE49-F238E27FC236}">
                  <a16:creationId xmlns:a16="http://schemas.microsoft.com/office/drawing/2014/main" id="{8D74D2E3-EBE8-DF8E-53EE-3A49EDD2B646}"/>
                </a:ext>
              </a:extLst>
            </p:cNvPr>
            <p:cNvSpPr/>
            <p:nvPr/>
          </p:nvSpPr>
          <p:spPr>
            <a:xfrm>
              <a:off x="2934523" y="673893"/>
              <a:ext cx="0" cy="2877820"/>
            </a:xfrm>
            <a:custGeom>
              <a:avLst/>
              <a:gdLst/>
              <a:ahLst/>
              <a:cxnLst/>
              <a:rect l="l" t="t" r="r" b="b"/>
              <a:pathLst>
                <a:path h="2877820">
                  <a:moveTo>
                    <a:pt x="0" y="0"/>
                  </a:moveTo>
                  <a:lnTo>
                    <a:pt x="0" y="2877671"/>
                  </a:lnTo>
                </a:path>
              </a:pathLst>
            </a:custGeom>
            <a:ln w="31412">
              <a:solidFill>
                <a:srgbClr val="6666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>
              <a:extLst>
                <a:ext uri="{FF2B5EF4-FFF2-40B4-BE49-F238E27FC236}">
                  <a16:creationId xmlns:a16="http://schemas.microsoft.com/office/drawing/2014/main" id="{BE9C9128-A6B4-91A0-2A1A-37E2285055C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01696" y="588686"/>
              <a:ext cx="1571701" cy="1676400"/>
            </a:xfrm>
            <a:prstGeom prst="rect">
              <a:avLst/>
            </a:prstGeom>
          </p:spPr>
        </p:pic>
      </p:grpSp>
      <p:sp>
        <p:nvSpPr>
          <p:cNvPr id="33" name="object 33">
            <a:extLst>
              <a:ext uri="{FF2B5EF4-FFF2-40B4-BE49-F238E27FC236}">
                <a16:creationId xmlns:a16="http://schemas.microsoft.com/office/drawing/2014/main" id="{6D4AF1C8-AB4D-4D08-FFC5-0C862A87C872}"/>
              </a:ext>
            </a:extLst>
          </p:cNvPr>
          <p:cNvSpPr txBox="1"/>
          <p:nvPr/>
        </p:nvSpPr>
        <p:spPr>
          <a:xfrm>
            <a:off x="773854" y="2244681"/>
            <a:ext cx="2028825" cy="12077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4650"/>
              </a:lnSpc>
              <a:spcBef>
                <a:spcPts val="105"/>
              </a:spcBef>
            </a:pPr>
            <a:r>
              <a:rPr sz="4450" b="1" i="1" spc="-10" dirty="0">
                <a:solidFill>
                  <a:srgbClr val="666666"/>
                </a:solidFill>
                <a:latin typeface="Trebuchet MS"/>
                <a:cs typeface="Trebuchet MS"/>
              </a:rPr>
              <a:t>Vision</a:t>
            </a:r>
            <a:endParaRPr sz="4450" dirty="0">
              <a:latin typeface="Trebuchet MS"/>
              <a:cs typeface="Trebuchet MS"/>
            </a:endParaRPr>
          </a:p>
          <a:p>
            <a:pPr algn="ctr">
              <a:lnSpc>
                <a:spcPts val="4650"/>
              </a:lnSpc>
            </a:pPr>
            <a:r>
              <a:rPr lang="es-ES" sz="4450" b="1" spc="-45" dirty="0">
                <a:solidFill>
                  <a:srgbClr val="FF0000"/>
                </a:solidFill>
                <a:latin typeface="Tahoma"/>
                <a:cs typeface="Tahoma"/>
              </a:rPr>
              <a:t>center</a:t>
            </a:r>
            <a:endParaRPr sz="4450" dirty="0">
              <a:latin typeface="Tahoma"/>
              <a:cs typeface="Tahoma"/>
            </a:endParaRPr>
          </a:p>
        </p:txBody>
      </p:sp>
      <p:pic>
        <p:nvPicPr>
          <p:cNvPr id="39" name="Imagen 38" descr="Patrón de fondo&#10;&#10;El contenido generado por IA puede ser incorrecto.">
            <a:extLst>
              <a:ext uri="{FF2B5EF4-FFF2-40B4-BE49-F238E27FC236}">
                <a16:creationId xmlns:a16="http://schemas.microsoft.com/office/drawing/2014/main" id="{C009442A-EF4F-A037-BA49-F617763463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25661" y="349227"/>
            <a:ext cx="4944332" cy="302986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2700000">
              <a:rot lat="1200000" lon="2105015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1" name="Imagen 40" descr="Imagen de la pantalla de un celular con letras&#10;&#10;El contenido generado por IA puede ser incorrecto.">
            <a:extLst>
              <a:ext uri="{FF2B5EF4-FFF2-40B4-BE49-F238E27FC236}">
                <a16:creationId xmlns:a16="http://schemas.microsoft.com/office/drawing/2014/main" id="{51E9B15B-4B16-10D6-2477-16313B6F45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01860" y="3422099"/>
            <a:ext cx="4291430" cy="322979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2700000">
              <a:rot lat="1200000" lon="2105015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3" name="Imagen 42" descr="Interfaz de usuario gráfica, Aplicación, Teams&#10;&#10;El contenido generado por IA puede ser incorrecto.">
            <a:extLst>
              <a:ext uri="{FF2B5EF4-FFF2-40B4-BE49-F238E27FC236}">
                <a16:creationId xmlns:a16="http://schemas.microsoft.com/office/drawing/2014/main" id="{C130F4F2-CCDB-C8E1-1C41-B27F609E2D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812119" y="5618392"/>
            <a:ext cx="4291430" cy="315888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2700000">
              <a:rot lat="1200000" lon="2105015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5" name="Imagen 44" descr="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D91FC74F-4769-7106-467A-8F9C22D83E3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871876" y="7946139"/>
            <a:ext cx="4321414" cy="322979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2700000">
              <a:rot lat="1200000" lon="2105015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46" name="CuadroTexto 45">
            <a:extLst>
              <a:ext uri="{FF2B5EF4-FFF2-40B4-BE49-F238E27FC236}">
                <a16:creationId xmlns:a16="http://schemas.microsoft.com/office/drawing/2014/main" id="{0B494CCC-E965-8C8D-23DC-FA1E279A84D1}"/>
              </a:ext>
            </a:extLst>
          </p:cNvPr>
          <p:cNvSpPr txBox="1"/>
          <p:nvPr/>
        </p:nvSpPr>
        <p:spPr>
          <a:xfrm>
            <a:off x="1910810" y="3825419"/>
            <a:ext cx="5093240" cy="60708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>
              <a:lnSpc>
                <a:spcPts val="1500"/>
              </a:lnSpc>
            </a:pPr>
            <a:r>
              <a:rPr lang="es-CO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Reduce tiempos de espera y mejora la experiencia del usuario.</a:t>
            </a:r>
          </a:p>
          <a:p>
            <a:pPr fontAlgn="t">
              <a:lnSpc>
                <a:spcPts val="1500"/>
              </a:lnSpc>
            </a:pPr>
            <a:endParaRPr lang="es-CO" sz="2000" dirty="0">
              <a:solidFill>
                <a:schemeClr val="tx1">
                  <a:lumMod val="50000"/>
                  <a:lumOff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t">
              <a:lnSpc>
                <a:spcPts val="1500"/>
              </a:lnSpc>
              <a:buNone/>
            </a:pPr>
            <a:r>
              <a:rPr lang="es-CO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Monitoreo en tiempo real de todas las sedes.</a:t>
            </a:r>
          </a:p>
          <a:p>
            <a:pPr fontAlgn="t">
              <a:lnSpc>
                <a:spcPts val="1500"/>
              </a:lnSpc>
              <a:buNone/>
            </a:pPr>
            <a:endParaRPr lang="es-CO" sz="2000" dirty="0">
              <a:solidFill>
                <a:schemeClr val="tx1">
                  <a:lumMod val="50000"/>
                  <a:lumOff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t">
              <a:lnSpc>
                <a:spcPts val="1500"/>
              </a:lnSpc>
              <a:buNone/>
            </a:pPr>
            <a:r>
              <a:rPr lang="es-CO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Vision Center incorpora tableros ejecutivos con indicadores como:</a:t>
            </a:r>
          </a:p>
          <a:p>
            <a:pPr fontAlgn="t">
              <a:lnSpc>
                <a:spcPts val="1500"/>
              </a:lnSpc>
              <a:buNone/>
            </a:pPr>
            <a:endParaRPr lang="es-CO" sz="2000" dirty="0">
              <a:solidFill>
                <a:schemeClr val="tx1">
                  <a:lumMod val="50000"/>
                  <a:lumOff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s-CO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Cantidad de turnos.</a:t>
            </a:r>
          </a:p>
          <a:p>
            <a:pPr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s-CO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Tendencias históricas.</a:t>
            </a:r>
          </a:p>
          <a:p>
            <a:pPr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s-CO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Promedio de espera.</a:t>
            </a:r>
          </a:p>
          <a:p>
            <a:pPr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s-CO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Promedio de atención.</a:t>
            </a:r>
          </a:p>
          <a:p>
            <a:pPr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s-CO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Eficiencia de funcionarios.</a:t>
            </a:r>
          </a:p>
          <a:p>
            <a:pPr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s-CO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Eficiencia por grupo. </a:t>
            </a:r>
          </a:p>
          <a:p>
            <a:pPr fontAlgn="t">
              <a:lnSpc>
                <a:spcPts val="1500"/>
              </a:lnSpc>
              <a:buNone/>
            </a:pPr>
            <a:endParaRPr lang="es-CO" sz="2000" b="1" dirty="0">
              <a:solidFill>
                <a:schemeClr val="tx1">
                  <a:lumMod val="50000"/>
                  <a:lumOff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t">
              <a:lnSpc>
                <a:spcPts val="1500"/>
              </a:lnSpc>
              <a:buNone/>
            </a:pPr>
            <a:r>
              <a:rPr lang="es-CO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Medición de Productividad por Funcionario</a:t>
            </a:r>
          </a:p>
          <a:p>
            <a:pPr fontAlgn="t">
              <a:lnSpc>
                <a:spcPts val="1500"/>
              </a:lnSpc>
              <a:buNone/>
            </a:pPr>
            <a:endParaRPr lang="es-CO" sz="2000" b="1" dirty="0">
              <a:solidFill>
                <a:schemeClr val="tx1">
                  <a:lumMod val="50000"/>
                  <a:lumOff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t">
              <a:lnSpc>
                <a:spcPts val="1500"/>
              </a:lnSpc>
              <a:buNone/>
            </a:pPr>
            <a:r>
              <a:rPr lang="es-CO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 solución mide:</a:t>
            </a:r>
          </a:p>
          <a:p>
            <a:pPr fontAlgn="t">
              <a:lnSpc>
                <a:spcPts val="1500"/>
              </a:lnSpc>
              <a:buNone/>
            </a:pPr>
            <a:endParaRPr lang="es-CO" sz="2000" dirty="0">
              <a:solidFill>
                <a:schemeClr val="tx1">
                  <a:lumMod val="50000"/>
                  <a:lumOff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s-CO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Turnos atendidos por funcionario.</a:t>
            </a:r>
          </a:p>
          <a:p>
            <a:pPr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s-CO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Tiempo promedio de atención.</a:t>
            </a:r>
          </a:p>
          <a:p>
            <a:pPr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s-CO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Tiempo promedio de espera.</a:t>
            </a:r>
          </a:p>
          <a:p>
            <a:pPr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s-CO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Porcentaje de turnos abandonados.</a:t>
            </a:r>
          </a:p>
          <a:p>
            <a:pPr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s-CO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Porcentaje de turnos retardados.</a:t>
            </a:r>
          </a:p>
          <a:p>
            <a:pPr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s-CO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Eficiencia individual</a:t>
            </a:r>
          </a:p>
          <a:p>
            <a:pPr fontAlgn="t">
              <a:lnSpc>
                <a:spcPts val="1500"/>
              </a:lnSpc>
              <a:buFont typeface="Arial" panose="020B0604020202020204" pitchFamily="34" charset="0"/>
              <a:buChar char="•"/>
            </a:pPr>
            <a:endParaRPr lang="es-CO" sz="10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indent="-228600" fontAlgn="t">
              <a:lnSpc>
                <a:spcPts val="1500"/>
              </a:lnSpc>
              <a:buAutoNum type="arabicPeriod"/>
            </a:pPr>
            <a:endParaRPr lang="es-CO" sz="1050" dirty="0">
              <a:latin typeface="Segoe UI" panose="020B0502040204020203" pitchFamily="34" charset="0"/>
            </a:endParaRPr>
          </a:p>
          <a:p>
            <a:endParaRPr lang="es-CO" sz="2600" spc="65" dirty="0">
              <a:solidFill>
                <a:srgbClr val="666666"/>
              </a:solidFill>
              <a:latin typeface="Trebuchet MS"/>
            </a:endParaRP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A6CE7ACA-5AC2-AB0B-4B78-1750CC0C33FD}"/>
              </a:ext>
            </a:extLst>
          </p:cNvPr>
          <p:cNvSpPr txBox="1"/>
          <p:nvPr/>
        </p:nvSpPr>
        <p:spPr>
          <a:xfrm>
            <a:off x="7418803" y="3842284"/>
            <a:ext cx="5410200" cy="4916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>
              <a:lnSpc>
                <a:spcPts val="1500"/>
              </a:lnSpc>
              <a:buNone/>
            </a:pPr>
            <a:r>
              <a:rPr lang="es-CO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 de Alertas Operativas</a:t>
            </a:r>
          </a:p>
          <a:p>
            <a:pPr fontAlgn="t">
              <a:lnSpc>
                <a:spcPts val="1500"/>
              </a:lnSpc>
              <a:buNone/>
            </a:pPr>
            <a:r>
              <a:rPr lang="es-CO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Genera alertas automáticas cuando los grupos superan los umbrales definidos de espera.</a:t>
            </a:r>
          </a:p>
          <a:p>
            <a:pPr fontAlgn="t">
              <a:lnSpc>
                <a:spcPts val="1500"/>
              </a:lnSpc>
              <a:buNone/>
            </a:pPr>
            <a:endParaRPr lang="es-CO" sz="2000" dirty="0">
              <a:solidFill>
                <a:schemeClr val="tx1">
                  <a:lumMod val="50000"/>
                  <a:lumOff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t">
              <a:lnSpc>
                <a:spcPts val="1500"/>
              </a:lnSpc>
              <a:buNone/>
            </a:pPr>
            <a:r>
              <a:rPr lang="es-CO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Niveles configurables:</a:t>
            </a:r>
          </a:p>
          <a:p>
            <a:pPr fontAlgn="t">
              <a:lnSpc>
                <a:spcPts val="1500"/>
              </a:lnSpc>
              <a:buNone/>
            </a:pPr>
            <a:endParaRPr lang="es-CO" sz="2000" dirty="0">
              <a:solidFill>
                <a:schemeClr val="tx1">
                  <a:lumMod val="50000"/>
                  <a:lumOff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s-CO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70% (bajo)</a:t>
            </a:r>
          </a:p>
          <a:p>
            <a:pPr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s-CO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90% (medio)</a:t>
            </a:r>
          </a:p>
          <a:p>
            <a:pPr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s-CO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100% (alto)</a:t>
            </a:r>
          </a:p>
          <a:p>
            <a:pPr fontAlgn="t">
              <a:lnSpc>
                <a:spcPts val="1500"/>
              </a:lnSpc>
              <a:buFont typeface="Arial" panose="020B0604020202020204" pitchFamily="34" charset="0"/>
              <a:buChar char="•"/>
            </a:pPr>
            <a:endParaRPr lang="es-CO" sz="2000" dirty="0">
              <a:solidFill>
                <a:schemeClr val="tx1">
                  <a:lumMod val="50000"/>
                  <a:lumOff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t">
              <a:lnSpc>
                <a:spcPts val="1500"/>
              </a:lnSpc>
              <a:buNone/>
            </a:pPr>
            <a:r>
              <a:rPr lang="es-CO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Funcionalidades Administrativas Relevantes</a:t>
            </a:r>
          </a:p>
          <a:p>
            <a:pPr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s-CO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Administración de usuarios y roles.</a:t>
            </a:r>
          </a:p>
          <a:p>
            <a:pPr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s-CO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Control de permisos.</a:t>
            </a:r>
          </a:p>
          <a:p>
            <a:pPr fontAlgn="t">
              <a:lnSpc>
                <a:spcPts val="1500"/>
              </a:lnSpc>
              <a:buFont typeface="Arial" panose="020B0604020202020204" pitchFamily="34" charset="0"/>
              <a:buChar char="•"/>
            </a:pPr>
            <a:endParaRPr lang="es-CO" sz="2000" dirty="0">
              <a:solidFill>
                <a:schemeClr val="tx1">
                  <a:lumMod val="50000"/>
                  <a:lumOff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s-CO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Integración con Directorio Activo (Active </a:t>
            </a:r>
            <a:r>
              <a:rPr lang="es-CO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Directory</a:t>
            </a:r>
            <a:r>
              <a:rPr lang="es-CO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</a:t>
            </a:r>
          </a:p>
          <a:p>
            <a:pPr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s-CO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Auditoría de acciones realizadas por usuarios.</a:t>
            </a:r>
          </a:p>
          <a:p>
            <a:pPr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s-CO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Gestión centralizada de configuraciones.</a:t>
            </a:r>
          </a:p>
          <a:p>
            <a:pPr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s-CO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Traslado de funcionarios entre sedes.</a:t>
            </a:r>
          </a:p>
          <a:p>
            <a:pPr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s-CO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Asignación dinámica de grupos y prioridades</a:t>
            </a:r>
            <a:r>
              <a:rPr lang="es-CO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fontAlgn="t">
              <a:lnSpc>
                <a:spcPts val="1500"/>
              </a:lnSpc>
              <a:buFont typeface="Arial" panose="020B0604020202020204" pitchFamily="34" charset="0"/>
              <a:buChar char="•"/>
            </a:pPr>
            <a:endParaRPr lang="es-CO" sz="1600" dirty="0">
              <a:solidFill>
                <a:schemeClr val="tx1">
                  <a:lumMod val="50000"/>
                  <a:lumOff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t">
              <a:lnSpc>
                <a:spcPts val="1500"/>
              </a:lnSpc>
              <a:buFont typeface="Arial" panose="020B0604020202020204" pitchFamily="34" charset="0"/>
              <a:buChar char="•"/>
            </a:pPr>
            <a:endParaRPr lang="es-CO" sz="1050" dirty="0">
              <a:latin typeface="Segoe UI" panose="020B0502040204020203" pitchFamily="34" charset="0"/>
            </a:endParaRPr>
          </a:p>
          <a:p>
            <a:pPr marL="228600" indent="-228600" fontAlgn="t">
              <a:lnSpc>
                <a:spcPts val="1500"/>
              </a:lnSpc>
              <a:buAutoNum type="arabicPeriod"/>
            </a:pPr>
            <a:endParaRPr lang="es-CO" sz="1050" dirty="0">
              <a:latin typeface="Segoe UI" panose="020B0502040204020203" pitchFamily="34" charset="0"/>
            </a:endParaRPr>
          </a:p>
          <a:p>
            <a:endParaRPr lang="es-CO" sz="2600" spc="65" dirty="0">
              <a:solidFill>
                <a:srgbClr val="666666"/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5505621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9" cy="11308555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6062" y="-10795"/>
            <a:ext cx="20133310" cy="11330940"/>
            <a:chOff x="-14418" y="-10968"/>
            <a:chExt cx="20133310" cy="1133094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4418" y="-10968"/>
              <a:ext cx="20132936" cy="1133049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0919227" y="3606099"/>
              <a:ext cx="8399780" cy="4564380"/>
            </a:xfrm>
            <a:custGeom>
              <a:avLst/>
              <a:gdLst/>
              <a:ahLst/>
              <a:cxnLst/>
              <a:rect l="l" t="t" r="r" b="b"/>
              <a:pathLst>
                <a:path w="8399780" h="4564380">
                  <a:moveTo>
                    <a:pt x="8399555" y="4564091"/>
                  </a:moveTo>
                  <a:lnTo>
                    <a:pt x="0" y="4564091"/>
                  </a:lnTo>
                  <a:lnTo>
                    <a:pt x="0" y="0"/>
                  </a:lnTo>
                  <a:lnTo>
                    <a:pt x="8399555" y="0"/>
                  </a:lnTo>
                  <a:lnTo>
                    <a:pt x="8399555" y="4564091"/>
                  </a:lnTo>
                  <a:close/>
                </a:path>
              </a:pathLst>
            </a:custGeom>
            <a:ln w="31412">
              <a:solidFill>
                <a:srgbClr val="4B4B4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052050" y="0"/>
              <a:ext cx="10052050" cy="5654675"/>
            </a:xfrm>
            <a:custGeom>
              <a:avLst/>
              <a:gdLst/>
              <a:ahLst/>
              <a:cxnLst/>
              <a:rect l="l" t="t" r="r" b="b"/>
              <a:pathLst>
                <a:path w="10052050" h="5654675">
                  <a:moveTo>
                    <a:pt x="10052039" y="0"/>
                  </a:moveTo>
                  <a:lnTo>
                    <a:pt x="0" y="0"/>
                  </a:lnTo>
                  <a:lnTo>
                    <a:pt x="0" y="5654278"/>
                  </a:lnTo>
                  <a:lnTo>
                    <a:pt x="10052039" y="5654278"/>
                  </a:lnTo>
                  <a:lnTo>
                    <a:pt x="1005203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918222" y="4568426"/>
              <a:ext cx="8399780" cy="1085850"/>
            </a:xfrm>
            <a:custGeom>
              <a:avLst/>
              <a:gdLst/>
              <a:ahLst/>
              <a:cxnLst/>
              <a:rect l="l" t="t" r="r" b="b"/>
              <a:pathLst>
                <a:path w="8399780" h="1085850">
                  <a:moveTo>
                    <a:pt x="0" y="1085851"/>
                  </a:moveTo>
                  <a:lnTo>
                    <a:pt x="0" y="0"/>
                  </a:lnTo>
                  <a:lnTo>
                    <a:pt x="8399545" y="0"/>
                  </a:lnTo>
                  <a:lnTo>
                    <a:pt x="8399545" y="1085851"/>
                  </a:lnTo>
                </a:path>
              </a:pathLst>
            </a:custGeom>
            <a:ln w="314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856484" y="5824324"/>
              <a:ext cx="3754120" cy="243204"/>
            </a:xfrm>
            <a:custGeom>
              <a:avLst/>
              <a:gdLst/>
              <a:ahLst/>
              <a:cxnLst/>
              <a:rect l="l" t="t" r="r" b="b"/>
              <a:pathLst>
                <a:path w="3754120" h="243204">
                  <a:moveTo>
                    <a:pt x="3632706" y="0"/>
                  </a:moveTo>
                  <a:lnTo>
                    <a:pt x="121315" y="0"/>
                  </a:lnTo>
                  <a:lnTo>
                    <a:pt x="74093" y="9533"/>
                  </a:lnTo>
                  <a:lnTo>
                    <a:pt x="35531" y="35531"/>
                  </a:lnTo>
                  <a:lnTo>
                    <a:pt x="9533" y="74093"/>
                  </a:lnTo>
                  <a:lnTo>
                    <a:pt x="0" y="121315"/>
                  </a:lnTo>
                  <a:lnTo>
                    <a:pt x="9533" y="168548"/>
                  </a:lnTo>
                  <a:lnTo>
                    <a:pt x="35531" y="207110"/>
                  </a:lnTo>
                  <a:lnTo>
                    <a:pt x="74093" y="233108"/>
                  </a:lnTo>
                  <a:lnTo>
                    <a:pt x="121315" y="242641"/>
                  </a:lnTo>
                  <a:lnTo>
                    <a:pt x="3632706" y="242641"/>
                  </a:lnTo>
                  <a:lnTo>
                    <a:pt x="3679928" y="233108"/>
                  </a:lnTo>
                  <a:lnTo>
                    <a:pt x="3718490" y="207110"/>
                  </a:lnTo>
                  <a:lnTo>
                    <a:pt x="3744488" y="168548"/>
                  </a:lnTo>
                  <a:lnTo>
                    <a:pt x="3754021" y="121326"/>
                  </a:lnTo>
                  <a:lnTo>
                    <a:pt x="3744488" y="74093"/>
                  </a:lnTo>
                  <a:lnTo>
                    <a:pt x="3718490" y="35531"/>
                  </a:lnTo>
                  <a:lnTo>
                    <a:pt x="3679928" y="9533"/>
                  </a:lnTo>
                  <a:lnTo>
                    <a:pt x="3632706" y="0"/>
                  </a:lnTo>
                  <a:close/>
                </a:path>
              </a:pathLst>
            </a:custGeom>
            <a:solidFill>
              <a:srgbClr val="FF64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480966" y="5462409"/>
              <a:ext cx="1045210" cy="231140"/>
            </a:xfrm>
            <a:custGeom>
              <a:avLst/>
              <a:gdLst/>
              <a:ahLst/>
              <a:cxnLst/>
              <a:rect l="l" t="t" r="r" b="b"/>
              <a:pathLst>
                <a:path w="1045209" h="231139">
                  <a:moveTo>
                    <a:pt x="929720" y="0"/>
                  </a:moveTo>
                  <a:lnTo>
                    <a:pt x="115410" y="0"/>
                  </a:lnTo>
                  <a:lnTo>
                    <a:pt x="70488" y="9069"/>
                  </a:lnTo>
                  <a:lnTo>
                    <a:pt x="33803" y="33803"/>
                  </a:lnTo>
                  <a:lnTo>
                    <a:pt x="9069" y="70488"/>
                  </a:lnTo>
                  <a:lnTo>
                    <a:pt x="0" y="115410"/>
                  </a:lnTo>
                  <a:lnTo>
                    <a:pt x="9069" y="160331"/>
                  </a:lnTo>
                  <a:lnTo>
                    <a:pt x="33803" y="197016"/>
                  </a:lnTo>
                  <a:lnTo>
                    <a:pt x="70488" y="221750"/>
                  </a:lnTo>
                  <a:lnTo>
                    <a:pt x="115410" y="230820"/>
                  </a:lnTo>
                  <a:lnTo>
                    <a:pt x="929720" y="230820"/>
                  </a:lnTo>
                  <a:lnTo>
                    <a:pt x="974641" y="221750"/>
                  </a:lnTo>
                  <a:lnTo>
                    <a:pt x="1011326" y="197016"/>
                  </a:lnTo>
                  <a:lnTo>
                    <a:pt x="1036060" y="160331"/>
                  </a:lnTo>
                  <a:lnTo>
                    <a:pt x="1045130" y="115410"/>
                  </a:lnTo>
                  <a:lnTo>
                    <a:pt x="1036060" y="70488"/>
                  </a:lnTo>
                  <a:lnTo>
                    <a:pt x="1011326" y="33803"/>
                  </a:lnTo>
                  <a:lnTo>
                    <a:pt x="974641" y="9069"/>
                  </a:lnTo>
                  <a:lnTo>
                    <a:pt x="9297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631592" y="5462409"/>
              <a:ext cx="405130" cy="231140"/>
            </a:xfrm>
            <a:custGeom>
              <a:avLst/>
              <a:gdLst/>
              <a:ahLst/>
              <a:cxnLst/>
              <a:rect l="l" t="t" r="r" b="b"/>
              <a:pathLst>
                <a:path w="405129" h="231139">
                  <a:moveTo>
                    <a:pt x="289404" y="0"/>
                  </a:moveTo>
                  <a:lnTo>
                    <a:pt x="115410" y="0"/>
                  </a:lnTo>
                  <a:lnTo>
                    <a:pt x="70488" y="9069"/>
                  </a:lnTo>
                  <a:lnTo>
                    <a:pt x="33803" y="33803"/>
                  </a:lnTo>
                  <a:lnTo>
                    <a:pt x="9069" y="70488"/>
                  </a:lnTo>
                  <a:lnTo>
                    <a:pt x="0" y="115410"/>
                  </a:lnTo>
                  <a:lnTo>
                    <a:pt x="9069" y="160331"/>
                  </a:lnTo>
                  <a:lnTo>
                    <a:pt x="33803" y="197016"/>
                  </a:lnTo>
                  <a:lnTo>
                    <a:pt x="70488" y="221750"/>
                  </a:lnTo>
                  <a:lnTo>
                    <a:pt x="115410" y="230820"/>
                  </a:lnTo>
                  <a:lnTo>
                    <a:pt x="289404" y="230820"/>
                  </a:lnTo>
                  <a:lnTo>
                    <a:pt x="334324" y="221750"/>
                  </a:lnTo>
                  <a:lnTo>
                    <a:pt x="371005" y="197016"/>
                  </a:lnTo>
                  <a:lnTo>
                    <a:pt x="395736" y="160331"/>
                  </a:lnTo>
                  <a:lnTo>
                    <a:pt x="404804" y="115410"/>
                  </a:lnTo>
                  <a:lnTo>
                    <a:pt x="395736" y="70488"/>
                  </a:lnTo>
                  <a:lnTo>
                    <a:pt x="371005" y="33803"/>
                  </a:lnTo>
                  <a:lnTo>
                    <a:pt x="334324" y="9069"/>
                  </a:lnTo>
                  <a:lnTo>
                    <a:pt x="289404" y="0"/>
                  </a:lnTo>
                  <a:close/>
                </a:path>
              </a:pathLst>
            </a:custGeom>
            <a:solidFill>
              <a:srgbClr val="FF64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877297" y="6229712"/>
              <a:ext cx="754380" cy="231140"/>
            </a:xfrm>
            <a:custGeom>
              <a:avLst/>
              <a:gdLst/>
              <a:ahLst/>
              <a:cxnLst/>
              <a:rect l="l" t="t" r="r" b="b"/>
              <a:pathLst>
                <a:path w="754379" h="231139">
                  <a:moveTo>
                    <a:pt x="638891" y="0"/>
                  </a:moveTo>
                  <a:lnTo>
                    <a:pt x="115410" y="0"/>
                  </a:lnTo>
                  <a:lnTo>
                    <a:pt x="70488" y="9069"/>
                  </a:lnTo>
                  <a:lnTo>
                    <a:pt x="33803" y="33803"/>
                  </a:lnTo>
                  <a:lnTo>
                    <a:pt x="9069" y="70488"/>
                  </a:lnTo>
                  <a:lnTo>
                    <a:pt x="0" y="115410"/>
                  </a:lnTo>
                  <a:lnTo>
                    <a:pt x="9069" y="160331"/>
                  </a:lnTo>
                  <a:lnTo>
                    <a:pt x="33803" y="197016"/>
                  </a:lnTo>
                  <a:lnTo>
                    <a:pt x="70488" y="221750"/>
                  </a:lnTo>
                  <a:lnTo>
                    <a:pt x="115410" y="230820"/>
                  </a:lnTo>
                  <a:lnTo>
                    <a:pt x="638891" y="230820"/>
                  </a:lnTo>
                  <a:lnTo>
                    <a:pt x="683811" y="221750"/>
                  </a:lnTo>
                  <a:lnTo>
                    <a:pt x="720492" y="197016"/>
                  </a:lnTo>
                  <a:lnTo>
                    <a:pt x="745222" y="160331"/>
                  </a:lnTo>
                  <a:lnTo>
                    <a:pt x="754291" y="115410"/>
                  </a:lnTo>
                  <a:lnTo>
                    <a:pt x="745222" y="70488"/>
                  </a:lnTo>
                  <a:lnTo>
                    <a:pt x="720492" y="33803"/>
                  </a:lnTo>
                  <a:lnTo>
                    <a:pt x="683811" y="9069"/>
                  </a:lnTo>
                  <a:lnTo>
                    <a:pt x="638891" y="0"/>
                  </a:lnTo>
                  <a:close/>
                </a:path>
              </a:pathLst>
            </a:custGeom>
            <a:solidFill>
              <a:srgbClr val="FFCC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583016" y="324541"/>
              <a:ext cx="8319770" cy="5368925"/>
            </a:xfrm>
            <a:custGeom>
              <a:avLst/>
              <a:gdLst/>
              <a:ahLst/>
              <a:cxnLst/>
              <a:rect l="l" t="t" r="r" b="b"/>
              <a:pathLst>
                <a:path w="8319770" h="5368925">
                  <a:moveTo>
                    <a:pt x="720280" y="104711"/>
                  </a:moveTo>
                  <a:lnTo>
                    <a:pt x="712050" y="63957"/>
                  </a:lnTo>
                  <a:lnTo>
                    <a:pt x="689610" y="30670"/>
                  </a:lnTo>
                  <a:lnTo>
                    <a:pt x="656323" y="8229"/>
                  </a:lnTo>
                  <a:lnTo>
                    <a:pt x="615569" y="0"/>
                  </a:lnTo>
                  <a:lnTo>
                    <a:pt x="104711" y="0"/>
                  </a:lnTo>
                  <a:lnTo>
                    <a:pt x="63957" y="8229"/>
                  </a:lnTo>
                  <a:lnTo>
                    <a:pt x="30670" y="30670"/>
                  </a:lnTo>
                  <a:lnTo>
                    <a:pt x="8229" y="63957"/>
                  </a:lnTo>
                  <a:lnTo>
                    <a:pt x="0" y="104711"/>
                  </a:lnTo>
                  <a:lnTo>
                    <a:pt x="8229" y="145465"/>
                  </a:lnTo>
                  <a:lnTo>
                    <a:pt x="30670" y="178752"/>
                  </a:lnTo>
                  <a:lnTo>
                    <a:pt x="63957" y="201193"/>
                  </a:lnTo>
                  <a:lnTo>
                    <a:pt x="104711" y="209423"/>
                  </a:lnTo>
                  <a:lnTo>
                    <a:pt x="615569" y="209423"/>
                  </a:lnTo>
                  <a:lnTo>
                    <a:pt x="656323" y="201193"/>
                  </a:lnTo>
                  <a:lnTo>
                    <a:pt x="689610" y="178752"/>
                  </a:lnTo>
                  <a:lnTo>
                    <a:pt x="712050" y="145465"/>
                  </a:lnTo>
                  <a:lnTo>
                    <a:pt x="720280" y="104711"/>
                  </a:lnTo>
                  <a:close/>
                </a:path>
                <a:path w="8319770" h="5368925">
                  <a:moveTo>
                    <a:pt x="8319656" y="5253279"/>
                  </a:moveTo>
                  <a:lnTo>
                    <a:pt x="8310588" y="5208359"/>
                  </a:lnTo>
                  <a:lnTo>
                    <a:pt x="8285861" y="5171681"/>
                  </a:lnTo>
                  <a:lnTo>
                    <a:pt x="8249171" y="5146941"/>
                  </a:lnTo>
                  <a:lnTo>
                    <a:pt x="8204251" y="5137874"/>
                  </a:lnTo>
                  <a:lnTo>
                    <a:pt x="7674292" y="5137874"/>
                  </a:lnTo>
                  <a:lnTo>
                    <a:pt x="7629372" y="5146941"/>
                  </a:lnTo>
                  <a:lnTo>
                    <a:pt x="7592682" y="5171681"/>
                  </a:lnTo>
                  <a:lnTo>
                    <a:pt x="7567943" y="5208359"/>
                  </a:lnTo>
                  <a:lnTo>
                    <a:pt x="7558875" y="5253279"/>
                  </a:lnTo>
                  <a:lnTo>
                    <a:pt x="7567943" y="5298211"/>
                  </a:lnTo>
                  <a:lnTo>
                    <a:pt x="7592682" y="5334889"/>
                  </a:lnTo>
                  <a:lnTo>
                    <a:pt x="7629372" y="5359628"/>
                  </a:lnTo>
                  <a:lnTo>
                    <a:pt x="7674292" y="5368696"/>
                  </a:lnTo>
                  <a:lnTo>
                    <a:pt x="8204251" y="5368696"/>
                  </a:lnTo>
                  <a:lnTo>
                    <a:pt x="8249171" y="5359628"/>
                  </a:lnTo>
                  <a:lnTo>
                    <a:pt x="8285861" y="5334889"/>
                  </a:lnTo>
                  <a:lnTo>
                    <a:pt x="8310588" y="5298211"/>
                  </a:lnTo>
                  <a:lnTo>
                    <a:pt x="8319656" y="52532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90731" y="324539"/>
              <a:ext cx="408940" cy="209550"/>
            </a:xfrm>
            <a:custGeom>
              <a:avLst/>
              <a:gdLst/>
              <a:ahLst/>
              <a:cxnLst/>
              <a:rect l="l" t="t" r="r" b="b"/>
              <a:pathLst>
                <a:path w="408940" h="209550">
                  <a:moveTo>
                    <a:pt x="303823" y="0"/>
                  </a:moveTo>
                  <a:lnTo>
                    <a:pt x="104708" y="0"/>
                  </a:lnTo>
                  <a:lnTo>
                    <a:pt x="63950" y="8228"/>
                  </a:lnTo>
                  <a:lnTo>
                    <a:pt x="30667" y="30667"/>
                  </a:lnTo>
                  <a:lnTo>
                    <a:pt x="8228" y="63950"/>
                  </a:lnTo>
                  <a:lnTo>
                    <a:pt x="0" y="104708"/>
                  </a:lnTo>
                  <a:lnTo>
                    <a:pt x="8228" y="145466"/>
                  </a:lnTo>
                  <a:lnTo>
                    <a:pt x="30667" y="178749"/>
                  </a:lnTo>
                  <a:lnTo>
                    <a:pt x="63950" y="201189"/>
                  </a:lnTo>
                  <a:lnTo>
                    <a:pt x="104708" y="209417"/>
                  </a:lnTo>
                  <a:lnTo>
                    <a:pt x="303823" y="209417"/>
                  </a:lnTo>
                  <a:lnTo>
                    <a:pt x="344581" y="201189"/>
                  </a:lnTo>
                  <a:lnTo>
                    <a:pt x="377864" y="178749"/>
                  </a:lnTo>
                  <a:lnTo>
                    <a:pt x="400303" y="145466"/>
                  </a:lnTo>
                  <a:lnTo>
                    <a:pt x="408532" y="104708"/>
                  </a:lnTo>
                  <a:lnTo>
                    <a:pt x="400303" y="63950"/>
                  </a:lnTo>
                  <a:lnTo>
                    <a:pt x="377864" y="30667"/>
                  </a:lnTo>
                  <a:lnTo>
                    <a:pt x="344581" y="8228"/>
                  </a:lnTo>
                  <a:lnTo>
                    <a:pt x="303823" y="0"/>
                  </a:lnTo>
                  <a:close/>
                </a:path>
              </a:pathLst>
            </a:custGeom>
            <a:solidFill>
              <a:srgbClr val="FFCC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0" y="324540"/>
              <a:ext cx="1007110" cy="209550"/>
            </a:xfrm>
            <a:custGeom>
              <a:avLst/>
              <a:gdLst/>
              <a:ahLst/>
              <a:cxnLst/>
              <a:rect l="l" t="t" r="r" b="b"/>
              <a:pathLst>
                <a:path w="1007110" h="209550">
                  <a:moveTo>
                    <a:pt x="902251" y="0"/>
                  </a:moveTo>
                  <a:lnTo>
                    <a:pt x="0" y="0"/>
                  </a:lnTo>
                  <a:lnTo>
                    <a:pt x="0" y="209417"/>
                  </a:lnTo>
                  <a:lnTo>
                    <a:pt x="902251" y="209417"/>
                  </a:lnTo>
                  <a:lnTo>
                    <a:pt x="943009" y="201189"/>
                  </a:lnTo>
                  <a:lnTo>
                    <a:pt x="976292" y="178749"/>
                  </a:lnTo>
                  <a:lnTo>
                    <a:pt x="998731" y="145466"/>
                  </a:lnTo>
                  <a:lnTo>
                    <a:pt x="1006959" y="104708"/>
                  </a:lnTo>
                  <a:lnTo>
                    <a:pt x="998731" y="63950"/>
                  </a:lnTo>
                  <a:lnTo>
                    <a:pt x="976292" y="30667"/>
                  </a:lnTo>
                  <a:lnTo>
                    <a:pt x="943009" y="8228"/>
                  </a:lnTo>
                  <a:lnTo>
                    <a:pt x="90225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0" y="617725"/>
              <a:ext cx="2733040" cy="209550"/>
            </a:xfrm>
            <a:custGeom>
              <a:avLst/>
              <a:gdLst/>
              <a:ahLst/>
              <a:cxnLst/>
              <a:rect l="l" t="t" r="r" b="b"/>
              <a:pathLst>
                <a:path w="2733040" h="209550">
                  <a:moveTo>
                    <a:pt x="2628115" y="0"/>
                  </a:moveTo>
                  <a:lnTo>
                    <a:pt x="0" y="0"/>
                  </a:lnTo>
                  <a:lnTo>
                    <a:pt x="0" y="209417"/>
                  </a:lnTo>
                  <a:lnTo>
                    <a:pt x="2628115" y="209417"/>
                  </a:lnTo>
                  <a:lnTo>
                    <a:pt x="2668873" y="201189"/>
                  </a:lnTo>
                  <a:lnTo>
                    <a:pt x="2702156" y="178749"/>
                  </a:lnTo>
                  <a:lnTo>
                    <a:pt x="2724596" y="145466"/>
                  </a:lnTo>
                  <a:lnTo>
                    <a:pt x="2732824" y="104708"/>
                  </a:lnTo>
                  <a:lnTo>
                    <a:pt x="2724596" y="63950"/>
                  </a:lnTo>
                  <a:lnTo>
                    <a:pt x="2702156" y="30667"/>
                  </a:lnTo>
                  <a:lnTo>
                    <a:pt x="2668873" y="8228"/>
                  </a:lnTo>
                  <a:lnTo>
                    <a:pt x="2628115" y="0"/>
                  </a:lnTo>
                  <a:close/>
                </a:path>
              </a:pathLst>
            </a:custGeom>
            <a:solidFill>
              <a:srgbClr val="FF64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0" y="912411"/>
              <a:ext cx="1840230" cy="209550"/>
            </a:xfrm>
            <a:custGeom>
              <a:avLst/>
              <a:gdLst/>
              <a:ahLst/>
              <a:cxnLst/>
              <a:rect l="l" t="t" r="r" b="b"/>
              <a:pathLst>
                <a:path w="1840230" h="209550">
                  <a:moveTo>
                    <a:pt x="1735448" y="0"/>
                  </a:moveTo>
                  <a:lnTo>
                    <a:pt x="0" y="0"/>
                  </a:lnTo>
                  <a:lnTo>
                    <a:pt x="0" y="209417"/>
                  </a:lnTo>
                  <a:lnTo>
                    <a:pt x="1735448" y="209417"/>
                  </a:lnTo>
                  <a:lnTo>
                    <a:pt x="1776206" y="201189"/>
                  </a:lnTo>
                  <a:lnTo>
                    <a:pt x="1809489" y="178749"/>
                  </a:lnTo>
                  <a:lnTo>
                    <a:pt x="1831929" y="145466"/>
                  </a:lnTo>
                  <a:lnTo>
                    <a:pt x="1840157" y="104708"/>
                  </a:lnTo>
                  <a:lnTo>
                    <a:pt x="1831929" y="63950"/>
                  </a:lnTo>
                  <a:lnTo>
                    <a:pt x="1809489" y="30667"/>
                  </a:lnTo>
                  <a:lnTo>
                    <a:pt x="1776206" y="8228"/>
                  </a:lnTo>
                  <a:lnTo>
                    <a:pt x="173544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0" y="10439241"/>
              <a:ext cx="2731135" cy="605155"/>
            </a:xfrm>
            <a:custGeom>
              <a:avLst/>
              <a:gdLst/>
              <a:ahLst/>
              <a:cxnLst/>
              <a:rect l="l" t="t" r="r" b="b"/>
              <a:pathLst>
                <a:path w="2731135" h="605154">
                  <a:moveTo>
                    <a:pt x="1179360" y="115404"/>
                  </a:moveTo>
                  <a:lnTo>
                    <a:pt x="1170292" y="70485"/>
                  </a:lnTo>
                  <a:lnTo>
                    <a:pt x="1145552" y="33794"/>
                  </a:lnTo>
                  <a:lnTo>
                    <a:pt x="1108875" y="9067"/>
                  </a:lnTo>
                  <a:lnTo>
                    <a:pt x="1063955" y="0"/>
                  </a:lnTo>
                  <a:lnTo>
                    <a:pt x="500900" y="0"/>
                  </a:lnTo>
                  <a:lnTo>
                    <a:pt x="455980" y="9067"/>
                  </a:lnTo>
                  <a:lnTo>
                    <a:pt x="419290" y="33794"/>
                  </a:lnTo>
                  <a:lnTo>
                    <a:pt x="394563" y="70485"/>
                  </a:lnTo>
                  <a:lnTo>
                    <a:pt x="385495" y="115404"/>
                  </a:lnTo>
                  <a:lnTo>
                    <a:pt x="394563" y="160324"/>
                  </a:lnTo>
                  <a:lnTo>
                    <a:pt x="419290" y="197015"/>
                  </a:lnTo>
                  <a:lnTo>
                    <a:pt x="455980" y="221742"/>
                  </a:lnTo>
                  <a:lnTo>
                    <a:pt x="500900" y="230809"/>
                  </a:lnTo>
                  <a:lnTo>
                    <a:pt x="1063955" y="230809"/>
                  </a:lnTo>
                  <a:lnTo>
                    <a:pt x="1108875" y="221742"/>
                  </a:lnTo>
                  <a:lnTo>
                    <a:pt x="1145552" y="197015"/>
                  </a:lnTo>
                  <a:lnTo>
                    <a:pt x="1170292" y="160324"/>
                  </a:lnTo>
                  <a:lnTo>
                    <a:pt x="1179360" y="115404"/>
                  </a:lnTo>
                  <a:close/>
                </a:path>
                <a:path w="2731135" h="605154">
                  <a:moveTo>
                    <a:pt x="2730944" y="483222"/>
                  </a:moveTo>
                  <a:lnTo>
                    <a:pt x="2721406" y="436003"/>
                  </a:lnTo>
                  <a:lnTo>
                    <a:pt x="2695410" y="397446"/>
                  </a:lnTo>
                  <a:lnTo>
                    <a:pt x="2656840" y="371436"/>
                  </a:lnTo>
                  <a:lnTo>
                    <a:pt x="2609621" y="361911"/>
                  </a:lnTo>
                  <a:lnTo>
                    <a:pt x="0" y="361911"/>
                  </a:lnTo>
                  <a:lnTo>
                    <a:pt x="0" y="604545"/>
                  </a:lnTo>
                  <a:lnTo>
                    <a:pt x="2609621" y="604545"/>
                  </a:lnTo>
                  <a:lnTo>
                    <a:pt x="2656840" y="595020"/>
                  </a:lnTo>
                  <a:lnTo>
                    <a:pt x="2695410" y="569023"/>
                  </a:lnTo>
                  <a:lnTo>
                    <a:pt x="2721406" y="530453"/>
                  </a:lnTo>
                  <a:lnTo>
                    <a:pt x="2730944" y="4832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269169" y="10439229"/>
              <a:ext cx="450850" cy="231140"/>
            </a:xfrm>
            <a:custGeom>
              <a:avLst/>
              <a:gdLst/>
              <a:ahLst/>
              <a:cxnLst/>
              <a:rect l="l" t="t" r="r" b="b"/>
              <a:pathLst>
                <a:path w="450850" h="231140">
                  <a:moveTo>
                    <a:pt x="334879" y="0"/>
                  </a:moveTo>
                  <a:lnTo>
                    <a:pt x="115410" y="0"/>
                  </a:lnTo>
                  <a:lnTo>
                    <a:pt x="70488" y="9069"/>
                  </a:lnTo>
                  <a:lnTo>
                    <a:pt x="33803" y="33803"/>
                  </a:lnTo>
                  <a:lnTo>
                    <a:pt x="9069" y="70488"/>
                  </a:lnTo>
                  <a:lnTo>
                    <a:pt x="0" y="115410"/>
                  </a:lnTo>
                  <a:lnTo>
                    <a:pt x="9069" y="160331"/>
                  </a:lnTo>
                  <a:lnTo>
                    <a:pt x="33803" y="197016"/>
                  </a:lnTo>
                  <a:lnTo>
                    <a:pt x="70488" y="221750"/>
                  </a:lnTo>
                  <a:lnTo>
                    <a:pt x="115410" y="230820"/>
                  </a:lnTo>
                  <a:lnTo>
                    <a:pt x="334879" y="230820"/>
                  </a:lnTo>
                  <a:lnTo>
                    <a:pt x="379801" y="221750"/>
                  </a:lnTo>
                  <a:lnTo>
                    <a:pt x="416486" y="197016"/>
                  </a:lnTo>
                  <a:lnTo>
                    <a:pt x="441220" y="160331"/>
                  </a:lnTo>
                  <a:lnTo>
                    <a:pt x="450289" y="115410"/>
                  </a:lnTo>
                  <a:lnTo>
                    <a:pt x="441220" y="70488"/>
                  </a:lnTo>
                  <a:lnTo>
                    <a:pt x="416486" y="33803"/>
                  </a:lnTo>
                  <a:lnTo>
                    <a:pt x="379801" y="9069"/>
                  </a:lnTo>
                  <a:lnTo>
                    <a:pt x="334879" y="0"/>
                  </a:lnTo>
                  <a:close/>
                </a:path>
              </a:pathLst>
            </a:custGeom>
            <a:solidFill>
              <a:srgbClr val="FF64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809256" y="10439229"/>
              <a:ext cx="1522095" cy="231140"/>
            </a:xfrm>
            <a:custGeom>
              <a:avLst/>
              <a:gdLst/>
              <a:ahLst/>
              <a:cxnLst/>
              <a:rect l="l" t="t" r="r" b="b"/>
              <a:pathLst>
                <a:path w="1522095" h="231140">
                  <a:moveTo>
                    <a:pt x="1406145" y="0"/>
                  </a:moveTo>
                  <a:lnTo>
                    <a:pt x="115410" y="0"/>
                  </a:lnTo>
                  <a:lnTo>
                    <a:pt x="70488" y="9069"/>
                  </a:lnTo>
                  <a:lnTo>
                    <a:pt x="33803" y="33803"/>
                  </a:lnTo>
                  <a:lnTo>
                    <a:pt x="9069" y="70488"/>
                  </a:lnTo>
                  <a:lnTo>
                    <a:pt x="0" y="115410"/>
                  </a:lnTo>
                  <a:lnTo>
                    <a:pt x="9069" y="160331"/>
                  </a:lnTo>
                  <a:lnTo>
                    <a:pt x="33803" y="197016"/>
                  </a:lnTo>
                  <a:lnTo>
                    <a:pt x="70488" y="221750"/>
                  </a:lnTo>
                  <a:lnTo>
                    <a:pt x="115410" y="230820"/>
                  </a:lnTo>
                  <a:lnTo>
                    <a:pt x="1406145" y="230820"/>
                  </a:lnTo>
                  <a:lnTo>
                    <a:pt x="1451067" y="221750"/>
                  </a:lnTo>
                  <a:lnTo>
                    <a:pt x="1487751" y="197016"/>
                  </a:lnTo>
                  <a:lnTo>
                    <a:pt x="1512485" y="160331"/>
                  </a:lnTo>
                  <a:lnTo>
                    <a:pt x="1521555" y="115410"/>
                  </a:lnTo>
                  <a:lnTo>
                    <a:pt x="1512485" y="70488"/>
                  </a:lnTo>
                  <a:lnTo>
                    <a:pt x="1487751" y="33803"/>
                  </a:lnTo>
                  <a:lnTo>
                    <a:pt x="1451067" y="9069"/>
                  </a:lnTo>
                  <a:lnTo>
                    <a:pt x="1406145" y="0"/>
                  </a:lnTo>
                  <a:close/>
                </a:path>
              </a:pathLst>
            </a:custGeom>
            <a:solidFill>
              <a:srgbClr val="FFCC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11922989" y="4612366"/>
            <a:ext cx="7567311" cy="1909497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ts val="7430"/>
              </a:lnSpc>
              <a:spcBef>
                <a:spcPts val="90"/>
              </a:spcBef>
            </a:pPr>
            <a:r>
              <a:rPr sz="6600" i="0" spc="295" dirty="0">
                <a:solidFill>
                  <a:srgbClr val="FFFFFF"/>
                </a:solidFill>
                <a:latin typeface="Trebuchet MS"/>
                <a:cs typeface="Trebuchet MS"/>
              </a:rPr>
              <a:t>Muchas</a:t>
            </a:r>
            <a:r>
              <a:rPr sz="6600" i="0" spc="-5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6600" i="0" spc="-10" dirty="0">
                <a:solidFill>
                  <a:srgbClr val="FFFFFF"/>
                </a:solidFill>
                <a:latin typeface="Trebuchet MS"/>
                <a:cs typeface="Trebuchet MS"/>
              </a:rPr>
              <a:t>Gracias.</a:t>
            </a:r>
            <a:endParaRPr sz="6600" dirty="0">
              <a:latin typeface="Trebuchet MS"/>
              <a:cs typeface="Trebuchet MS"/>
            </a:endParaRPr>
          </a:p>
          <a:p>
            <a:pPr marL="157480">
              <a:lnSpc>
                <a:spcPts val="7430"/>
              </a:lnSpc>
            </a:pPr>
            <a:r>
              <a:rPr lang="es-ES" sz="6600" i="0" spc="-40" dirty="0">
                <a:solidFill>
                  <a:srgbClr val="4B4B4B"/>
                </a:solidFill>
                <a:latin typeface="Tahoma"/>
                <a:cs typeface="Tahoma"/>
              </a:rPr>
              <a:t>DIANA SANCHEZ</a:t>
            </a:r>
            <a:endParaRPr sz="6600" dirty="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669584" y="7218222"/>
            <a:ext cx="2971800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200" spc="-75" dirty="0">
                <a:solidFill>
                  <a:srgbClr val="4B4B4B"/>
                </a:solidFill>
                <a:latin typeface="Trebuchet MS"/>
                <a:cs typeface="Trebuchet MS"/>
              </a:rPr>
              <a:t>316</a:t>
            </a:r>
            <a:r>
              <a:rPr sz="4200" spc="-310" dirty="0">
                <a:solidFill>
                  <a:srgbClr val="4B4B4B"/>
                </a:solidFill>
                <a:latin typeface="Trebuchet MS"/>
                <a:cs typeface="Trebuchet MS"/>
              </a:rPr>
              <a:t> </a:t>
            </a:r>
            <a:r>
              <a:rPr sz="4200" spc="35" dirty="0">
                <a:solidFill>
                  <a:srgbClr val="4B4B4B"/>
                </a:solidFill>
                <a:latin typeface="Trebuchet MS"/>
                <a:cs typeface="Trebuchet MS"/>
              </a:rPr>
              <a:t>3007712</a:t>
            </a:r>
            <a:endParaRPr sz="4200">
              <a:latin typeface="Trebuchet MS"/>
              <a:cs typeface="Trebuchet MS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2554895" y="2115118"/>
            <a:ext cx="9211945" cy="5172710"/>
            <a:chOff x="2554895" y="2115118"/>
            <a:chExt cx="9211945" cy="5172710"/>
          </a:xfrm>
        </p:grpSpPr>
        <p:sp>
          <p:nvSpPr>
            <p:cNvPr id="23" name="object 23"/>
            <p:cNvSpPr/>
            <p:nvPr/>
          </p:nvSpPr>
          <p:spPr>
            <a:xfrm>
              <a:off x="10238515" y="3799507"/>
              <a:ext cx="1528445" cy="1528445"/>
            </a:xfrm>
            <a:custGeom>
              <a:avLst/>
              <a:gdLst/>
              <a:ahLst/>
              <a:cxnLst/>
              <a:rect l="l" t="t" r="r" b="b"/>
              <a:pathLst>
                <a:path w="1528445" h="1528445">
                  <a:moveTo>
                    <a:pt x="1527859" y="0"/>
                  </a:moveTo>
                  <a:lnTo>
                    <a:pt x="0" y="0"/>
                  </a:lnTo>
                  <a:lnTo>
                    <a:pt x="0" y="1527859"/>
                  </a:lnTo>
                  <a:lnTo>
                    <a:pt x="1527859" y="1527859"/>
                  </a:lnTo>
                  <a:lnTo>
                    <a:pt x="152785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0504970" y="4052944"/>
              <a:ext cx="1120775" cy="1120775"/>
            </a:xfrm>
            <a:custGeom>
              <a:avLst/>
              <a:gdLst/>
              <a:ahLst/>
              <a:cxnLst/>
              <a:rect l="l" t="t" r="r" b="b"/>
              <a:pathLst>
                <a:path w="1120775" h="1120775">
                  <a:moveTo>
                    <a:pt x="689559" y="711949"/>
                  </a:moveTo>
                  <a:lnTo>
                    <a:pt x="685038" y="672947"/>
                  </a:lnTo>
                  <a:lnTo>
                    <a:pt x="670534" y="636155"/>
                  </a:lnTo>
                  <a:lnTo>
                    <a:pt x="647509" y="604253"/>
                  </a:lnTo>
                  <a:lnTo>
                    <a:pt x="644283" y="601649"/>
                  </a:lnTo>
                  <a:lnTo>
                    <a:pt x="644283" y="702932"/>
                  </a:lnTo>
                  <a:lnTo>
                    <a:pt x="644232" y="705535"/>
                  </a:lnTo>
                  <a:lnTo>
                    <a:pt x="638213" y="747344"/>
                  </a:lnTo>
                  <a:lnTo>
                    <a:pt x="604621" y="792657"/>
                  </a:lnTo>
                  <a:lnTo>
                    <a:pt x="553199" y="810196"/>
                  </a:lnTo>
                  <a:lnTo>
                    <a:pt x="535393" y="808189"/>
                  </a:lnTo>
                  <a:lnTo>
                    <a:pt x="534898" y="808189"/>
                  </a:lnTo>
                  <a:lnTo>
                    <a:pt x="486308" y="778687"/>
                  </a:lnTo>
                  <a:lnTo>
                    <a:pt x="466648" y="744461"/>
                  </a:lnTo>
                  <a:lnTo>
                    <a:pt x="461200" y="705612"/>
                  </a:lnTo>
                  <a:lnTo>
                    <a:pt x="469734" y="667550"/>
                  </a:lnTo>
                  <a:lnTo>
                    <a:pt x="492061" y="635800"/>
                  </a:lnTo>
                  <a:lnTo>
                    <a:pt x="532447" y="611670"/>
                  </a:lnTo>
                  <a:lnTo>
                    <a:pt x="553580" y="609130"/>
                  </a:lnTo>
                  <a:lnTo>
                    <a:pt x="575246" y="612940"/>
                  </a:lnTo>
                  <a:lnTo>
                    <a:pt x="617575" y="638340"/>
                  </a:lnTo>
                  <a:lnTo>
                    <a:pt x="641197" y="682790"/>
                  </a:lnTo>
                  <a:lnTo>
                    <a:pt x="644283" y="702932"/>
                  </a:lnTo>
                  <a:lnTo>
                    <a:pt x="644283" y="601649"/>
                  </a:lnTo>
                  <a:lnTo>
                    <a:pt x="618858" y="581088"/>
                  </a:lnTo>
                  <a:lnTo>
                    <a:pt x="584835" y="567651"/>
                  </a:lnTo>
                  <a:lnTo>
                    <a:pt x="545719" y="564972"/>
                  </a:lnTo>
                  <a:lnTo>
                    <a:pt x="502945" y="574649"/>
                  </a:lnTo>
                  <a:lnTo>
                    <a:pt x="467410" y="595934"/>
                  </a:lnTo>
                  <a:lnTo>
                    <a:pt x="440423" y="627151"/>
                  </a:lnTo>
                  <a:lnTo>
                    <a:pt x="423252" y="666623"/>
                  </a:lnTo>
                  <a:lnTo>
                    <a:pt x="417322" y="711949"/>
                  </a:lnTo>
                  <a:lnTo>
                    <a:pt x="417283" y="724471"/>
                  </a:lnTo>
                  <a:lnTo>
                    <a:pt x="417283" y="724700"/>
                  </a:lnTo>
                  <a:lnTo>
                    <a:pt x="425424" y="762800"/>
                  </a:lnTo>
                  <a:lnTo>
                    <a:pt x="448589" y="804710"/>
                  </a:lnTo>
                  <a:lnTo>
                    <a:pt x="483146" y="835190"/>
                  </a:lnTo>
                  <a:lnTo>
                    <a:pt x="524344" y="852970"/>
                  </a:lnTo>
                  <a:lnTo>
                    <a:pt x="567448" y="855510"/>
                  </a:lnTo>
                  <a:lnTo>
                    <a:pt x="610692" y="841540"/>
                  </a:lnTo>
                  <a:lnTo>
                    <a:pt x="644664" y="818680"/>
                  </a:lnTo>
                  <a:lnTo>
                    <a:pt x="669239" y="786930"/>
                  </a:lnTo>
                  <a:lnTo>
                    <a:pt x="684250" y="751370"/>
                  </a:lnTo>
                  <a:lnTo>
                    <a:pt x="689241" y="714324"/>
                  </a:lnTo>
                  <a:lnTo>
                    <a:pt x="689457" y="712724"/>
                  </a:lnTo>
                  <a:lnTo>
                    <a:pt x="689483" y="712520"/>
                  </a:lnTo>
                  <a:lnTo>
                    <a:pt x="689559" y="712000"/>
                  </a:lnTo>
                  <a:close/>
                </a:path>
                <a:path w="1120775" h="1120775">
                  <a:moveTo>
                    <a:pt x="837488" y="31724"/>
                  </a:moveTo>
                  <a:lnTo>
                    <a:pt x="800023" y="12"/>
                  </a:lnTo>
                  <a:lnTo>
                    <a:pt x="176593" y="0"/>
                  </a:lnTo>
                  <a:lnTo>
                    <a:pt x="161709" y="558"/>
                  </a:lnTo>
                  <a:lnTo>
                    <a:pt x="118224" y="9436"/>
                  </a:lnTo>
                  <a:lnTo>
                    <a:pt x="78320" y="28930"/>
                  </a:lnTo>
                  <a:lnTo>
                    <a:pt x="45567" y="56718"/>
                  </a:lnTo>
                  <a:lnTo>
                    <a:pt x="20967" y="91503"/>
                  </a:lnTo>
                  <a:lnTo>
                    <a:pt x="5486" y="132029"/>
                  </a:lnTo>
                  <a:lnTo>
                    <a:pt x="76" y="177012"/>
                  </a:lnTo>
                  <a:lnTo>
                    <a:pt x="0" y="943152"/>
                  </a:lnTo>
                  <a:lnTo>
                    <a:pt x="304" y="955040"/>
                  </a:lnTo>
                  <a:lnTo>
                    <a:pt x="8331" y="998220"/>
                  </a:lnTo>
                  <a:lnTo>
                    <a:pt x="26708" y="1037285"/>
                  </a:lnTo>
                  <a:lnTo>
                    <a:pt x="53759" y="1070622"/>
                  </a:lnTo>
                  <a:lnTo>
                    <a:pt x="87845" y="1096645"/>
                  </a:lnTo>
                  <a:lnTo>
                    <a:pt x="127304" y="1113713"/>
                  </a:lnTo>
                  <a:lnTo>
                    <a:pt x="170472" y="1120254"/>
                  </a:lnTo>
                  <a:lnTo>
                    <a:pt x="184200" y="1118273"/>
                  </a:lnTo>
                  <a:lnTo>
                    <a:pt x="204152" y="1078064"/>
                  </a:lnTo>
                  <a:lnTo>
                    <a:pt x="127825" y="1045540"/>
                  </a:lnTo>
                  <a:lnTo>
                    <a:pt x="92964" y="1020800"/>
                  </a:lnTo>
                  <a:lnTo>
                    <a:pt x="71031" y="984186"/>
                  </a:lnTo>
                  <a:lnTo>
                    <a:pt x="63398" y="937158"/>
                  </a:lnTo>
                  <a:lnTo>
                    <a:pt x="63385" y="560692"/>
                  </a:lnTo>
                  <a:lnTo>
                    <a:pt x="63347" y="181584"/>
                  </a:lnTo>
                  <a:lnTo>
                    <a:pt x="83007" y="111277"/>
                  </a:lnTo>
                  <a:lnTo>
                    <a:pt x="140563" y="69215"/>
                  </a:lnTo>
                  <a:lnTo>
                    <a:pt x="179184" y="63449"/>
                  </a:lnTo>
                  <a:lnTo>
                    <a:pt x="799973" y="63373"/>
                  </a:lnTo>
                  <a:lnTo>
                    <a:pt x="815543" y="61137"/>
                  </a:lnTo>
                  <a:lnTo>
                    <a:pt x="827354" y="54775"/>
                  </a:lnTo>
                  <a:lnTo>
                    <a:pt x="834847" y="44792"/>
                  </a:lnTo>
                  <a:lnTo>
                    <a:pt x="837488" y="31724"/>
                  </a:lnTo>
                  <a:close/>
                </a:path>
                <a:path w="1120775" h="1120775">
                  <a:moveTo>
                    <a:pt x="1014285" y="454190"/>
                  </a:moveTo>
                  <a:lnTo>
                    <a:pt x="1012913" y="404660"/>
                  </a:lnTo>
                  <a:lnTo>
                    <a:pt x="1012812" y="400850"/>
                  </a:lnTo>
                  <a:lnTo>
                    <a:pt x="1000861" y="351320"/>
                  </a:lnTo>
                  <a:lnTo>
                    <a:pt x="978331" y="306870"/>
                  </a:lnTo>
                  <a:lnTo>
                    <a:pt x="958088" y="281343"/>
                  </a:lnTo>
                  <a:lnTo>
                    <a:pt x="958088" y="440220"/>
                  </a:lnTo>
                  <a:lnTo>
                    <a:pt x="955903" y="456730"/>
                  </a:lnTo>
                  <a:lnTo>
                    <a:pt x="928039" y="492290"/>
                  </a:lnTo>
                  <a:lnTo>
                    <a:pt x="854722" y="507199"/>
                  </a:lnTo>
                  <a:lnTo>
                    <a:pt x="854722" y="802170"/>
                  </a:lnTo>
                  <a:lnTo>
                    <a:pt x="849490" y="841540"/>
                  </a:lnTo>
                  <a:lnTo>
                    <a:pt x="825792" y="882180"/>
                  </a:lnTo>
                  <a:lnTo>
                    <a:pt x="782307" y="908850"/>
                  </a:lnTo>
                  <a:lnTo>
                    <a:pt x="755345" y="912660"/>
                  </a:lnTo>
                  <a:lnTo>
                    <a:pt x="522909" y="912660"/>
                  </a:lnTo>
                  <a:lnTo>
                    <a:pt x="459740" y="911390"/>
                  </a:lnTo>
                  <a:lnTo>
                    <a:pt x="392023" y="911390"/>
                  </a:lnTo>
                  <a:lnTo>
                    <a:pt x="358279" y="912660"/>
                  </a:lnTo>
                  <a:lnTo>
                    <a:pt x="353898" y="912660"/>
                  </a:lnTo>
                  <a:lnTo>
                    <a:pt x="311467" y="903770"/>
                  </a:lnTo>
                  <a:lnTo>
                    <a:pt x="277266" y="878370"/>
                  </a:lnTo>
                  <a:lnTo>
                    <a:pt x="254698" y="833920"/>
                  </a:lnTo>
                  <a:lnTo>
                    <a:pt x="250926" y="809790"/>
                  </a:lnTo>
                  <a:lnTo>
                    <a:pt x="252730" y="786930"/>
                  </a:lnTo>
                  <a:lnTo>
                    <a:pt x="258902" y="756450"/>
                  </a:lnTo>
                  <a:lnTo>
                    <a:pt x="265150" y="727240"/>
                  </a:lnTo>
                  <a:lnTo>
                    <a:pt x="293801" y="592620"/>
                  </a:lnTo>
                  <a:lnTo>
                    <a:pt x="304457" y="554520"/>
                  </a:lnTo>
                  <a:lnTo>
                    <a:pt x="327939" y="540550"/>
                  </a:lnTo>
                  <a:lnTo>
                    <a:pt x="347078" y="534200"/>
                  </a:lnTo>
                  <a:lnTo>
                    <a:pt x="364248" y="526580"/>
                  </a:lnTo>
                  <a:lnTo>
                    <a:pt x="379564" y="516420"/>
                  </a:lnTo>
                  <a:lnTo>
                    <a:pt x="388200" y="507530"/>
                  </a:lnTo>
                  <a:lnTo>
                    <a:pt x="393141" y="502450"/>
                  </a:lnTo>
                  <a:lnTo>
                    <a:pt x="402145" y="491020"/>
                  </a:lnTo>
                  <a:lnTo>
                    <a:pt x="408686" y="478320"/>
                  </a:lnTo>
                  <a:lnTo>
                    <a:pt x="412775" y="465620"/>
                  </a:lnTo>
                  <a:lnTo>
                    <a:pt x="414375" y="451650"/>
                  </a:lnTo>
                  <a:lnTo>
                    <a:pt x="417233" y="432600"/>
                  </a:lnTo>
                  <a:lnTo>
                    <a:pt x="453567" y="390690"/>
                  </a:lnTo>
                  <a:lnTo>
                    <a:pt x="493077" y="377990"/>
                  </a:lnTo>
                  <a:lnTo>
                    <a:pt x="508241" y="376720"/>
                  </a:lnTo>
                  <a:lnTo>
                    <a:pt x="611568" y="376720"/>
                  </a:lnTo>
                  <a:lnTo>
                    <a:pt x="656209" y="385610"/>
                  </a:lnTo>
                  <a:lnTo>
                    <a:pt x="695223" y="416090"/>
                  </a:lnTo>
                  <a:lnTo>
                    <a:pt x="705904" y="450380"/>
                  </a:lnTo>
                  <a:lnTo>
                    <a:pt x="712089" y="479590"/>
                  </a:lnTo>
                  <a:lnTo>
                    <a:pt x="725932" y="502450"/>
                  </a:lnTo>
                  <a:lnTo>
                    <a:pt x="747776" y="521500"/>
                  </a:lnTo>
                  <a:lnTo>
                    <a:pt x="777913" y="536740"/>
                  </a:lnTo>
                  <a:lnTo>
                    <a:pt x="789432" y="541820"/>
                  </a:lnTo>
                  <a:lnTo>
                    <a:pt x="798245" y="549440"/>
                  </a:lnTo>
                  <a:lnTo>
                    <a:pt x="821537" y="629450"/>
                  </a:lnTo>
                  <a:lnTo>
                    <a:pt x="832980" y="682790"/>
                  </a:lnTo>
                  <a:lnTo>
                    <a:pt x="843140" y="732320"/>
                  </a:lnTo>
                  <a:lnTo>
                    <a:pt x="852220" y="779310"/>
                  </a:lnTo>
                  <a:lnTo>
                    <a:pt x="854722" y="802170"/>
                  </a:lnTo>
                  <a:lnTo>
                    <a:pt x="854722" y="507199"/>
                  </a:lnTo>
                  <a:lnTo>
                    <a:pt x="807199" y="503720"/>
                  </a:lnTo>
                  <a:lnTo>
                    <a:pt x="763803" y="485940"/>
                  </a:lnTo>
                  <a:lnTo>
                    <a:pt x="744245" y="450380"/>
                  </a:lnTo>
                  <a:lnTo>
                    <a:pt x="735812" y="409740"/>
                  </a:lnTo>
                  <a:lnTo>
                    <a:pt x="713536" y="377990"/>
                  </a:lnTo>
                  <a:lnTo>
                    <a:pt x="711784" y="376720"/>
                  </a:lnTo>
                  <a:lnTo>
                    <a:pt x="682091" y="355130"/>
                  </a:lnTo>
                  <a:lnTo>
                    <a:pt x="646176" y="342430"/>
                  </a:lnTo>
                  <a:lnTo>
                    <a:pt x="635038" y="339890"/>
                  </a:lnTo>
                  <a:lnTo>
                    <a:pt x="630199" y="339890"/>
                  </a:lnTo>
                  <a:lnTo>
                    <a:pt x="559803" y="337350"/>
                  </a:lnTo>
                  <a:lnTo>
                    <a:pt x="487362" y="339890"/>
                  </a:lnTo>
                  <a:lnTo>
                    <a:pt x="435203" y="356400"/>
                  </a:lnTo>
                  <a:lnTo>
                    <a:pt x="394817" y="391960"/>
                  </a:lnTo>
                  <a:lnTo>
                    <a:pt x="378218" y="428790"/>
                  </a:lnTo>
                  <a:lnTo>
                    <a:pt x="376897" y="442760"/>
                  </a:lnTo>
                  <a:lnTo>
                    <a:pt x="374662" y="458000"/>
                  </a:lnTo>
                  <a:lnTo>
                    <a:pt x="368630" y="471970"/>
                  </a:lnTo>
                  <a:lnTo>
                    <a:pt x="358724" y="483400"/>
                  </a:lnTo>
                  <a:lnTo>
                    <a:pt x="344906" y="493560"/>
                  </a:lnTo>
                  <a:lnTo>
                    <a:pt x="339280" y="497370"/>
                  </a:lnTo>
                  <a:lnTo>
                    <a:pt x="336384" y="497370"/>
                  </a:lnTo>
                  <a:lnTo>
                    <a:pt x="319138" y="502450"/>
                  </a:lnTo>
                  <a:lnTo>
                    <a:pt x="285153" y="507530"/>
                  </a:lnTo>
                  <a:lnTo>
                    <a:pt x="251663" y="507530"/>
                  </a:lnTo>
                  <a:lnTo>
                    <a:pt x="202755" y="497370"/>
                  </a:lnTo>
                  <a:lnTo>
                    <a:pt x="164769" y="458000"/>
                  </a:lnTo>
                  <a:lnTo>
                    <a:pt x="162064" y="437680"/>
                  </a:lnTo>
                  <a:lnTo>
                    <a:pt x="167424" y="389420"/>
                  </a:lnTo>
                  <a:lnTo>
                    <a:pt x="184162" y="346240"/>
                  </a:lnTo>
                  <a:lnTo>
                    <a:pt x="212432" y="308140"/>
                  </a:lnTo>
                  <a:lnTo>
                    <a:pt x="252387" y="273850"/>
                  </a:lnTo>
                  <a:lnTo>
                    <a:pt x="289902" y="250990"/>
                  </a:lnTo>
                  <a:lnTo>
                    <a:pt x="330466" y="235750"/>
                  </a:lnTo>
                  <a:lnTo>
                    <a:pt x="373926" y="225590"/>
                  </a:lnTo>
                  <a:lnTo>
                    <a:pt x="420141" y="221780"/>
                  </a:lnTo>
                  <a:lnTo>
                    <a:pt x="444538" y="220510"/>
                  </a:lnTo>
                  <a:lnTo>
                    <a:pt x="676186" y="220510"/>
                  </a:lnTo>
                  <a:lnTo>
                    <a:pt x="751243" y="226860"/>
                  </a:lnTo>
                  <a:lnTo>
                    <a:pt x="798385" y="238290"/>
                  </a:lnTo>
                  <a:lnTo>
                    <a:pt x="841756" y="257340"/>
                  </a:lnTo>
                  <a:lnTo>
                    <a:pt x="881227" y="284010"/>
                  </a:lnTo>
                  <a:lnTo>
                    <a:pt x="915631" y="317030"/>
                  </a:lnTo>
                  <a:lnTo>
                    <a:pt x="939965" y="353860"/>
                  </a:lnTo>
                  <a:lnTo>
                    <a:pt x="954138" y="395770"/>
                  </a:lnTo>
                  <a:lnTo>
                    <a:pt x="958088" y="440220"/>
                  </a:lnTo>
                  <a:lnTo>
                    <a:pt x="958088" y="281343"/>
                  </a:lnTo>
                  <a:lnTo>
                    <a:pt x="945108" y="264960"/>
                  </a:lnTo>
                  <a:lnTo>
                    <a:pt x="903058" y="229400"/>
                  </a:lnTo>
                  <a:lnTo>
                    <a:pt x="888517" y="220510"/>
                  </a:lnTo>
                  <a:lnTo>
                    <a:pt x="857364" y="201460"/>
                  </a:lnTo>
                  <a:lnTo>
                    <a:pt x="808329" y="181140"/>
                  </a:lnTo>
                  <a:lnTo>
                    <a:pt x="756196" y="169710"/>
                  </a:lnTo>
                  <a:lnTo>
                    <a:pt x="701281" y="164630"/>
                  </a:lnTo>
                  <a:lnTo>
                    <a:pt x="646353" y="164630"/>
                  </a:lnTo>
                  <a:lnTo>
                    <a:pt x="536473" y="163360"/>
                  </a:lnTo>
                  <a:lnTo>
                    <a:pt x="481533" y="164630"/>
                  </a:lnTo>
                  <a:lnTo>
                    <a:pt x="426593" y="164630"/>
                  </a:lnTo>
                  <a:lnTo>
                    <a:pt x="384454" y="167170"/>
                  </a:lnTo>
                  <a:lnTo>
                    <a:pt x="343281" y="173520"/>
                  </a:lnTo>
                  <a:lnTo>
                    <a:pt x="303276" y="184950"/>
                  </a:lnTo>
                  <a:lnTo>
                    <a:pt x="264604" y="201460"/>
                  </a:lnTo>
                  <a:lnTo>
                    <a:pt x="217995" y="229400"/>
                  </a:lnTo>
                  <a:lnTo>
                    <a:pt x="178409" y="261150"/>
                  </a:lnTo>
                  <a:lnTo>
                    <a:pt x="146621" y="299250"/>
                  </a:lnTo>
                  <a:lnTo>
                    <a:pt x="123393" y="342430"/>
                  </a:lnTo>
                  <a:lnTo>
                    <a:pt x="109474" y="390690"/>
                  </a:lnTo>
                  <a:lnTo>
                    <a:pt x="105638" y="446570"/>
                  </a:lnTo>
                  <a:lnTo>
                    <a:pt x="107683" y="465620"/>
                  </a:lnTo>
                  <a:lnTo>
                    <a:pt x="133032" y="516420"/>
                  </a:lnTo>
                  <a:lnTo>
                    <a:pt x="181673" y="550710"/>
                  </a:lnTo>
                  <a:lnTo>
                    <a:pt x="240106" y="562140"/>
                  </a:lnTo>
                  <a:lnTo>
                    <a:pt x="251282" y="563410"/>
                  </a:lnTo>
                  <a:lnTo>
                    <a:pt x="254266" y="565950"/>
                  </a:lnTo>
                  <a:lnTo>
                    <a:pt x="251701" y="577380"/>
                  </a:lnTo>
                  <a:lnTo>
                    <a:pt x="241223" y="626910"/>
                  </a:lnTo>
                  <a:lnTo>
                    <a:pt x="220738" y="724700"/>
                  </a:lnTo>
                  <a:lnTo>
                    <a:pt x="210197" y="774230"/>
                  </a:lnTo>
                  <a:lnTo>
                    <a:pt x="207175" y="817410"/>
                  </a:lnTo>
                  <a:lnTo>
                    <a:pt x="216598" y="860590"/>
                  </a:lnTo>
                  <a:lnTo>
                    <a:pt x="237477" y="899960"/>
                  </a:lnTo>
                  <a:lnTo>
                    <a:pt x="268795" y="931710"/>
                  </a:lnTo>
                  <a:lnTo>
                    <a:pt x="309549" y="952030"/>
                  </a:lnTo>
                  <a:lnTo>
                    <a:pt x="358736" y="957110"/>
                  </a:lnTo>
                  <a:lnTo>
                    <a:pt x="760209" y="957110"/>
                  </a:lnTo>
                  <a:lnTo>
                    <a:pt x="820788" y="943140"/>
                  </a:lnTo>
                  <a:lnTo>
                    <a:pt x="858278" y="912660"/>
                  </a:lnTo>
                  <a:lnTo>
                    <a:pt x="885621" y="873290"/>
                  </a:lnTo>
                  <a:lnTo>
                    <a:pt x="899972" y="809790"/>
                  </a:lnTo>
                  <a:lnTo>
                    <a:pt x="896950" y="776770"/>
                  </a:lnTo>
                  <a:lnTo>
                    <a:pt x="887755" y="725970"/>
                  </a:lnTo>
                  <a:lnTo>
                    <a:pt x="878370" y="675170"/>
                  </a:lnTo>
                  <a:lnTo>
                    <a:pt x="868375" y="625640"/>
                  </a:lnTo>
                  <a:lnTo>
                    <a:pt x="857351" y="576110"/>
                  </a:lnTo>
                  <a:lnTo>
                    <a:pt x="855040" y="565950"/>
                  </a:lnTo>
                  <a:lnTo>
                    <a:pt x="857796" y="562140"/>
                  </a:lnTo>
                  <a:lnTo>
                    <a:pt x="867321" y="563410"/>
                  </a:lnTo>
                  <a:lnTo>
                    <a:pt x="879868" y="563410"/>
                  </a:lnTo>
                  <a:lnTo>
                    <a:pt x="892314" y="562140"/>
                  </a:lnTo>
                  <a:lnTo>
                    <a:pt x="904760" y="560870"/>
                  </a:lnTo>
                  <a:lnTo>
                    <a:pt x="917067" y="558330"/>
                  </a:lnTo>
                  <a:lnTo>
                    <a:pt x="954735" y="543090"/>
                  </a:lnTo>
                  <a:lnTo>
                    <a:pt x="984846" y="518960"/>
                  </a:lnTo>
                  <a:lnTo>
                    <a:pt x="992543" y="507530"/>
                  </a:lnTo>
                  <a:lnTo>
                    <a:pt x="1005370" y="488480"/>
                  </a:lnTo>
                  <a:lnTo>
                    <a:pt x="1014285" y="454190"/>
                  </a:lnTo>
                  <a:close/>
                </a:path>
                <a:path w="1120775" h="1120775">
                  <a:moveTo>
                    <a:pt x="1120419" y="339509"/>
                  </a:moveTo>
                  <a:lnTo>
                    <a:pt x="1120127" y="176377"/>
                  </a:lnTo>
                  <a:lnTo>
                    <a:pt x="1113942" y="130365"/>
                  </a:lnTo>
                  <a:lnTo>
                    <a:pt x="1096924" y="88912"/>
                  </a:lnTo>
                  <a:lnTo>
                    <a:pt x="1070622" y="53594"/>
                  </a:lnTo>
                  <a:lnTo>
                    <a:pt x="1036599" y="25984"/>
                  </a:lnTo>
                  <a:lnTo>
                    <a:pt x="996403" y="7658"/>
                  </a:lnTo>
                  <a:lnTo>
                    <a:pt x="951598" y="190"/>
                  </a:lnTo>
                  <a:lnTo>
                    <a:pt x="936802" y="2006"/>
                  </a:lnTo>
                  <a:lnTo>
                    <a:pt x="925156" y="8102"/>
                  </a:lnTo>
                  <a:lnTo>
                    <a:pt x="917409" y="17843"/>
                  </a:lnTo>
                  <a:lnTo>
                    <a:pt x="914323" y="30619"/>
                  </a:lnTo>
                  <a:lnTo>
                    <a:pt x="916419" y="43243"/>
                  </a:lnTo>
                  <a:lnTo>
                    <a:pt x="923188" y="53378"/>
                  </a:lnTo>
                  <a:lnTo>
                    <a:pt x="933983" y="60337"/>
                  </a:lnTo>
                  <a:lnTo>
                    <a:pt x="948105" y="63500"/>
                  </a:lnTo>
                  <a:lnTo>
                    <a:pt x="991997" y="74269"/>
                  </a:lnTo>
                  <a:lnTo>
                    <a:pt x="1026350" y="98704"/>
                  </a:lnTo>
                  <a:lnTo>
                    <a:pt x="1048766" y="134327"/>
                  </a:lnTo>
                  <a:lnTo>
                    <a:pt x="1056792" y="178714"/>
                  </a:lnTo>
                  <a:lnTo>
                    <a:pt x="1056894" y="942174"/>
                  </a:lnTo>
                  <a:lnTo>
                    <a:pt x="1056652" y="950785"/>
                  </a:lnTo>
                  <a:lnTo>
                    <a:pt x="1036904" y="1009510"/>
                  </a:lnTo>
                  <a:lnTo>
                    <a:pt x="979805" y="1051217"/>
                  </a:lnTo>
                  <a:lnTo>
                    <a:pt x="941641" y="1056932"/>
                  </a:lnTo>
                  <a:lnTo>
                    <a:pt x="334098" y="1056995"/>
                  </a:lnTo>
                  <a:lnTo>
                    <a:pt x="328752" y="1056728"/>
                  </a:lnTo>
                  <a:lnTo>
                    <a:pt x="323557" y="1057427"/>
                  </a:lnTo>
                  <a:lnTo>
                    <a:pt x="312699" y="1060970"/>
                  </a:lnTo>
                  <a:lnTo>
                    <a:pt x="304038" y="1067828"/>
                  </a:lnTo>
                  <a:lnTo>
                    <a:pt x="298246" y="1077163"/>
                  </a:lnTo>
                  <a:lnTo>
                    <a:pt x="296037" y="1088148"/>
                  </a:lnTo>
                  <a:lnTo>
                    <a:pt x="297992" y="1099527"/>
                  </a:lnTo>
                  <a:lnTo>
                    <a:pt x="303745" y="1109218"/>
                  </a:lnTo>
                  <a:lnTo>
                    <a:pt x="312597" y="1116330"/>
                  </a:lnTo>
                  <a:lnTo>
                    <a:pt x="323799" y="1120013"/>
                  </a:lnTo>
                  <a:lnTo>
                    <a:pt x="327266" y="1120482"/>
                  </a:lnTo>
                  <a:lnTo>
                    <a:pt x="941895" y="1120419"/>
                  </a:lnTo>
                  <a:lnTo>
                    <a:pt x="983805" y="1115999"/>
                  </a:lnTo>
                  <a:lnTo>
                    <a:pt x="1029233" y="1098943"/>
                  </a:lnTo>
                  <a:lnTo>
                    <a:pt x="1066914" y="1071600"/>
                  </a:lnTo>
                  <a:lnTo>
                    <a:pt x="1095514" y="1035558"/>
                  </a:lnTo>
                  <a:lnTo>
                    <a:pt x="1113713" y="992441"/>
                  </a:lnTo>
                  <a:lnTo>
                    <a:pt x="1120178" y="943813"/>
                  </a:lnTo>
                  <a:lnTo>
                    <a:pt x="1120279" y="560755"/>
                  </a:lnTo>
                  <a:lnTo>
                    <a:pt x="1120419" y="33950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54895" y="2115118"/>
              <a:ext cx="5172617" cy="5172617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2642149" y="2203304"/>
              <a:ext cx="4916805" cy="4916805"/>
            </a:xfrm>
            <a:custGeom>
              <a:avLst/>
              <a:gdLst/>
              <a:ahLst/>
              <a:cxnLst/>
              <a:rect l="l" t="t" r="r" b="b"/>
              <a:pathLst>
                <a:path w="4916805" h="4916805">
                  <a:moveTo>
                    <a:pt x="4916415" y="0"/>
                  </a:moveTo>
                  <a:lnTo>
                    <a:pt x="0" y="0"/>
                  </a:lnTo>
                  <a:lnTo>
                    <a:pt x="0" y="4916415"/>
                  </a:lnTo>
                  <a:lnTo>
                    <a:pt x="4916415" y="4916415"/>
                  </a:lnTo>
                  <a:lnTo>
                    <a:pt x="491641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84564" y="2428491"/>
              <a:ext cx="4631576" cy="4537055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12768099" y="6375828"/>
            <a:ext cx="4845685" cy="162736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R="251460" algn="ctr">
              <a:lnSpc>
                <a:spcPts val="7730"/>
              </a:lnSpc>
              <a:spcBef>
                <a:spcPts val="90"/>
              </a:spcBef>
            </a:pPr>
            <a:endParaRPr sz="6600" dirty="0">
              <a:latin typeface="Tahoma"/>
              <a:cs typeface="Tahoma"/>
            </a:endParaRPr>
          </a:p>
          <a:p>
            <a:pPr marL="12700">
              <a:lnSpc>
                <a:spcPts val="4850"/>
              </a:lnSpc>
            </a:pPr>
            <a:r>
              <a:rPr lang="es-ES" sz="4200" dirty="0">
                <a:solidFill>
                  <a:srgbClr val="4B4B4B"/>
                </a:solidFill>
                <a:latin typeface="Trebuchet MS"/>
                <a:cs typeface="Trebuchet MS"/>
              </a:rPr>
              <a:t>Ejecutiva Comercial</a:t>
            </a:r>
            <a:endParaRPr sz="42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9" cy="11308555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-14418" y="-10968"/>
            <a:ext cx="20133310" cy="11330940"/>
            <a:chOff x="-14418" y="-10968"/>
            <a:chExt cx="20133310" cy="1133094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4418" y="-10968"/>
              <a:ext cx="20132936" cy="1133049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2293459" y="1421776"/>
              <a:ext cx="5009515" cy="2030730"/>
            </a:xfrm>
            <a:custGeom>
              <a:avLst/>
              <a:gdLst/>
              <a:ahLst/>
              <a:cxnLst/>
              <a:rect l="l" t="t" r="r" b="b"/>
              <a:pathLst>
                <a:path w="5009515" h="2030729">
                  <a:moveTo>
                    <a:pt x="5009051" y="894056"/>
                  </a:moveTo>
                  <a:lnTo>
                    <a:pt x="5009051" y="2030273"/>
                  </a:lnTo>
                  <a:lnTo>
                    <a:pt x="0" y="2030273"/>
                  </a:lnTo>
                  <a:lnTo>
                    <a:pt x="0" y="0"/>
                  </a:lnTo>
                  <a:lnTo>
                    <a:pt x="4111770" y="0"/>
                  </a:lnTo>
                </a:path>
              </a:pathLst>
            </a:custGeom>
            <a:ln w="31412">
              <a:solidFill>
                <a:srgbClr val="4B4B4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889720" y="0"/>
              <a:ext cx="9214485" cy="2387600"/>
            </a:xfrm>
            <a:custGeom>
              <a:avLst/>
              <a:gdLst/>
              <a:ahLst/>
              <a:cxnLst/>
              <a:rect l="l" t="t" r="r" b="b"/>
              <a:pathLst>
                <a:path w="9214485" h="2387600">
                  <a:moveTo>
                    <a:pt x="9214368" y="0"/>
                  </a:moveTo>
                  <a:lnTo>
                    <a:pt x="0" y="0"/>
                  </a:lnTo>
                  <a:lnTo>
                    <a:pt x="0" y="2387361"/>
                  </a:lnTo>
                  <a:lnTo>
                    <a:pt x="9214368" y="2387361"/>
                  </a:lnTo>
                  <a:lnTo>
                    <a:pt x="921436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1078196" cy="1130855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10889720" cy="1130855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8175040" y="5310206"/>
              <a:ext cx="2715260" cy="243204"/>
            </a:xfrm>
            <a:custGeom>
              <a:avLst/>
              <a:gdLst/>
              <a:ahLst/>
              <a:cxnLst/>
              <a:rect l="l" t="t" r="r" b="b"/>
              <a:pathLst>
                <a:path w="2715259" h="243204">
                  <a:moveTo>
                    <a:pt x="2714679" y="0"/>
                  </a:moveTo>
                  <a:lnTo>
                    <a:pt x="121315" y="0"/>
                  </a:lnTo>
                  <a:lnTo>
                    <a:pt x="74093" y="9533"/>
                  </a:lnTo>
                  <a:lnTo>
                    <a:pt x="35531" y="35532"/>
                  </a:lnTo>
                  <a:lnTo>
                    <a:pt x="9533" y="74097"/>
                  </a:lnTo>
                  <a:lnTo>
                    <a:pt x="0" y="121326"/>
                  </a:lnTo>
                  <a:lnTo>
                    <a:pt x="9533" y="168548"/>
                  </a:lnTo>
                  <a:lnTo>
                    <a:pt x="35531" y="207110"/>
                  </a:lnTo>
                  <a:lnTo>
                    <a:pt x="74093" y="233108"/>
                  </a:lnTo>
                  <a:lnTo>
                    <a:pt x="121315" y="242641"/>
                  </a:lnTo>
                  <a:lnTo>
                    <a:pt x="2714679" y="242641"/>
                  </a:lnTo>
                  <a:lnTo>
                    <a:pt x="271467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99521" y="4948293"/>
              <a:ext cx="1045210" cy="231140"/>
            </a:xfrm>
            <a:custGeom>
              <a:avLst/>
              <a:gdLst/>
              <a:ahLst/>
              <a:cxnLst/>
              <a:rect l="l" t="t" r="r" b="b"/>
              <a:pathLst>
                <a:path w="1045209" h="231139">
                  <a:moveTo>
                    <a:pt x="929720" y="0"/>
                  </a:moveTo>
                  <a:lnTo>
                    <a:pt x="115410" y="0"/>
                  </a:lnTo>
                  <a:lnTo>
                    <a:pt x="70488" y="9069"/>
                  </a:lnTo>
                  <a:lnTo>
                    <a:pt x="33803" y="33803"/>
                  </a:lnTo>
                  <a:lnTo>
                    <a:pt x="9069" y="70488"/>
                  </a:lnTo>
                  <a:lnTo>
                    <a:pt x="0" y="115410"/>
                  </a:lnTo>
                  <a:lnTo>
                    <a:pt x="9069" y="160331"/>
                  </a:lnTo>
                  <a:lnTo>
                    <a:pt x="33803" y="197016"/>
                  </a:lnTo>
                  <a:lnTo>
                    <a:pt x="70488" y="221750"/>
                  </a:lnTo>
                  <a:lnTo>
                    <a:pt x="115410" y="230820"/>
                  </a:lnTo>
                  <a:lnTo>
                    <a:pt x="929720" y="230820"/>
                  </a:lnTo>
                  <a:lnTo>
                    <a:pt x="974641" y="221750"/>
                  </a:lnTo>
                  <a:lnTo>
                    <a:pt x="1011326" y="197016"/>
                  </a:lnTo>
                  <a:lnTo>
                    <a:pt x="1036060" y="160331"/>
                  </a:lnTo>
                  <a:lnTo>
                    <a:pt x="1045130" y="115410"/>
                  </a:lnTo>
                  <a:lnTo>
                    <a:pt x="1036060" y="70488"/>
                  </a:lnTo>
                  <a:lnTo>
                    <a:pt x="1011326" y="33803"/>
                  </a:lnTo>
                  <a:lnTo>
                    <a:pt x="974641" y="9069"/>
                  </a:lnTo>
                  <a:lnTo>
                    <a:pt x="929720" y="0"/>
                  </a:lnTo>
                  <a:close/>
                </a:path>
              </a:pathLst>
            </a:custGeom>
            <a:solidFill>
              <a:srgbClr val="9B9B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950148" y="4948293"/>
              <a:ext cx="405130" cy="231140"/>
            </a:xfrm>
            <a:custGeom>
              <a:avLst/>
              <a:gdLst/>
              <a:ahLst/>
              <a:cxnLst/>
              <a:rect l="l" t="t" r="r" b="b"/>
              <a:pathLst>
                <a:path w="405129" h="231139">
                  <a:moveTo>
                    <a:pt x="289404" y="0"/>
                  </a:moveTo>
                  <a:lnTo>
                    <a:pt x="115410" y="0"/>
                  </a:lnTo>
                  <a:lnTo>
                    <a:pt x="70488" y="9069"/>
                  </a:lnTo>
                  <a:lnTo>
                    <a:pt x="33803" y="33803"/>
                  </a:lnTo>
                  <a:lnTo>
                    <a:pt x="9069" y="70488"/>
                  </a:lnTo>
                  <a:lnTo>
                    <a:pt x="0" y="115410"/>
                  </a:lnTo>
                  <a:lnTo>
                    <a:pt x="9069" y="160331"/>
                  </a:lnTo>
                  <a:lnTo>
                    <a:pt x="33803" y="197016"/>
                  </a:lnTo>
                  <a:lnTo>
                    <a:pt x="70488" y="221750"/>
                  </a:lnTo>
                  <a:lnTo>
                    <a:pt x="115410" y="230820"/>
                  </a:lnTo>
                  <a:lnTo>
                    <a:pt x="289404" y="230820"/>
                  </a:lnTo>
                  <a:lnTo>
                    <a:pt x="334324" y="221750"/>
                  </a:lnTo>
                  <a:lnTo>
                    <a:pt x="371005" y="197016"/>
                  </a:lnTo>
                  <a:lnTo>
                    <a:pt x="395736" y="160331"/>
                  </a:lnTo>
                  <a:lnTo>
                    <a:pt x="404804" y="115410"/>
                  </a:lnTo>
                  <a:lnTo>
                    <a:pt x="395736" y="70488"/>
                  </a:lnTo>
                  <a:lnTo>
                    <a:pt x="371005" y="33803"/>
                  </a:lnTo>
                  <a:lnTo>
                    <a:pt x="334324" y="9069"/>
                  </a:lnTo>
                  <a:lnTo>
                    <a:pt x="289404" y="0"/>
                  </a:lnTo>
                  <a:close/>
                </a:path>
              </a:pathLst>
            </a:custGeom>
            <a:solidFill>
              <a:srgbClr val="FF64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9195852" y="5715595"/>
              <a:ext cx="754380" cy="231140"/>
            </a:xfrm>
            <a:custGeom>
              <a:avLst/>
              <a:gdLst/>
              <a:ahLst/>
              <a:cxnLst/>
              <a:rect l="l" t="t" r="r" b="b"/>
              <a:pathLst>
                <a:path w="754379" h="231139">
                  <a:moveTo>
                    <a:pt x="638891" y="0"/>
                  </a:moveTo>
                  <a:lnTo>
                    <a:pt x="115410" y="0"/>
                  </a:lnTo>
                  <a:lnTo>
                    <a:pt x="70488" y="9069"/>
                  </a:lnTo>
                  <a:lnTo>
                    <a:pt x="33803" y="33803"/>
                  </a:lnTo>
                  <a:lnTo>
                    <a:pt x="9069" y="70488"/>
                  </a:lnTo>
                  <a:lnTo>
                    <a:pt x="0" y="115410"/>
                  </a:lnTo>
                  <a:lnTo>
                    <a:pt x="9069" y="160331"/>
                  </a:lnTo>
                  <a:lnTo>
                    <a:pt x="33803" y="197016"/>
                  </a:lnTo>
                  <a:lnTo>
                    <a:pt x="70488" y="221750"/>
                  </a:lnTo>
                  <a:lnTo>
                    <a:pt x="115410" y="230820"/>
                  </a:lnTo>
                  <a:lnTo>
                    <a:pt x="638891" y="230820"/>
                  </a:lnTo>
                  <a:lnTo>
                    <a:pt x="683811" y="221750"/>
                  </a:lnTo>
                  <a:lnTo>
                    <a:pt x="720492" y="197016"/>
                  </a:lnTo>
                  <a:lnTo>
                    <a:pt x="745222" y="160331"/>
                  </a:lnTo>
                  <a:lnTo>
                    <a:pt x="754291" y="115410"/>
                  </a:lnTo>
                  <a:lnTo>
                    <a:pt x="745222" y="70488"/>
                  </a:lnTo>
                  <a:lnTo>
                    <a:pt x="720492" y="33803"/>
                  </a:lnTo>
                  <a:lnTo>
                    <a:pt x="683811" y="9069"/>
                  </a:lnTo>
                  <a:lnTo>
                    <a:pt x="638891" y="0"/>
                  </a:lnTo>
                  <a:close/>
                </a:path>
              </a:pathLst>
            </a:custGeom>
            <a:solidFill>
              <a:srgbClr val="FFCC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583016" y="324541"/>
              <a:ext cx="9307195" cy="4854575"/>
            </a:xfrm>
            <a:custGeom>
              <a:avLst/>
              <a:gdLst/>
              <a:ahLst/>
              <a:cxnLst/>
              <a:rect l="l" t="t" r="r" b="b"/>
              <a:pathLst>
                <a:path w="9307195" h="4854575">
                  <a:moveTo>
                    <a:pt x="720280" y="104711"/>
                  </a:moveTo>
                  <a:lnTo>
                    <a:pt x="712050" y="63957"/>
                  </a:lnTo>
                  <a:lnTo>
                    <a:pt x="689610" y="30670"/>
                  </a:lnTo>
                  <a:lnTo>
                    <a:pt x="656323" y="8229"/>
                  </a:lnTo>
                  <a:lnTo>
                    <a:pt x="615569" y="0"/>
                  </a:lnTo>
                  <a:lnTo>
                    <a:pt x="104711" y="0"/>
                  </a:lnTo>
                  <a:lnTo>
                    <a:pt x="63957" y="8229"/>
                  </a:lnTo>
                  <a:lnTo>
                    <a:pt x="30670" y="30670"/>
                  </a:lnTo>
                  <a:lnTo>
                    <a:pt x="8229" y="63957"/>
                  </a:lnTo>
                  <a:lnTo>
                    <a:pt x="0" y="104711"/>
                  </a:lnTo>
                  <a:lnTo>
                    <a:pt x="8229" y="145465"/>
                  </a:lnTo>
                  <a:lnTo>
                    <a:pt x="30670" y="178752"/>
                  </a:lnTo>
                  <a:lnTo>
                    <a:pt x="63957" y="201193"/>
                  </a:lnTo>
                  <a:lnTo>
                    <a:pt x="104711" y="209423"/>
                  </a:lnTo>
                  <a:lnTo>
                    <a:pt x="615569" y="209423"/>
                  </a:lnTo>
                  <a:lnTo>
                    <a:pt x="656323" y="201193"/>
                  </a:lnTo>
                  <a:lnTo>
                    <a:pt x="689610" y="178752"/>
                  </a:lnTo>
                  <a:lnTo>
                    <a:pt x="712050" y="145465"/>
                  </a:lnTo>
                  <a:lnTo>
                    <a:pt x="720280" y="104711"/>
                  </a:lnTo>
                  <a:close/>
                </a:path>
                <a:path w="9307195" h="4854575">
                  <a:moveTo>
                    <a:pt x="9306700" y="4623752"/>
                  </a:moveTo>
                  <a:lnTo>
                    <a:pt x="8992845" y="4623752"/>
                  </a:lnTo>
                  <a:lnTo>
                    <a:pt x="8947925" y="4632833"/>
                  </a:lnTo>
                  <a:lnTo>
                    <a:pt x="8911234" y="4657560"/>
                  </a:lnTo>
                  <a:lnTo>
                    <a:pt x="8886507" y="4694250"/>
                  </a:lnTo>
                  <a:lnTo>
                    <a:pt x="8877440" y="4739170"/>
                  </a:lnTo>
                  <a:lnTo>
                    <a:pt x="8886507" y="4784090"/>
                  </a:lnTo>
                  <a:lnTo>
                    <a:pt x="8911234" y="4820780"/>
                  </a:lnTo>
                  <a:lnTo>
                    <a:pt x="8947925" y="4845507"/>
                  </a:lnTo>
                  <a:lnTo>
                    <a:pt x="8992845" y="4854575"/>
                  </a:lnTo>
                  <a:lnTo>
                    <a:pt x="9306700" y="4854575"/>
                  </a:lnTo>
                  <a:lnTo>
                    <a:pt x="9306700" y="4623752"/>
                  </a:lnTo>
                  <a:close/>
                </a:path>
              </a:pathLst>
            </a:custGeom>
            <a:solidFill>
              <a:srgbClr val="9B9B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90731" y="324539"/>
              <a:ext cx="408940" cy="209550"/>
            </a:xfrm>
            <a:custGeom>
              <a:avLst/>
              <a:gdLst/>
              <a:ahLst/>
              <a:cxnLst/>
              <a:rect l="l" t="t" r="r" b="b"/>
              <a:pathLst>
                <a:path w="408940" h="209550">
                  <a:moveTo>
                    <a:pt x="303823" y="0"/>
                  </a:moveTo>
                  <a:lnTo>
                    <a:pt x="104708" y="0"/>
                  </a:lnTo>
                  <a:lnTo>
                    <a:pt x="63950" y="8228"/>
                  </a:lnTo>
                  <a:lnTo>
                    <a:pt x="30667" y="30667"/>
                  </a:lnTo>
                  <a:lnTo>
                    <a:pt x="8228" y="63950"/>
                  </a:lnTo>
                  <a:lnTo>
                    <a:pt x="0" y="104708"/>
                  </a:lnTo>
                  <a:lnTo>
                    <a:pt x="8228" y="145466"/>
                  </a:lnTo>
                  <a:lnTo>
                    <a:pt x="30667" y="178749"/>
                  </a:lnTo>
                  <a:lnTo>
                    <a:pt x="63950" y="201189"/>
                  </a:lnTo>
                  <a:lnTo>
                    <a:pt x="104708" y="209417"/>
                  </a:lnTo>
                  <a:lnTo>
                    <a:pt x="303823" y="209417"/>
                  </a:lnTo>
                  <a:lnTo>
                    <a:pt x="344581" y="201189"/>
                  </a:lnTo>
                  <a:lnTo>
                    <a:pt x="377864" y="178749"/>
                  </a:lnTo>
                  <a:lnTo>
                    <a:pt x="400303" y="145466"/>
                  </a:lnTo>
                  <a:lnTo>
                    <a:pt x="408532" y="104708"/>
                  </a:lnTo>
                  <a:lnTo>
                    <a:pt x="400303" y="63950"/>
                  </a:lnTo>
                  <a:lnTo>
                    <a:pt x="377864" y="30667"/>
                  </a:lnTo>
                  <a:lnTo>
                    <a:pt x="344581" y="8228"/>
                  </a:lnTo>
                  <a:lnTo>
                    <a:pt x="303823" y="0"/>
                  </a:lnTo>
                  <a:close/>
                </a:path>
              </a:pathLst>
            </a:custGeom>
            <a:solidFill>
              <a:srgbClr val="FFCC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0" y="324540"/>
              <a:ext cx="1007110" cy="209550"/>
            </a:xfrm>
            <a:custGeom>
              <a:avLst/>
              <a:gdLst/>
              <a:ahLst/>
              <a:cxnLst/>
              <a:rect l="l" t="t" r="r" b="b"/>
              <a:pathLst>
                <a:path w="1007110" h="209550">
                  <a:moveTo>
                    <a:pt x="902251" y="0"/>
                  </a:moveTo>
                  <a:lnTo>
                    <a:pt x="0" y="0"/>
                  </a:lnTo>
                  <a:lnTo>
                    <a:pt x="0" y="209417"/>
                  </a:lnTo>
                  <a:lnTo>
                    <a:pt x="902251" y="209417"/>
                  </a:lnTo>
                  <a:lnTo>
                    <a:pt x="943009" y="201189"/>
                  </a:lnTo>
                  <a:lnTo>
                    <a:pt x="976292" y="178749"/>
                  </a:lnTo>
                  <a:lnTo>
                    <a:pt x="998731" y="145466"/>
                  </a:lnTo>
                  <a:lnTo>
                    <a:pt x="1006959" y="104708"/>
                  </a:lnTo>
                  <a:lnTo>
                    <a:pt x="998731" y="63950"/>
                  </a:lnTo>
                  <a:lnTo>
                    <a:pt x="976292" y="30667"/>
                  </a:lnTo>
                  <a:lnTo>
                    <a:pt x="943009" y="8228"/>
                  </a:lnTo>
                  <a:lnTo>
                    <a:pt x="902251" y="0"/>
                  </a:lnTo>
                  <a:close/>
                </a:path>
              </a:pathLst>
            </a:custGeom>
            <a:solidFill>
              <a:srgbClr val="9B9B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0" y="617725"/>
              <a:ext cx="2733040" cy="209550"/>
            </a:xfrm>
            <a:custGeom>
              <a:avLst/>
              <a:gdLst/>
              <a:ahLst/>
              <a:cxnLst/>
              <a:rect l="l" t="t" r="r" b="b"/>
              <a:pathLst>
                <a:path w="2733040" h="209550">
                  <a:moveTo>
                    <a:pt x="2628115" y="0"/>
                  </a:moveTo>
                  <a:lnTo>
                    <a:pt x="0" y="0"/>
                  </a:lnTo>
                  <a:lnTo>
                    <a:pt x="0" y="209417"/>
                  </a:lnTo>
                  <a:lnTo>
                    <a:pt x="2628115" y="209417"/>
                  </a:lnTo>
                  <a:lnTo>
                    <a:pt x="2668873" y="201189"/>
                  </a:lnTo>
                  <a:lnTo>
                    <a:pt x="2702156" y="178749"/>
                  </a:lnTo>
                  <a:lnTo>
                    <a:pt x="2724596" y="145466"/>
                  </a:lnTo>
                  <a:lnTo>
                    <a:pt x="2732824" y="104708"/>
                  </a:lnTo>
                  <a:lnTo>
                    <a:pt x="2724596" y="63950"/>
                  </a:lnTo>
                  <a:lnTo>
                    <a:pt x="2702156" y="30667"/>
                  </a:lnTo>
                  <a:lnTo>
                    <a:pt x="2668873" y="8228"/>
                  </a:lnTo>
                  <a:lnTo>
                    <a:pt x="2628115" y="0"/>
                  </a:lnTo>
                  <a:close/>
                </a:path>
              </a:pathLst>
            </a:custGeom>
            <a:solidFill>
              <a:srgbClr val="FF64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0" y="912411"/>
              <a:ext cx="1840230" cy="209550"/>
            </a:xfrm>
            <a:custGeom>
              <a:avLst/>
              <a:gdLst/>
              <a:ahLst/>
              <a:cxnLst/>
              <a:rect l="l" t="t" r="r" b="b"/>
              <a:pathLst>
                <a:path w="1840230" h="209550">
                  <a:moveTo>
                    <a:pt x="1735448" y="0"/>
                  </a:moveTo>
                  <a:lnTo>
                    <a:pt x="0" y="0"/>
                  </a:lnTo>
                  <a:lnTo>
                    <a:pt x="0" y="209417"/>
                  </a:lnTo>
                  <a:lnTo>
                    <a:pt x="1735448" y="209417"/>
                  </a:lnTo>
                  <a:lnTo>
                    <a:pt x="1776206" y="201189"/>
                  </a:lnTo>
                  <a:lnTo>
                    <a:pt x="1809489" y="178749"/>
                  </a:lnTo>
                  <a:lnTo>
                    <a:pt x="1831929" y="145466"/>
                  </a:lnTo>
                  <a:lnTo>
                    <a:pt x="1840157" y="104708"/>
                  </a:lnTo>
                  <a:lnTo>
                    <a:pt x="1831929" y="63950"/>
                  </a:lnTo>
                  <a:lnTo>
                    <a:pt x="1809489" y="30667"/>
                  </a:lnTo>
                  <a:lnTo>
                    <a:pt x="1776206" y="8228"/>
                  </a:lnTo>
                  <a:lnTo>
                    <a:pt x="173544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0" y="10439241"/>
              <a:ext cx="2731135" cy="605155"/>
            </a:xfrm>
            <a:custGeom>
              <a:avLst/>
              <a:gdLst/>
              <a:ahLst/>
              <a:cxnLst/>
              <a:rect l="l" t="t" r="r" b="b"/>
              <a:pathLst>
                <a:path w="2731135" h="605154">
                  <a:moveTo>
                    <a:pt x="1179360" y="115404"/>
                  </a:moveTo>
                  <a:lnTo>
                    <a:pt x="1170292" y="70485"/>
                  </a:lnTo>
                  <a:lnTo>
                    <a:pt x="1145552" y="33794"/>
                  </a:lnTo>
                  <a:lnTo>
                    <a:pt x="1108875" y="9067"/>
                  </a:lnTo>
                  <a:lnTo>
                    <a:pt x="1063955" y="0"/>
                  </a:lnTo>
                  <a:lnTo>
                    <a:pt x="500900" y="0"/>
                  </a:lnTo>
                  <a:lnTo>
                    <a:pt x="455980" y="9067"/>
                  </a:lnTo>
                  <a:lnTo>
                    <a:pt x="419290" y="33794"/>
                  </a:lnTo>
                  <a:lnTo>
                    <a:pt x="394563" y="70485"/>
                  </a:lnTo>
                  <a:lnTo>
                    <a:pt x="385495" y="115404"/>
                  </a:lnTo>
                  <a:lnTo>
                    <a:pt x="394563" y="160324"/>
                  </a:lnTo>
                  <a:lnTo>
                    <a:pt x="419290" y="197015"/>
                  </a:lnTo>
                  <a:lnTo>
                    <a:pt x="455980" y="221742"/>
                  </a:lnTo>
                  <a:lnTo>
                    <a:pt x="500900" y="230809"/>
                  </a:lnTo>
                  <a:lnTo>
                    <a:pt x="1063955" y="230809"/>
                  </a:lnTo>
                  <a:lnTo>
                    <a:pt x="1108875" y="221742"/>
                  </a:lnTo>
                  <a:lnTo>
                    <a:pt x="1145552" y="197015"/>
                  </a:lnTo>
                  <a:lnTo>
                    <a:pt x="1170292" y="160324"/>
                  </a:lnTo>
                  <a:lnTo>
                    <a:pt x="1179360" y="115404"/>
                  </a:lnTo>
                  <a:close/>
                </a:path>
                <a:path w="2731135" h="605154">
                  <a:moveTo>
                    <a:pt x="2730944" y="483222"/>
                  </a:moveTo>
                  <a:lnTo>
                    <a:pt x="2721406" y="436003"/>
                  </a:lnTo>
                  <a:lnTo>
                    <a:pt x="2695410" y="397446"/>
                  </a:lnTo>
                  <a:lnTo>
                    <a:pt x="2656840" y="371436"/>
                  </a:lnTo>
                  <a:lnTo>
                    <a:pt x="2609621" y="361911"/>
                  </a:lnTo>
                  <a:lnTo>
                    <a:pt x="0" y="361911"/>
                  </a:lnTo>
                  <a:lnTo>
                    <a:pt x="0" y="604545"/>
                  </a:lnTo>
                  <a:lnTo>
                    <a:pt x="2609621" y="604545"/>
                  </a:lnTo>
                  <a:lnTo>
                    <a:pt x="2656840" y="595020"/>
                  </a:lnTo>
                  <a:lnTo>
                    <a:pt x="2695410" y="569023"/>
                  </a:lnTo>
                  <a:lnTo>
                    <a:pt x="2721406" y="530453"/>
                  </a:lnTo>
                  <a:lnTo>
                    <a:pt x="2730944" y="483222"/>
                  </a:lnTo>
                  <a:close/>
                </a:path>
              </a:pathLst>
            </a:custGeom>
            <a:solidFill>
              <a:srgbClr val="9B9B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269169" y="10439229"/>
              <a:ext cx="450850" cy="231140"/>
            </a:xfrm>
            <a:custGeom>
              <a:avLst/>
              <a:gdLst/>
              <a:ahLst/>
              <a:cxnLst/>
              <a:rect l="l" t="t" r="r" b="b"/>
              <a:pathLst>
                <a:path w="450850" h="231140">
                  <a:moveTo>
                    <a:pt x="334879" y="0"/>
                  </a:moveTo>
                  <a:lnTo>
                    <a:pt x="115410" y="0"/>
                  </a:lnTo>
                  <a:lnTo>
                    <a:pt x="70488" y="9069"/>
                  </a:lnTo>
                  <a:lnTo>
                    <a:pt x="33803" y="33803"/>
                  </a:lnTo>
                  <a:lnTo>
                    <a:pt x="9069" y="70488"/>
                  </a:lnTo>
                  <a:lnTo>
                    <a:pt x="0" y="115410"/>
                  </a:lnTo>
                  <a:lnTo>
                    <a:pt x="9069" y="160331"/>
                  </a:lnTo>
                  <a:lnTo>
                    <a:pt x="33803" y="197016"/>
                  </a:lnTo>
                  <a:lnTo>
                    <a:pt x="70488" y="221750"/>
                  </a:lnTo>
                  <a:lnTo>
                    <a:pt x="115410" y="230820"/>
                  </a:lnTo>
                  <a:lnTo>
                    <a:pt x="334879" y="230820"/>
                  </a:lnTo>
                  <a:lnTo>
                    <a:pt x="379801" y="221750"/>
                  </a:lnTo>
                  <a:lnTo>
                    <a:pt x="416486" y="197016"/>
                  </a:lnTo>
                  <a:lnTo>
                    <a:pt x="441220" y="160331"/>
                  </a:lnTo>
                  <a:lnTo>
                    <a:pt x="450289" y="115410"/>
                  </a:lnTo>
                  <a:lnTo>
                    <a:pt x="441220" y="70488"/>
                  </a:lnTo>
                  <a:lnTo>
                    <a:pt x="416486" y="33803"/>
                  </a:lnTo>
                  <a:lnTo>
                    <a:pt x="379801" y="9069"/>
                  </a:lnTo>
                  <a:lnTo>
                    <a:pt x="334879" y="0"/>
                  </a:lnTo>
                  <a:close/>
                </a:path>
              </a:pathLst>
            </a:custGeom>
            <a:solidFill>
              <a:srgbClr val="FF64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809256" y="10439229"/>
              <a:ext cx="1522095" cy="231140"/>
            </a:xfrm>
            <a:custGeom>
              <a:avLst/>
              <a:gdLst/>
              <a:ahLst/>
              <a:cxnLst/>
              <a:rect l="l" t="t" r="r" b="b"/>
              <a:pathLst>
                <a:path w="1522095" h="231140">
                  <a:moveTo>
                    <a:pt x="1406145" y="0"/>
                  </a:moveTo>
                  <a:lnTo>
                    <a:pt x="115410" y="0"/>
                  </a:lnTo>
                  <a:lnTo>
                    <a:pt x="70488" y="9069"/>
                  </a:lnTo>
                  <a:lnTo>
                    <a:pt x="33803" y="33803"/>
                  </a:lnTo>
                  <a:lnTo>
                    <a:pt x="9069" y="70488"/>
                  </a:lnTo>
                  <a:lnTo>
                    <a:pt x="0" y="115410"/>
                  </a:lnTo>
                  <a:lnTo>
                    <a:pt x="9069" y="160331"/>
                  </a:lnTo>
                  <a:lnTo>
                    <a:pt x="33803" y="197016"/>
                  </a:lnTo>
                  <a:lnTo>
                    <a:pt x="70488" y="221750"/>
                  </a:lnTo>
                  <a:lnTo>
                    <a:pt x="115410" y="230820"/>
                  </a:lnTo>
                  <a:lnTo>
                    <a:pt x="1406145" y="230820"/>
                  </a:lnTo>
                  <a:lnTo>
                    <a:pt x="1451067" y="221750"/>
                  </a:lnTo>
                  <a:lnTo>
                    <a:pt x="1487751" y="197016"/>
                  </a:lnTo>
                  <a:lnTo>
                    <a:pt x="1512485" y="160331"/>
                  </a:lnTo>
                  <a:lnTo>
                    <a:pt x="1521555" y="115410"/>
                  </a:lnTo>
                  <a:lnTo>
                    <a:pt x="1512485" y="70488"/>
                  </a:lnTo>
                  <a:lnTo>
                    <a:pt x="1487751" y="33803"/>
                  </a:lnTo>
                  <a:lnTo>
                    <a:pt x="1451067" y="9069"/>
                  </a:lnTo>
                  <a:lnTo>
                    <a:pt x="1406145" y="0"/>
                  </a:lnTo>
                  <a:close/>
                </a:path>
              </a:pathLst>
            </a:custGeom>
            <a:solidFill>
              <a:srgbClr val="FFCC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2293456" y="1421768"/>
              <a:ext cx="4112260" cy="965835"/>
            </a:xfrm>
            <a:custGeom>
              <a:avLst/>
              <a:gdLst/>
              <a:ahLst/>
              <a:cxnLst/>
              <a:rect l="l" t="t" r="r" b="b"/>
              <a:pathLst>
                <a:path w="4112259" h="965835">
                  <a:moveTo>
                    <a:pt x="0" y="965593"/>
                  </a:moveTo>
                  <a:lnTo>
                    <a:pt x="0" y="0"/>
                  </a:lnTo>
                  <a:lnTo>
                    <a:pt x="4111770" y="0"/>
                  </a:lnTo>
                </a:path>
              </a:pathLst>
            </a:custGeom>
            <a:ln w="314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7302511" y="2315833"/>
              <a:ext cx="0" cy="71755"/>
            </a:xfrm>
            <a:custGeom>
              <a:avLst/>
              <a:gdLst/>
              <a:ahLst/>
              <a:cxnLst/>
              <a:rect l="l" t="t" r="r" b="b"/>
              <a:pathLst>
                <a:path h="71755">
                  <a:moveTo>
                    <a:pt x="0" y="0"/>
                  </a:moveTo>
                  <a:lnTo>
                    <a:pt x="0" y="71526"/>
                  </a:lnTo>
                </a:path>
              </a:pathLst>
            </a:custGeom>
            <a:ln w="314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12537505" y="1304504"/>
            <a:ext cx="4587875" cy="205740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ts val="7984"/>
              </a:lnSpc>
              <a:spcBef>
                <a:spcPts val="120"/>
              </a:spcBef>
            </a:pPr>
            <a:r>
              <a:rPr sz="7400" i="0" spc="165" dirty="0">
                <a:solidFill>
                  <a:srgbClr val="FFFFFF"/>
                </a:solidFill>
                <a:latin typeface="Trebuchet MS"/>
                <a:cs typeface="Trebuchet MS"/>
              </a:rPr>
              <a:t>Nuestro</a:t>
            </a:r>
            <a:endParaRPr sz="7400">
              <a:latin typeface="Trebuchet MS"/>
              <a:cs typeface="Trebuchet MS"/>
            </a:endParaRPr>
          </a:p>
          <a:p>
            <a:pPr marL="12700">
              <a:lnSpc>
                <a:spcPts val="7984"/>
              </a:lnSpc>
            </a:pPr>
            <a:r>
              <a:rPr sz="7400" i="0" spc="-10" dirty="0">
                <a:solidFill>
                  <a:srgbClr val="4B4B4B"/>
                </a:solidFill>
                <a:latin typeface="Tahoma"/>
                <a:cs typeface="Tahoma"/>
              </a:rPr>
              <a:t>Propósito</a:t>
            </a:r>
            <a:endParaRPr sz="7400">
              <a:latin typeface="Tahoma"/>
              <a:cs typeface="Tahoma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6509937" y="306125"/>
            <a:ext cx="1910080" cy="1905000"/>
          </a:xfrm>
          <a:custGeom>
            <a:avLst/>
            <a:gdLst/>
            <a:ahLst/>
            <a:cxnLst/>
            <a:rect l="l" t="t" r="r" b="b"/>
            <a:pathLst>
              <a:path w="1910080" h="1905000">
                <a:moveTo>
                  <a:pt x="935157" y="1892300"/>
                </a:moveTo>
                <a:lnTo>
                  <a:pt x="649988" y="1892300"/>
                </a:lnTo>
                <a:lnTo>
                  <a:pt x="696689" y="1905000"/>
                </a:lnTo>
                <a:lnTo>
                  <a:pt x="888455" y="1905000"/>
                </a:lnTo>
                <a:lnTo>
                  <a:pt x="935157" y="1892300"/>
                </a:lnTo>
                <a:close/>
              </a:path>
              <a:path w="1910080" h="1905000">
                <a:moveTo>
                  <a:pt x="892681" y="330200"/>
                </a:moveTo>
                <a:lnTo>
                  <a:pt x="696689" y="330200"/>
                </a:lnTo>
                <a:lnTo>
                  <a:pt x="649988" y="342900"/>
                </a:lnTo>
                <a:lnTo>
                  <a:pt x="604224" y="342900"/>
                </a:lnTo>
                <a:lnTo>
                  <a:pt x="559479" y="355600"/>
                </a:lnTo>
                <a:lnTo>
                  <a:pt x="515837" y="381000"/>
                </a:lnTo>
                <a:lnTo>
                  <a:pt x="432188" y="406400"/>
                </a:lnTo>
                <a:lnTo>
                  <a:pt x="392346" y="431800"/>
                </a:lnTo>
                <a:lnTo>
                  <a:pt x="353936" y="457200"/>
                </a:lnTo>
                <a:lnTo>
                  <a:pt x="317041" y="482600"/>
                </a:lnTo>
                <a:lnTo>
                  <a:pt x="281743" y="508000"/>
                </a:lnTo>
                <a:lnTo>
                  <a:pt x="248124" y="546100"/>
                </a:lnTo>
                <a:lnTo>
                  <a:pt x="216267" y="571500"/>
                </a:lnTo>
                <a:lnTo>
                  <a:pt x="186255" y="609600"/>
                </a:lnTo>
                <a:lnTo>
                  <a:pt x="158169" y="647700"/>
                </a:lnTo>
                <a:lnTo>
                  <a:pt x="132093" y="685800"/>
                </a:lnTo>
                <a:lnTo>
                  <a:pt x="108109" y="723900"/>
                </a:lnTo>
                <a:lnTo>
                  <a:pt x="86299" y="762000"/>
                </a:lnTo>
                <a:lnTo>
                  <a:pt x="66747" y="800100"/>
                </a:lnTo>
                <a:lnTo>
                  <a:pt x="49533" y="838200"/>
                </a:lnTo>
                <a:lnTo>
                  <a:pt x="34742" y="889000"/>
                </a:lnTo>
                <a:lnTo>
                  <a:pt x="22454" y="927100"/>
                </a:lnTo>
                <a:lnTo>
                  <a:pt x="12754" y="977900"/>
                </a:lnTo>
                <a:lnTo>
                  <a:pt x="5723" y="1028700"/>
                </a:lnTo>
                <a:lnTo>
                  <a:pt x="1444" y="1066800"/>
                </a:lnTo>
                <a:lnTo>
                  <a:pt x="0" y="1117600"/>
                </a:lnTo>
                <a:lnTo>
                  <a:pt x="1444" y="1168400"/>
                </a:lnTo>
                <a:lnTo>
                  <a:pt x="5723" y="1219200"/>
                </a:lnTo>
                <a:lnTo>
                  <a:pt x="12754" y="1257300"/>
                </a:lnTo>
                <a:lnTo>
                  <a:pt x="22454" y="1308100"/>
                </a:lnTo>
                <a:lnTo>
                  <a:pt x="34742" y="1346200"/>
                </a:lnTo>
                <a:lnTo>
                  <a:pt x="49533" y="1397000"/>
                </a:lnTo>
                <a:lnTo>
                  <a:pt x="66747" y="1435100"/>
                </a:lnTo>
                <a:lnTo>
                  <a:pt x="86299" y="1473200"/>
                </a:lnTo>
                <a:lnTo>
                  <a:pt x="108109" y="1524000"/>
                </a:lnTo>
                <a:lnTo>
                  <a:pt x="132093" y="1562100"/>
                </a:lnTo>
                <a:lnTo>
                  <a:pt x="158169" y="1600200"/>
                </a:lnTo>
                <a:lnTo>
                  <a:pt x="186255" y="1625600"/>
                </a:lnTo>
                <a:lnTo>
                  <a:pt x="216267" y="1663700"/>
                </a:lnTo>
                <a:lnTo>
                  <a:pt x="248124" y="1689100"/>
                </a:lnTo>
                <a:lnTo>
                  <a:pt x="281743" y="1727200"/>
                </a:lnTo>
                <a:lnTo>
                  <a:pt x="317041" y="1752600"/>
                </a:lnTo>
                <a:lnTo>
                  <a:pt x="353936" y="1778000"/>
                </a:lnTo>
                <a:lnTo>
                  <a:pt x="392346" y="1803400"/>
                </a:lnTo>
                <a:lnTo>
                  <a:pt x="432188" y="1828800"/>
                </a:lnTo>
                <a:lnTo>
                  <a:pt x="473379" y="1841500"/>
                </a:lnTo>
                <a:lnTo>
                  <a:pt x="515837" y="1866900"/>
                </a:lnTo>
                <a:lnTo>
                  <a:pt x="604224" y="1892300"/>
                </a:lnTo>
                <a:lnTo>
                  <a:pt x="980921" y="1892300"/>
                </a:lnTo>
                <a:lnTo>
                  <a:pt x="1069308" y="1866900"/>
                </a:lnTo>
                <a:lnTo>
                  <a:pt x="1111766" y="1841500"/>
                </a:lnTo>
                <a:lnTo>
                  <a:pt x="1152957" y="1828800"/>
                </a:lnTo>
                <a:lnTo>
                  <a:pt x="1172878" y="1816100"/>
                </a:lnTo>
                <a:lnTo>
                  <a:pt x="745404" y="1816100"/>
                </a:lnTo>
                <a:lnTo>
                  <a:pt x="699016" y="1803400"/>
                </a:lnTo>
                <a:lnTo>
                  <a:pt x="653517" y="1803400"/>
                </a:lnTo>
                <a:lnTo>
                  <a:pt x="565624" y="1778000"/>
                </a:lnTo>
                <a:lnTo>
                  <a:pt x="523448" y="1765300"/>
                </a:lnTo>
                <a:lnTo>
                  <a:pt x="482598" y="1739900"/>
                </a:lnTo>
                <a:lnTo>
                  <a:pt x="443182" y="1714500"/>
                </a:lnTo>
                <a:lnTo>
                  <a:pt x="405310" y="1701800"/>
                </a:lnTo>
                <a:lnTo>
                  <a:pt x="369091" y="1676400"/>
                </a:lnTo>
                <a:lnTo>
                  <a:pt x="334634" y="1638300"/>
                </a:lnTo>
                <a:lnTo>
                  <a:pt x="302048" y="1612900"/>
                </a:lnTo>
                <a:lnTo>
                  <a:pt x="271442" y="1574800"/>
                </a:lnTo>
                <a:lnTo>
                  <a:pt x="242925" y="1549400"/>
                </a:lnTo>
                <a:lnTo>
                  <a:pt x="216606" y="1511300"/>
                </a:lnTo>
                <a:lnTo>
                  <a:pt x="192595" y="1473200"/>
                </a:lnTo>
                <a:lnTo>
                  <a:pt x="171000" y="1435100"/>
                </a:lnTo>
                <a:lnTo>
                  <a:pt x="151931" y="1384300"/>
                </a:lnTo>
                <a:lnTo>
                  <a:pt x="135496" y="1346200"/>
                </a:lnTo>
                <a:lnTo>
                  <a:pt x="121804" y="1308100"/>
                </a:lnTo>
                <a:lnTo>
                  <a:pt x="110966" y="1257300"/>
                </a:lnTo>
                <a:lnTo>
                  <a:pt x="103089" y="1219200"/>
                </a:lnTo>
                <a:lnTo>
                  <a:pt x="98283" y="1168400"/>
                </a:lnTo>
                <a:lnTo>
                  <a:pt x="96656" y="1117600"/>
                </a:lnTo>
                <a:lnTo>
                  <a:pt x="98250" y="1066800"/>
                </a:lnTo>
                <a:lnTo>
                  <a:pt x="102966" y="1028700"/>
                </a:lnTo>
                <a:lnTo>
                  <a:pt x="110702" y="977900"/>
                </a:lnTo>
                <a:lnTo>
                  <a:pt x="121357" y="927100"/>
                </a:lnTo>
                <a:lnTo>
                  <a:pt x="134832" y="889000"/>
                </a:lnTo>
                <a:lnTo>
                  <a:pt x="151025" y="850900"/>
                </a:lnTo>
                <a:lnTo>
                  <a:pt x="169836" y="800100"/>
                </a:lnTo>
                <a:lnTo>
                  <a:pt x="191164" y="762000"/>
                </a:lnTo>
                <a:lnTo>
                  <a:pt x="214909" y="723900"/>
                </a:lnTo>
                <a:lnTo>
                  <a:pt x="240969" y="698500"/>
                </a:lnTo>
                <a:lnTo>
                  <a:pt x="269244" y="660400"/>
                </a:lnTo>
                <a:lnTo>
                  <a:pt x="299633" y="622300"/>
                </a:lnTo>
                <a:lnTo>
                  <a:pt x="332036" y="596900"/>
                </a:lnTo>
                <a:lnTo>
                  <a:pt x="366352" y="571500"/>
                </a:lnTo>
                <a:lnTo>
                  <a:pt x="402480" y="546100"/>
                </a:lnTo>
                <a:lnTo>
                  <a:pt x="440320" y="520700"/>
                </a:lnTo>
                <a:lnTo>
                  <a:pt x="479771" y="495300"/>
                </a:lnTo>
                <a:lnTo>
                  <a:pt x="520732" y="482600"/>
                </a:lnTo>
                <a:lnTo>
                  <a:pt x="563102" y="457200"/>
                </a:lnTo>
                <a:lnTo>
                  <a:pt x="651668" y="431800"/>
                </a:lnTo>
                <a:lnTo>
                  <a:pt x="697663" y="431800"/>
                </a:lnTo>
                <a:lnTo>
                  <a:pt x="744665" y="419100"/>
                </a:lnTo>
                <a:lnTo>
                  <a:pt x="1069653" y="419100"/>
                </a:lnTo>
                <a:lnTo>
                  <a:pt x="1070959" y="406400"/>
                </a:lnTo>
                <a:lnTo>
                  <a:pt x="1065622" y="381000"/>
                </a:lnTo>
                <a:lnTo>
                  <a:pt x="1054245" y="368300"/>
                </a:lnTo>
                <a:lnTo>
                  <a:pt x="1037434" y="368300"/>
                </a:lnTo>
                <a:lnTo>
                  <a:pt x="892681" y="330200"/>
                </a:lnTo>
                <a:close/>
              </a:path>
              <a:path w="1910080" h="1905000">
                <a:moveTo>
                  <a:pt x="1508630" y="812800"/>
                </a:moveTo>
                <a:lnTo>
                  <a:pt x="1452449" y="812800"/>
                </a:lnTo>
                <a:lnTo>
                  <a:pt x="1441778" y="838200"/>
                </a:lnTo>
                <a:lnTo>
                  <a:pt x="1438355" y="850900"/>
                </a:lnTo>
                <a:lnTo>
                  <a:pt x="1443390" y="876300"/>
                </a:lnTo>
                <a:lnTo>
                  <a:pt x="1460448" y="927100"/>
                </a:lnTo>
                <a:lnTo>
                  <a:pt x="1473179" y="965200"/>
                </a:lnTo>
                <a:lnTo>
                  <a:pt x="1481890" y="1016000"/>
                </a:lnTo>
                <a:lnTo>
                  <a:pt x="1486890" y="1066800"/>
                </a:lnTo>
                <a:lnTo>
                  <a:pt x="1488488" y="1117600"/>
                </a:lnTo>
                <a:lnTo>
                  <a:pt x="1486862" y="1168400"/>
                </a:lnTo>
                <a:lnTo>
                  <a:pt x="1482056" y="1219200"/>
                </a:lnTo>
                <a:lnTo>
                  <a:pt x="1474179" y="1257300"/>
                </a:lnTo>
                <a:lnTo>
                  <a:pt x="1463340" y="1308100"/>
                </a:lnTo>
                <a:lnTo>
                  <a:pt x="1449649" y="1346200"/>
                </a:lnTo>
                <a:lnTo>
                  <a:pt x="1433214" y="1384300"/>
                </a:lnTo>
                <a:lnTo>
                  <a:pt x="1414144" y="1435100"/>
                </a:lnTo>
                <a:lnTo>
                  <a:pt x="1392549" y="1473200"/>
                </a:lnTo>
                <a:lnTo>
                  <a:pt x="1368538" y="1511300"/>
                </a:lnTo>
                <a:lnTo>
                  <a:pt x="1342219" y="1549400"/>
                </a:lnTo>
                <a:lnTo>
                  <a:pt x="1313703" y="1574800"/>
                </a:lnTo>
                <a:lnTo>
                  <a:pt x="1283097" y="1612900"/>
                </a:lnTo>
                <a:lnTo>
                  <a:pt x="1250510" y="1638300"/>
                </a:lnTo>
                <a:lnTo>
                  <a:pt x="1216053" y="1676400"/>
                </a:lnTo>
                <a:lnTo>
                  <a:pt x="1179834" y="1701800"/>
                </a:lnTo>
                <a:lnTo>
                  <a:pt x="1141962" y="1714500"/>
                </a:lnTo>
                <a:lnTo>
                  <a:pt x="1102547" y="1739900"/>
                </a:lnTo>
                <a:lnTo>
                  <a:pt x="1061696" y="1765300"/>
                </a:lnTo>
                <a:lnTo>
                  <a:pt x="1019520" y="1778000"/>
                </a:lnTo>
                <a:lnTo>
                  <a:pt x="931627" y="1803400"/>
                </a:lnTo>
                <a:lnTo>
                  <a:pt x="886129" y="1803400"/>
                </a:lnTo>
                <a:lnTo>
                  <a:pt x="839741" y="1816100"/>
                </a:lnTo>
                <a:lnTo>
                  <a:pt x="1172878" y="1816100"/>
                </a:lnTo>
                <a:lnTo>
                  <a:pt x="1192799" y="1803400"/>
                </a:lnTo>
                <a:lnTo>
                  <a:pt x="1231208" y="1778000"/>
                </a:lnTo>
                <a:lnTo>
                  <a:pt x="1268103" y="1752600"/>
                </a:lnTo>
                <a:lnTo>
                  <a:pt x="1303402" y="1727200"/>
                </a:lnTo>
                <a:lnTo>
                  <a:pt x="1337020" y="1689100"/>
                </a:lnTo>
                <a:lnTo>
                  <a:pt x="1368877" y="1663700"/>
                </a:lnTo>
                <a:lnTo>
                  <a:pt x="1398890" y="1625600"/>
                </a:lnTo>
                <a:lnTo>
                  <a:pt x="1426975" y="1600200"/>
                </a:lnTo>
                <a:lnTo>
                  <a:pt x="1453051" y="1562100"/>
                </a:lnTo>
                <a:lnTo>
                  <a:pt x="1477035" y="1524000"/>
                </a:lnTo>
                <a:lnTo>
                  <a:pt x="1498845" y="1473200"/>
                </a:lnTo>
                <a:lnTo>
                  <a:pt x="1518398" y="1435100"/>
                </a:lnTo>
                <a:lnTo>
                  <a:pt x="1535611" y="1397000"/>
                </a:lnTo>
                <a:lnTo>
                  <a:pt x="1550403" y="1346200"/>
                </a:lnTo>
                <a:lnTo>
                  <a:pt x="1562690" y="1308100"/>
                </a:lnTo>
                <a:lnTo>
                  <a:pt x="1572390" y="1257300"/>
                </a:lnTo>
                <a:lnTo>
                  <a:pt x="1579421" y="1219200"/>
                </a:lnTo>
                <a:lnTo>
                  <a:pt x="1583700" y="1168400"/>
                </a:lnTo>
                <a:lnTo>
                  <a:pt x="1585145" y="1117600"/>
                </a:lnTo>
                <a:lnTo>
                  <a:pt x="1583564" y="1066800"/>
                </a:lnTo>
                <a:lnTo>
                  <a:pt x="1578940" y="1028700"/>
                </a:lnTo>
                <a:lnTo>
                  <a:pt x="1571453" y="977900"/>
                </a:lnTo>
                <a:lnTo>
                  <a:pt x="1561281" y="927100"/>
                </a:lnTo>
                <a:lnTo>
                  <a:pt x="1548602" y="876300"/>
                </a:lnTo>
                <a:lnTo>
                  <a:pt x="1533597" y="838200"/>
                </a:lnTo>
                <a:lnTo>
                  <a:pt x="1524437" y="825500"/>
                </a:lnTo>
                <a:lnTo>
                  <a:pt x="1508630" y="812800"/>
                </a:lnTo>
                <a:close/>
              </a:path>
              <a:path w="1910080" h="1905000">
                <a:moveTo>
                  <a:pt x="846637" y="596900"/>
                </a:moveTo>
                <a:lnTo>
                  <a:pt x="744753" y="596900"/>
                </a:lnTo>
                <a:lnTo>
                  <a:pt x="698081" y="609600"/>
                </a:lnTo>
                <a:lnTo>
                  <a:pt x="652749" y="609600"/>
                </a:lnTo>
                <a:lnTo>
                  <a:pt x="608948" y="635000"/>
                </a:lnTo>
                <a:lnTo>
                  <a:pt x="566870" y="647700"/>
                </a:lnTo>
                <a:lnTo>
                  <a:pt x="526709" y="673100"/>
                </a:lnTo>
                <a:lnTo>
                  <a:pt x="488655" y="685800"/>
                </a:lnTo>
                <a:lnTo>
                  <a:pt x="452903" y="723900"/>
                </a:lnTo>
                <a:lnTo>
                  <a:pt x="419642" y="749300"/>
                </a:lnTo>
                <a:lnTo>
                  <a:pt x="389067" y="787400"/>
                </a:lnTo>
                <a:lnTo>
                  <a:pt x="361369" y="812800"/>
                </a:lnTo>
                <a:lnTo>
                  <a:pt x="336740" y="850900"/>
                </a:lnTo>
                <a:lnTo>
                  <a:pt x="315373" y="889000"/>
                </a:lnTo>
                <a:lnTo>
                  <a:pt x="297460" y="939800"/>
                </a:lnTo>
                <a:lnTo>
                  <a:pt x="283193" y="977900"/>
                </a:lnTo>
                <a:lnTo>
                  <a:pt x="272764" y="1028700"/>
                </a:lnTo>
                <a:lnTo>
                  <a:pt x="266366" y="1066800"/>
                </a:lnTo>
                <a:lnTo>
                  <a:pt x="264190" y="1117600"/>
                </a:lnTo>
                <a:lnTo>
                  <a:pt x="266366" y="1168400"/>
                </a:lnTo>
                <a:lnTo>
                  <a:pt x="272764" y="1219200"/>
                </a:lnTo>
                <a:lnTo>
                  <a:pt x="283193" y="1257300"/>
                </a:lnTo>
                <a:lnTo>
                  <a:pt x="297460" y="1308100"/>
                </a:lnTo>
                <a:lnTo>
                  <a:pt x="315373" y="1346200"/>
                </a:lnTo>
                <a:lnTo>
                  <a:pt x="336740" y="1384300"/>
                </a:lnTo>
                <a:lnTo>
                  <a:pt x="361369" y="1422400"/>
                </a:lnTo>
                <a:lnTo>
                  <a:pt x="389067" y="1460500"/>
                </a:lnTo>
                <a:lnTo>
                  <a:pt x="419642" y="1485900"/>
                </a:lnTo>
                <a:lnTo>
                  <a:pt x="452903" y="1524000"/>
                </a:lnTo>
                <a:lnTo>
                  <a:pt x="488655" y="1549400"/>
                </a:lnTo>
                <a:lnTo>
                  <a:pt x="526709" y="1574800"/>
                </a:lnTo>
                <a:lnTo>
                  <a:pt x="566870" y="1600200"/>
                </a:lnTo>
                <a:lnTo>
                  <a:pt x="608948" y="1612900"/>
                </a:lnTo>
                <a:lnTo>
                  <a:pt x="652749" y="1625600"/>
                </a:lnTo>
                <a:lnTo>
                  <a:pt x="744753" y="1651000"/>
                </a:lnTo>
                <a:lnTo>
                  <a:pt x="840391" y="1651000"/>
                </a:lnTo>
                <a:lnTo>
                  <a:pt x="932396" y="1625600"/>
                </a:lnTo>
                <a:lnTo>
                  <a:pt x="976197" y="1612900"/>
                </a:lnTo>
                <a:lnTo>
                  <a:pt x="1018274" y="1600200"/>
                </a:lnTo>
                <a:lnTo>
                  <a:pt x="1058436" y="1574800"/>
                </a:lnTo>
                <a:lnTo>
                  <a:pt x="1096489" y="1549400"/>
                </a:lnTo>
                <a:lnTo>
                  <a:pt x="745533" y="1549400"/>
                </a:lnTo>
                <a:lnTo>
                  <a:pt x="699961" y="1536700"/>
                </a:lnTo>
                <a:lnTo>
                  <a:pt x="656119" y="1524000"/>
                </a:lnTo>
                <a:lnTo>
                  <a:pt x="614270" y="1511300"/>
                </a:lnTo>
                <a:lnTo>
                  <a:pt x="574678" y="1485900"/>
                </a:lnTo>
                <a:lnTo>
                  <a:pt x="537607" y="1473200"/>
                </a:lnTo>
                <a:lnTo>
                  <a:pt x="503319" y="1435100"/>
                </a:lnTo>
                <a:lnTo>
                  <a:pt x="472079" y="1409700"/>
                </a:lnTo>
                <a:lnTo>
                  <a:pt x="444149" y="1371600"/>
                </a:lnTo>
                <a:lnTo>
                  <a:pt x="419793" y="1333500"/>
                </a:lnTo>
                <a:lnTo>
                  <a:pt x="399275" y="1295400"/>
                </a:lnTo>
                <a:lnTo>
                  <a:pt x="382858" y="1257300"/>
                </a:lnTo>
                <a:lnTo>
                  <a:pt x="370805" y="1206500"/>
                </a:lnTo>
                <a:lnTo>
                  <a:pt x="363381" y="1168400"/>
                </a:lnTo>
                <a:lnTo>
                  <a:pt x="360847" y="1117600"/>
                </a:lnTo>
                <a:lnTo>
                  <a:pt x="363381" y="1066800"/>
                </a:lnTo>
                <a:lnTo>
                  <a:pt x="370805" y="1028700"/>
                </a:lnTo>
                <a:lnTo>
                  <a:pt x="382858" y="977900"/>
                </a:lnTo>
                <a:lnTo>
                  <a:pt x="399275" y="939800"/>
                </a:lnTo>
                <a:lnTo>
                  <a:pt x="419793" y="901700"/>
                </a:lnTo>
                <a:lnTo>
                  <a:pt x="444149" y="863600"/>
                </a:lnTo>
                <a:lnTo>
                  <a:pt x="472079" y="825500"/>
                </a:lnTo>
                <a:lnTo>
                  <a:pt x="503319" y="800100"/>
                </a:lnTo>
                <a:lnTo>
                  <a:pt x="537607" y="774700"/>
                </a:lnTo>
                <a:lnTo>
                  <a:pt x="574678" y="749300"/>
                </a:lnTo>
                <a:lnTo>
                  <a:pt x="614270" y="723900"/>
                </a:lnTo>
                <a:lnTo>
                  <a:pt x="656119" y="711200"/>
                </a:lnTo>
                <a:lnTo>
                  <a:pt x="699961" y="698500"/>
                </a:lnTo>
                <a:lnTo>
                  <a:pt x="745533" y="685800"/>
                </a:lnTo>
                <a:lnTo>
                  <a:pt x="1036019" y="685800"/>
                </a:lnTo>
                <a:lnTo>
                  <a:pt x="1032596" y="673100"/>
                </a:lnTo>
                <a:lnTo>
                  <a:pt x="1021925" y="647700"/>
                </a:lnTo>
                <a:lnTo>
                  <a:pt x="1005215" y="647700"/>
                </a:lnTo>
                <a:lnTo>
                  <a:pt x="954772" y="622300"/>
                </a:lnTo>
                <a:lnTo>
                  <a:pt x="846637" y="596900"/>
                </a:lnTo>
                <a:close/>
              </a:path>
              <a:path w="1910080" h="1905000">
                <a:moveTo>
                  <a:pt x="1248464" y="876300"/>
                </a:moveTo>
                <a:lnTo>
                  <a:pt x="1211408" y="876300"/>
                </a:lnTo>
                <a:lnTo>
                  <a:pt x="1195603" y="889000"/>
                </a:lnTo>
                <a:lnTo>
                  <a:pt x="1186441" y="901700"/>
                </a:lnTo>
                <a:lnTo>
                  <a:pt x="1183320" y="927100"/>
                </a:lnTo>
                <a:lnTo>
                  <a:pt x="1185639" y="939800"/>
                </a:lnTo>
                <a:lnTo>
                  <a:pt x="1202550" y="990600"/>
                </a:lnTo>
                <a:lnTo>
                  <a:pt x="1214631" y="1028700"/>
                </a:lnTo>
                <a:lnTo>
                  <a:pt x="1221881" y="1079500"/>
                </a:lnTo>
                <a:lnTo>
                  <a:pt x="1224297" y="1117600"/>
                </a:lnTo>
                <a:lnTo>
                  <a:pt x="1221764" y="1168400"/>
                </a:lnTo>
                <a:lnTo>
                  <a:pt x="1214339" y="1206500"/>
                </a:lnTo>
                <a:lnTo>
                  <a:pt x="1202285" y="1257300"/>
                </a:lnTo>
                <a:lnTo>
                  <a:pt x="1185868" y="1295400"/>
                </a:lnTo>
                <a:lnTo>
                  <a:pt x="1165349" y="1333500"/>
                </a:lnTo>
                <a:lnTo>
                  <a:pt x="1140993" y="1371600"/>
                </a:lnTo>
                <a:lnTo>
                  <a:pt x="1113062" y="1409700"/>
                </a:lnTo>
                <a:lnTo>
                  <a:pt x="1081821" y="1435100"/>
                </a:lnTo>
                <a:lnTo>
                  <a:pt x="1047533" y="1473200"/>
                </a:lnTo>
                <a:lnTo>
                  <a:pt x="1010462" y="1485900"/>
                </a:lnTo>
                <a:lnTo>
                  <a:pt x="970870" y="1511300"/>
                </a:lnTo>
                <a:lnTo>
                  <a:pt x="929022" y="1524000"/>
                </a:lnTo>
                <a:lnTo>
                  <a:pt x="885180" y="1536700"/>
                </a:lnTo>
                <a:lnTo>
                  <a:pt x="839609" y="1549400"/>
                </a:lnTo>
                <a:lnTo>
                  <a:pt x="1096489" y="1549400"/>
                </a:lnTo>
                <a:lnTo>
                  <a:pt x="1132242" y="1524000"/>
                </a:lnTo>
                <a:lnTo>
                  <a:pt x="1165502" y="1485900"/>
                </a:lnTo>
                <a:lnTo>
                  <a:pt x="1196077" y="1460500"/>
                </a:lnTo>
                <a:lnTo>
                  <a:pt x="1223775" y="1422400"/>
                </a:lnTo>
                <a:lnTo>
                  <a:pt x="1248404" y="1384300"/>
                </a:lnTo>
                <a:lnTo>
                  <a:pt x="1269771" y="1346200"/>
                </a:lnTo>
                <a:lnTo>
                  <a:pt x="1287684" y="1308100"/>
                </a:lnTo>
                <a:lnTo>
                  <a:pt x="1301951" y="1257300"/>
                </a:lnTo>
                <a:lnTo>
                  <a:pt x="1312380" y="1219200"/>
                </a:lnTo>
                <a:lnTo>
                  <a:pt x="1318779" y="1168400"/>
                </a:lnTo>
                <a:lnTo>
                  <a:pt x="1320954" y="1117600"/>
                </a:lnTo>
                <a:lnTo>
                  <a:pt x="1318437" y="1066800"/>
                </a:lnTo>
                <a:lnTo>
                  <a:pt x="1310482" y="1003300"/>
                </a:lnTo>
                <a:lnTo>
                  <a:pt x="1296486" y="952500"/>
                </a:lnTo>
                <a:lnTo>
                  <a:pt x="1275845" y="901700"/>
                </a:lnTo>
                <a:lnTo>
                  <a:pt x="1263969" y="889000"/>
                </a:lnTo>
                <a:lnTo>
                  <a:pt x="1248464" y="876300"/>
                </a:lnTo>
                <a:close/>
              </a:path>
              <a:path w="1910080" h="1905000">
                <a:moveTo>
                  <a:pt x="792572" y="850900"/>
                </a:moveTo>
                <a:lnTo>
                  <a:pt x="746396" y="863600"/>
                </a:lnTo>
                <a:lnTo>
                  <a:pt x="702871" y="876300"/>
                </a:lnTo>
                <a:lnTo>
                  <a:pt x="662741" y="889000"/>
                </a:lnTo>
                <a:lnTo>
                  <a:pt x="626748" y="914400"/>
                </a:lnTo>
                <a:lnTo>
                  <a:pt x="595634" y="952500"/>
                </a:lnTo>
                <a:lnTo>
                  <a:pt x="570142" y="977900"/>
                </a:lnTo>
                <a:lnTo>
                  <a:pt x="551014" y="1028700"/>
                </a:lnTo>
                <a:lnTo>
                  <a:pt x="538993" y="1066800"/>
                </a:lnTo>
                <a:lnTo>
                  <a:pt x="534821" y="1117600"/>
                </a:lnTo>
                <a:lnTo>
                  <a:pt x="538993" y="1155700"/>
                </a:lnTo>
                <a:lnTo>
                  <a:pt x="551014" y="1206500"/>
                </a:lnTo>
                <a:lnTo>
                  <a:pt x="570142" y="1244600"/>
                </a:lnTo>
                <a:lnTo>
                  <a:pt x="595634" y="1282700"/>
                </a:lnTo>
                <a:lnTo>
                  <a:pt x="626748" y="1308100"/>
                </a:lnTo>
                <a:lnTo>
                  <a:pt x="662741" y="1333500"/>
                </a:lnTo>
                <a:lnTo>
                  <a:pt x="702871" y="1358900"/>
                </a:lnTo>
                <a:lnTo>
                  <a:pt x="746396" y="1371600"/>
                </a:lnTo>
                <a:lnTo>
                  <a:pt x="838749" y="1371600"/>
                </a:lnTo>
                <a:lnTo>
                  <a:pt x="882273" y="1358900"/>
                </a:lnTo>
                <a:lnTo>
                  <a:pt x="922403" y="1333500"/>
                </a:lnTo>
                <a:lnTo>
                  <a:pt x="958397" y="1308100"/>
                </a:lnTo>
                <a:lnTo>
                  <a:pt x="989510" y="1282700"/>
                </a:lnTo>
                <a:lnTo>
                  <a:pt x="792572" y="1282700"/>
                </a:lnTo>
                <a:lnTo>
                  <a:pt x="749318" y="1270000"/>
                </a:lnTo>
                <a:lnTo>
                  <a:pt x="710715" y="1257300"/>
                </a:lnTo>
                <a:lnTo>
                  <a:pt x="678197" y="1231900"/>
                </a:lnTo>
                <a:lnTo>
                  <a:pt x="637146" y="1155700"/>
                </a:lnTo>
                <a:lnTo>
                  <a:pt x="631478" y="1117600"/>
                </a:lnTo>
                <a:lnTo>
                  <a:pt x="637146" y="1079500"/>
                </a:lnTo>
                <a:lnTo>
                  <a:pt x="653197" y="1041400"/>
                </a:lnTo>
                <a:lnTo>
                  <a:pt x="678197" y="1003300"/>
                </a:lnTo>
                <a:lnTo>
                  <a:pt x="710715" y="977900"/>
                </a:lnTo>
                <a:lnTo>
                  <a:pt x="749318" y="965200"/>
                </a:lnTo>
                <a:lnTo>
                  <a:pt x="792572" y="952500"/>
                </a:lnTo>
                <a:lnTo>
                  <a:pt x="811502" y="952500"/>
                </a:lnTo>
                <a:lnTo>
                  <a:pt x="828014" y="939800"/>
                </a:lnTo>
                <a:lnTo>
                  <a:pt x="839691" y="927100"/>
                </a:lnTo>
                <a:lnTo>
                  <a:pt x="844120" y="901700"/>
                </a:lnTo>
                <a:lnTo>
                  <a:pt x="840597" y="889000"/>
                </a:lnTo>
                <a:lnTo>
                  <a:pt x="830428" y="863600"/>
                </a:lnTo>
                <a:lnTo>
                  <a:pt x="814219" y="863600"/>
                </a:lnTo>
                <a:lnTo>
                  <a:pt x="792572" y="850900"/>
                </a:lnTo>
                <a:close/>
              </a:path>
              <a:path w="1910080" h="1905000">
                <a:moveTo>
                  <a:pt x="1020413" y="1066800"/>
                </a:moveTo>
                <a:lnTo>
                  <a:pt x="978126" y="1066800"/>
                </a:lnTo>
                <a:lnTo>
                  <a:pt x="964134" y="1079500"/>
                </a:lnTo>
                <a:lnTo>
                  <a:pt x="956183" y="1104900"/>
                </a:lnTo>
                <a:lnTo>
                  <a:pt x="953667" y="1117600"/>
                </a:lnTo>
                <a:lnTo>
                  <a:pt x="947998" y="1155700"/>
                </a:lnTo>
                <a:lnTo>
                  <a:pt x="931947" y="1206500"/>
                </a:lnTo>
                <a:lnTo>
                  <a:pt x="906947" y="1231900"/>
                </a:lnTo>
                <a:lnTo>
                  <a:pt x="874429" y="1257300"/>
                </a:lnTo>
                <a:lnTo>
                  <a:pt x="835827" y="1270000"/>
                </a:lnTo>
                <a:lnTo>
                  <a:pt x="792572" y="1282700"/>
                </a:lnTo>
                <a:lnTo>
                  <a:pt x="989510" y="1282700"/>
                </a:lnTo>
                <a:lnTo>
                  <a:pt x="1015003" y="1244600"/>
                </a:lnTo>
                <a:lnTo>
                  <a:pt x="1034130" y="1206500"/>
                </a:lnTo>
                <a:lnTo>
                  <a:pt x="1046152" y="1155700"/>
                </a:lnTo>
                <a:lnTo>
                  <a:pt x="1050324" y="1117600"/>
                </a:lnTo>
                <a:lnTo>
                  <a:pt x="1046798" y="1092200"/>
                </a:lnTo>
                <a:lnTo>
                  <a:pt x="1036626" y="1079500"/>
                </a:lnTo>
                <a:lnTo>
                  <a:pt x="1020413" y="1066800"/>
                </a:lnTo>
                <a:close/>
              </a:path>
              <a:path w="1910080" h="1905000">
                <a:moveTo>
                  <a:pt x="1550515" y="12700"/>
                </a:moveTo>
                <a:lnTo>
                  <a:pt x="1475599" y="12700"/>
                </a:lnTo>
                <a:lnTo>
                  <a:pt x="1159859" y="330200"/>
                </a:lnTo>
                <a:lnTo>
                  <a:pt x="1151502" y="342900"/>
                </a:lnTo>
                <a:lnTo>
                  <a:pt x="1146166" y="355600"/>
                </a:lnTo>
                <a:lnTo>
                  <a:pt x="1144455" y="368300"/>
                </a:lnTo>
                <a:lnTo>
                  <a:pt x="1146970" y="381000"/>
                </a:lnTo>
                <a:lnTo>
                  <a:pt x="1198528" y="647700"/>
                </a:lnTo>
                <a:lnTo>
                  <a:pt x="792572" y="1054100"/>
                </a:lnTo>
                <a:lnTo>
                  <a:pt x="758743" y="1054100"/>
                </a:lnTo>
                <a:lnTo>
                  <a:pt x="736188" y="1079500"/>
                </a:lnTo>
                <a:lnTo>
                  <a:pt x="720883" y="1092200"/>
                </a:lnTo>
                <a:lnTo>
                  <a:pt x="715245" y="1130300"/>
                </a:lnTo>
                <a:lnTo>
                  <a:pt x="720883" y="1155700"/>
                </a:lnTo>
                <a:lnTo>
                  <a:pt x="736188" y="1181100"/>
                </a:lnTo>
                <a:lnTo>
                  <a:pt x="758743" y="1193800"/>
                </a:lnTo>
                <a:lnTo>
                  <a:pt x="813516" y="1193800"/>
                </a:lnTo>
                <a:lnTo>
                  <a:pt x="836068" y="1181100"/>
                </a:lnTo>
                <a:lnTo>
                  <a:pt x="851372" y="1155700"/>
                </a:lnTo>
                <a:lnTo>
                  <a:pt x="857010" y="1130300"/>
                </a:lnTo>
                <a:lnTo>
                  <a:pt x="1269406" y="711200"/>
                </a:lnTo>
                <a:lnTo>
                  <a:pt x="1610145" y="711200"/>
                </a:lnTo>
                <a:lnTo>
                  <a:pt x="1660665" y="660400"/>
                </a:lnTo>
                <a:lnTo>
                  <a:pt x="1533597" y="660400"/>
                </a:lnTo>
                <a:lnTo>
                  <a:pt x="1359613" y="635000"/>
                </a:lnTo>
                <a:lnTo>
                  <a:pt x="1447320" y="546100"/>
                </a:lnTo>
                <a:lnTo>
                  <a:pt x="1288735" y="546100"/>
                </a:lnTo>
                <a:lnTo>
                  <a:pt x="1250077" y="381000"/>
                </a:lnTo>
                <a:lnTo>
                  <a:pt x="1482049" y="139700"/>
                </a:lnTo>
                <a:lnTo>
                  <a:pt x="1576556" y="139700"/>
                </a:lnTo>
                <a:lnTo>
                  <a:pt x="1559376" y="38100"/>
                </a:lnTo>
                <a:lnTo>
                  <a:pt x="1557060" y="25400"/>
                </a:lnTo>
                <a:lnTo>
                  <a:pt x="1550515" y="12700"/>
                </a:lnTo>
                <a:close/>
              </a:path>
              <a:path w="1910080" h="1905000">
                <a:moveTo>
                  <a:pt x="1610145" y="711200"/>
                </a:moveTo>
                <a:lnTo>
                  <a:pt x="1269406" y="711200"/>
                </a:lnTo>
                <a:lnTo>
                  <a:pt x="1533597" y="762000"/>
                </a:lnTo>
                <a:lnTo>
                  <a:pt x="1566317" y="762000"/>
                </a:lnTo>
                <a:lnTo>
                  <a:pt x="1572255" y="749300"/>
                </a:lnTo>
                <a:lnTo>
                  <a:pt x="1610145" y="711200"/>
                </a:lnTo>
                <a:close/>
              </a:path>
              <a:path w="1910080" h="1905000">
                <a:moveTo>
                  <a:pt x="1036019" y="685800"/>
                </a:moveTo>
                <a:lnTo>
                  <a:pt x="839692" y="685800"/>
                </a:lnTo>
                <a:lnTo>
                  <a:pt x="884394" y="698500"/>
                </a:lnTo>
                <a:lnTo>
                  <a:pt x="926682" y="711200"/>
                </a:lnTo>
                <a:lnTo>
                  <a:pt x="966556" y="723900"/>
                </a:lnTo>
                <a:lnTo>
                  <a:pt x="985683" y="736600"/>
                </a:lnTo>
                <a:lnTo>
                  <a:pt x="1003604" y="723900"/>
                </a:lnTo>
                <a:lnTo>
                  <a:pt x="1019107" y="723900"/>
                </a:lnTo>
                <a:lnTo>
                  <a:pt x="1030984" y="711200"/>
                </a:lnTo>
                <a:lnTo>
                  <a:pt x="1036019" y="685800"/>
                </a:lnTo>
                <a:close/>
              </a:path>
              <a:path w="1910080" h="1905000">
                <a:moveTo>
                  <a:pt x="1907333" y="406400"/>
                </a:moveTo>
                <a:lnTo>
                  <a:pt x="1585145" y="406400"/>
                </a:lnTo>
                <a:lnTo>
                  <a:pt x="1759129" y="431800"/>
                </a:lnTo>
                <a:lnTo>
                  <a:pt x="1533597" y="660400"/>
                </a:lnTo>
                <a:lnTo>
                  <a:pt x="1660665" y="660400"/>
                </a:lnTo>
                <a:lnTo>
                  <a:pt x="1888005" y="431800"/>
                </a:lnTo>
                <a:lnTo>
                  <a:pt x="1900085" y="419100"/>
                </a:lnTo>
                <a:lnTo>
                  <a:pt x="1907333" y="406400"/>
                </a:lnTo>
                <a:close/>
              </a:path>
              <a:path w="1910080" h="1905000">
                <a:moveTo>
                  <a:pt x="1576556" y="139700"/>
                </a:moveTo>
                <a:lnTo>
                  <a:pt x="1482049" y="139700"/>
                </a:lnTo>
                <a:lnTo>
                  <a:pt x="1514268" y="330200"/>
                </a:lnTo>
                <a:lnTo>
                  <a:pt x="1288735" y="546100"/>
                </a:lnTo>
                <a:lnTo>
                  <a:pt x="1447320" y="546100"/>
                </a:lnTo>
                <a:lnTo>
                  <a:pt x="1585145" y="406400"/>
                </a:lnTo>
                <a:lnTo>
                  <a:pt x="1907333" y="406400"/>
                </a:lnTo>
                <a:lnTo>
                  <a:pt x="1909749" y="393700"/>
                </a:lnTo>
                <a:lnTo>
                  <a:pt x="1907334" y="381000"/>
                </a:lnTo>
                <a:lnTo>
                  <a:pt x="1901291" y="368300"/>
                </a:lnTo>
                <a:lnTo>
                  <a:pt x="1892833" y="355600"/>
                </a:lnTo>
                <a:lnTo>
                  <a:pt x="1868665" y="355600"/>
                </a:lnTo>
                <a:lnTo>
                  <a:pt x="1604474" y="304800"/>
                </a:lnTo>
                <a:lnTo>
                  <a:pt x="1576556" y="139700"/>
                </a:lnTo>
                <a:close/>
              </a:path>
              <a:path w="1910080" h="1905000">
                <a:moveTo>
                  <a:pt x="1069653" y="419100"/>
                </a:moveTo>
                <a:lnTo>
                  <a:pt x="846738" y="419100"/>
                </a:lnTo>
                <a:lnTo>
                  <a:pt x="1011655" y="457200"/>
                </a:lnTo>
                <a:lnTo>
                  <a:pt x="1047902" y="457200"/>
                </a:lnTo>
                <a:lnTo>
                  <a:pt x="1061495" y="444500"/>
                </a:lnTo>
                <a:lnTo>
                  <a:pt x="1069653" y="419100"/>
                </a:lnTo>
                <a:close/>
              </a:path>
              <a:path w="1910080" h="1905000">
                <a:moveTo>
                  <a:pt x="1527157" y="0"/>
                </a:moveTo>
                <a:lnTo>
                  <a:pt x="1498959" y="0"/>
                </a:lnTo>
                <a:lnTo>
                  <a:pt x="1486373" y="12700"/>
                </a:lnTo>
                <a:lnTo>
                  <a:pt x="1540346" y="12700"/>
                </a:lnTo>
                <a:lnTo>
                  <a:pt x="152715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12280763" y="3768147"/>
            <a:ext cx="6776720" cy="553529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>
              <a:lnSpc>
                <a:spcPct val="100400"/>
              </a:lnSpc>
              <a:spcBef>
                <a:spcPts val="125"/>
              </a:spcBef>
            </a:pPr>
            <a:r>
              <a:rPr sz="2600" spc="75" dirty="0">
                <a:solidFill>
                  <a:srgbClr val="666666"/>
                </a:solidFill>
                <a:latin typeface="Trebuchet MS"/>
                <a:cs typeface="Trebuchet MS"/>
              </a:rPr>
              <a:t>Creamos</a:t>
            </a:r>
            <a:r>
              <a:rPr sz="2600" spc="-3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experiencias</a:t>
            </a:r>
            <a:r>
              <a:rPr sz="2600" spc="-3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de</a:t>
            </a:r>
            <a:r>
              <a:rPr sz="2600" spc="-2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-10" dirty="0">
                <a:solidFill>
                  <a:srgbClr val="666666"/>
                </a:solidFill>
                <a:latin typeface="Trebuchet MS"/>
                <a:cs typeface="Trebuchet MS"/>
              </a:rPr>
              <a:t>atención </a:t>
            </a:r>
            <a:r>
              <a:rPr sz="2600" spc="85" dirty="0">
                <a:solidFill>
                  <a:srgbClr val="666666"/>
                </a:solidFill>
                <a:latin typeface="Trebuchet MS"/>
                <a:cs typeface="Trebuchet MS"/>
              </a:rPr>
              <a:t>memorables</a:t>
            </a:r>
            <a:r>
              <a:rPr sz="2600" spc="-17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en</a:t>
            </a:r>
            <a:r>
              <a:rPr sz="2600" spc="-16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50" dirty="0">
                <a:solidFill>
                  <a:srgbClr val="666666"/>
                </a:solidFill>
                <a:latin typeface="Trebuchet MS"/>
                <a:cs typeface="Trebuchet MS"/>
              </a:rPr>
              <a:t>ambientes</a:t>
            </a:r>
            <a:r>
              <a:rPr sz="2600" spc="-21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65" dirty="0">
                <a:solidFill>
                  <a:srgbClr val="666666"/>
                </a:solidFill>
                <a:latin typeface="Trebuchet MS"/>
                <a:cs typeface="Trebuchet MS"/>
              </a:rPr>
              <a:t>físicos</a:t>
            </a:r>
            <a:r>
              <a:rPr sz="2600" spc="-22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100" dirty="0">
                <a:solidFill>
                  <a:srgbClr val="666666"/>
                </a:solidFill>
                <a:latin typeface="Trebuchet MS"/>
                <a:cs typeface="Trebuchet MS"/>
              </a:rPr>
              <a:t>y</a:t>
            </a:r>
            <a:r>
              <a:rPr sz="2600" spc="-29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45" dirty="0">
                <a:solidFill>
                  <a:srgbClr val="666666"/>
                </a:solidFill>
                <a:latin typeface="Trebuchet MS"/>
                <a:cs typeface="Trebuchet MS"/>
              </a:rPr>
              <a:t>virtuales </a:t>
            </a:r>
            <a:r>
              <a:rPr sz="2600" spc="55" dirty="0">
                <a:solidFill>
                  <a:srgbClr val="666666"/>
                </a:solidFill>
                <a:latin typeface="Trebuchet MS"/>
                <a:cs typeface="Trebuchet MS"/>
              </a:rPr>
              <a:t>con</a:t>
            </a:r>
            <a:r>
              <a:rPr sz="2600" spc="-16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b="1" spc="-200" dirty="0">
                <a:solidFill>
                  <a:srgbClr val="666666"/>
                </a:solidFill>
                <a:latin typeface="Tahoma"/>
                <a:cs typeface="Tahoma"/>
              </a:rPr>
              <a:t>INNOVACIÓN</a:t>
            </a:r>
            <a:r>
              <a:rPr sz="2600" b="1" spc="-165" dirty="0">
                <a:solidFill>
                  <a:srgbClr val="666666"/>
                </a:solidFill>
                <a:latin typeface="Tahoma"/>
                <a:cs typeface="Tahoma"/>
              </a:rPr>
              <a:t> </a:t>
            </a:r>
            <a:r>
              <a:rPr sz="2600" spc="100" dirty="0">
                <a:solidFill>
                  <a:srgbClr val="666666"/>
                </a:solidFill>
                <a:latin typeface="Trebuchet MS"/>
                <a:cs typeface="Trebuchet MS"/>
              </a:rPr>
              <a:t>y</a:t>
            </a:r>
            <a:r>
              <a:rPr sz="2600" spc="-22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b="1" spc="-60" dirty="0">
                <a:solidFill>
                  <a:srgbClr val="666666"/>
                </a:solidFill>
                <a:latin typeface="Tahoma"/>
                <a:cs typeface="Tahoma"/>
              </a:rPr>
              <a:t>OMNICANALIDAD,</a:t>
            </a:r>
            <a:endParaRPr sz="2600">
              <a:latin typeface="Tahoma"/>
              <a:cs typeface="Tahoma"/>
            </a:endParaRPr>
          </a:p>
          <a:p>
            <a:pPr marL="12700" marR="568960">
              <a:lnSpc>
                <a:spcPct val="100400"/>
              </a:lnSpc>
            </a:pP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incrementando</a:t>
            </a:r>
            <a:r>
              <a:rPr sz="2600" spc="-1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50" dirty="0">
                <a:solidFill>
                  <a:srgbClr val="666666"/>
                </a:solidFill>
                <a:latin typeface="Trebuchet MS"/>
                <a:cs typeface="Trebuchet MS"/>
              </a:rPr>
              <a:t>la</a:t>
            </a:r>
            <a:r>
              <a:rPr sz="2600" spc="-1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b="1" spc="-175" dirty="0">
                <a:solidFill>
                  <a:srgbClr val="666666"/>
                </a:solidFill>
                <a:latin typeface="Tahoma"/>
                <a:cs typeface="Tahoma"/>
              </a:rPr>
              <a:t>PRODUCTIVIDAD</a:t>
            </a:r>
            <a:r>
              <a:rPr sz="2600" b="1" spc="-25" dirty="0">
                <a:solidFill>
                  <a:srgbClr val="666666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de</a:t>
            </a:r>
            <a:r>
              <a:rPr sz="2600" spc="-1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25" dirty="0">
                <a:solidFill>
                  <a:srgbClr val="666666"/>
                </a:solidFill>
                <a:latin typeface="Trebuchet MS"/>
                <a:cs typeface="Trebuchet MS"/>
              </a:rPr>
              <a:t>la </a:t>
            </a:r>
            <a:r>
              <a:rPr sz="2600" spc="-10" dirty="0">
                <a:solidFill>
                  <a:srgbClr val="666666"/>
                </a:solidFill>
                <a:latin typeface="Trebuchet MS"/>
                <a:cs typeface="Trebuchet MS"/>
              </a:rPr>
              <a:t>organización.</a:t>
            </a:r>
            <a:endParaRPr sz="2600">
              <a:latin typeface="Trebuchet MS"/>
              <a:cs typeface="Trebuchet MS"/>
            </a:endParaRPr>
          </a:p>
          <a:p>
            <a:pPr marL="12700" marR="245745">
              <a:lnSpc>
                <a:spcPct val="100400"/>
              </a:lnSpc>
              <a:spcBef>
                <a:spcPts val="1315"/>
              </a:spcBef>
            </a:pPr>
            <a:r>
              <a:rPr sz="2600" spc="50" dirty="0">
                <a:solidFill>
                  <a:srgbClr val="666666"/>
                </a:solidFill>
                <a:latin typeface="Trebuchet MS"/>
                <a:cs typeface="Trebuchet MS"/>
              </a:rPr>
              <a:t>La</a:t>
            </a:r>
            <a:r>
              <a:rPr sz="2600" spc="-12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Experiencia</a:t>
            </a:r>
            <a:r>
              <a:rPr sz="2600" spc="-12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de</a:t>
            </a:r>
            <a:r>
              <a:rPr sz="2600" spc="-12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-20" dirty="0">
                <a:solidFill>
                  <a:srgbClr val="666666"/>
                </a:solidFill>
                <a:latin typeface="Trebuchet MS"/>
                <a:cs typeface="Trebuchet MS"/>
              </a:rPr>
              <a:t>Cliente</a:t>
            </a:r>
            <a:r>
              <a:rPr sz="2600" spc="-12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en</a:t>
            </a:r>
            <a:r>
              <a:rPr sz="2600" spc="-12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80" dirty="0">
                <a:solidFill>
                  <a:srgbClr val="666666"/>
                </a:solidFill>
                <a:latin typeface="Trebuchet MS"/>
                <a:cs typeface="Trebuchet MS"/>
              </a:rPr>
              <a:t>una</a:t>
            </a:r>
            <a:r>
              <a:rPr sz="2600" spc="-12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110" dirty="0">
                <a:solidFill>
                  <a:srgbClr val="666666"/>
                </a:solidFill>
                <a:latin typeface="Trebuchet MS"/>
                <a:cs typeface="Trebuchet MS"/>
              </a:rPr>
              <a:t>sala</a:t>
            </a:r>
            <a:r>
              <a:rPr sz="2600" spc="-12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-25" dirty="0">
                <a:solidFill>
                  <a:srgbClr val="666666"/>
                </a:solidFill>
                <a:latin typeface="Trebuchet MS"/>
                <a:cs typeface="Trebuchet MS"/>
              </a:rPr>
              <a:t>de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atención</a:t>
            </a:r>
            <a:r>
              <a:rPr sz="2600" spc="-5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80" dirty="0">
                <a:solidFill>
                  <a:srgbClr val="666666"/>
                </a:solidFill>
                <a:latin typeface="Trebuchet MS"/>
                <a:cs typeface="Trebuchet MS"/>
              </a:rPr>
              <a:t>está</a:t>
            </a:r>
            <a:r>
              <a:rPr sz="2600" spc="-4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condicionada</a:t>
            </a:r>
            <a:r>
              <a:rPr sz="2600" spc="-4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60" dirty="0">
                <a:solidFill>
                  <a:srgbClr val="666666"/>
                </a:solidFill>
                <a:latin typeface="Trebuchet MS"/>
                <a:cs typeface="Trebuchet MS"/>
              </a:rPr>
              <a:t>por</a:t>
            </a:r>
            <a:r>
              <a:rPr sz="2600" spc="-12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130" dirty="0">
                <a:solidFill>
                  <a:srgbClr val="666666"/>
                </a:solidFill>
                <a:latin typeface="Trebuchet MS"/>
                <a:cs typeface="Trebuchet MS"/>
              </a:rPr>
              <a:t>estos</a:t>
            </a:r>
            <a:r>
              <a:rPr sz="2600" spc="-4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-10" dirty="0">
                <a:solidFill>
                  <a:srgbClr val="666666"/>
                </a:solidFill>
                <a:latin typeface="Trebuchet MS"/>
                <a:cs typeface="Trebuchet MS"/>
              </a:rPr>
              <a:t>cinco elementos:</a:t>
            </a:r>
            <a:endParaRPr sz="2600">
              <a:latin typeface="Trebuchet MS"/>
              <a:cs typeface="Trebuchet MS"/>
            </a:endParaRPr>
          </a:p>
          <a:p>
            <a:pPr marL="305435" indent="-292735">
              <a:lnSpc>
                <a:spcPct val="100000"/>
              </a:lnSpc>
              <a:spcBef>
                <a:spcPts val="1335"/>
              </a:spcBef>
              <a:buClr>
                <a:srgbClr val="FF0000"/>
              </a:buClr>
              <a:buChar char="•"/>
              <a:tabLst>
                <a:tab pos="305435" algn="l"/>
              </a:tabLst>
            </a:pPr>
            <a:r>
              <a:rPr sz="2600" b="1" i="1" spc="-10" dirty="0">
                <a:solidFill>
                  <a:srgbClr val="666666"/>
                </a:solidFill>
                <a:latin typeface="Arial"/>
                <a:cs typeface="Arial"/>
              </a:rPr>
              <a:t>Comodidad</a:t>
            </a:r>
            <a:endParaRPr sz="2600">
              <a:latin typeface="Arial"/>
              <a:cs typeface="Arial"/>
            </a:endParaRPr>
          </a:p>
          <a:p>
            <a:pPr marL="305435" indent="-292735">
              <a:lnSpc>
                <a:spcPct val="100000"/>
              </a:lnSpc>
              <a:spcBef>
                <a:spcPts val="10"/>
              </a:spcBef>
              <a:buClr>
                <a:srgbClr val="FF0000"/>
              </a:buClr>
              <a:buChar char="•"/>
              <a:tabLst>
                <a:tab pos="305435" algn="l"/>
              </a:tabLst>
            </a:pPr>
            <a:r>
              <a:rPr sz="2600" b="1" i="1" spc="-10" dirty="0">
                <a:solidFill>
                  <a:srgbClr val="666666"/>
                </a:solidFill>
                <a:latin typeface="Arial"/>
                <a:cs typeface="Arial"/>
              </a:rPr>
              <a:t>Diversión</a:t>
            </a:r>
            <a:endParaRPr sz="2600">
              <a:latin typeface="Arial"/>
              <a:cs typeface="Arial"/>
            </a:endParaRPr>
          </a:p>
          <a:p>
            <a:pPr marL="305435" indent="-292735">
              <a:lnSpc>
                <a:spcPct val="100000"/>
              </a:lnSpc>
              <a:spcBef>
                <a:spcPts val="10"/>
              </a:spcBef>
              <a:buClr>
                <a:srgbClr val="FF0000"/>
              </a:buClr>
              <a:buChar char="•"/>
              <a:tabLst>
                <a:tab pos="305435" algn="l"/>
              </a:tabLst>
            </a:pPr>
            <a:r>
              <a:rPr sz="2600" b="1" i="1" spc="-10" dirty="0">
                <a:solidFill>
                  <a:srgbClr val="666666"/>
                </a:solidFill>
                <a:latin typeface="Arial"/>
                <a:cs typeface="Arial"/>
              </a:rPr>
              <a:t>Agilidad</a:t>
            </a:r>
            <a:endParaRPr sz="2600">
              <a:latin typeface="Arial"/>
              <a:cs typeface="Arial"/>
            </a:endParaRPr>
          </a:p>
          <a:p>
            <a:pPr marL="305435" indent="-292735">
              <a:lnSpc>
                <a:spcPct val="100000"/>
              </a:lnSpc>
              <a:spcBef>
                <a:spcPts val="15"/>
              </a:spcBef>
              <a:buClr>
                <a:srgbClr val="FF0000"/>
              </a:buClr>
              <a:buChar char="•"/>
              <a:tabLst>
                <a:tab pos="305435" algn="l"/>
              </a:tabLst>
            </a:pPr>
            <a:r>
              <a:rPr sz="2600" b="1" i="1" spc="-10" dirty="0">
                <a:solidFill>
                  <a:srgbClr val="666666"/>
                </a:solidFill>
                <a:latin typeface="Arial"/>
                <a:cs typeface="Arial"/>
              </a:rPr>
              <a:t>Empatía</a:t>
            </a:r>
            <a:endParaRPr sz="2600">
              <a:latin typeface="Arial"/>
              <a:cs typeface="Arial"/>
            </a:endParaRPr>
          </a:p>
          <a:p>
            <a:pPr marL="305435" indent="-292735">
              <a:lnSpc>
                <a:spcPct val="100000"/>
              </a:lnSpc>
              <a:spcBef>
                <a:spcPts val="10"/>
              </a:spcBef>
              <a:buClr>
                <a:srgbClr val="FF0000"/>
              </a:buClr>
              <a:buChar char="•"/>
              <a:tabLst>
                <a:tab pos="305435" algn="l"/>
              </a:tabLst>
            </a:pPr>
            <a:r>
              <a:rPr sz="2600" b="1" i="1" spc="-10" dirty="0">
                <a:solidFill>
                  <a:srgbClr val="666666"/>
                </a:solidFill>
                <a:latin typeface="Arial"/>
                <a:cs typeface="Arial"/>
              </a:rPr>
              <a:t>Seguridad</a:t>
            </a:r>
            <a:endParaRPr sz="2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9357" y="1304504"/>
            <a:ext cx="5737225" cy="205740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ts val="7984"/>
              </a:lnSpc>
              <a:spcBef>
                <a:spcPts val="120"/>
              </a:spcBef>
            </a:pPr>
            <a:r>
              <a:rPr sz="7400" i="0" spc="165" dirty="0">
                <a:solidFill>
                  <a:srgbClr val="FFFFFF"/>
                </a:solidFill>
                <a:latin typeface="Trebuchet MS"/>
                <a:cs typeface="Trebuchet MS"/>
              </a:rPr>
              <a:t>Aliados</a:t>
            </a:r>
            <a:endParaRPr sz="7400">
              <a:latin typeface="Trebuchet MS"/>
              <a:cs typeface="Trebuchet MS"/>
            </a:endParaRPr>
          </a:p>
          <a:p>
            <a:pPr marL="12700">
              <a:lnSpc>
                <a:spcPts val="7984"/>
              </a:lnSpc>
            </a:pPr>
            <a:r>
              <a:rPr sz="7400" i="0" spc="-20" dirty="0">
                <a:solidFill>
                  <a:srgbClr val="4B4B4B"/>
                </a:solidFill>
                <a:latin typeface="Tahoma"/>
                <a:cs typeface="Tahoma"/>
              </a:rPr>
              <a:t>Comerciales</a:t>
            </a:r>
            <a:endParaRPr sz="7400">
              <a:latin typeface="Tahoma"/>
              <a:cs typeface="Tahom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66536" y="537986"/>
            <a:ext cx="16825595" cy="10139680"/>
            <a:chOff x="566536" y="537986"/>
            <a:chExt cx="16825595" cy="10139680"/>
          </a:xfrm>
        </p:grpSpPr>
        <p:sp>
          <p:nvSpPr>
            <p:cNvPr id="4" name="object 4"/>
            <p:cNvSpPr/>
            <p:nvPr/>
          </p:nvSpPr>
          <p:spPr>
            <a:xfrm>
              <a:off x="785316" y="1421768"/>
              <a:ext cx="3762375" cy="965835"/>
            </a:xfrm>
            <a:custGeom>
              <a:avLst/>
              <a:gdLst/>
              <a:ahLst/>
              <a:cxnLst/>
              <a:rect l="l" t="t" r="r" b="b"/>
              <a:pathLst>
                <a:path w="3762375" h="965835">
                  <a:moveTo>
                    <a:pt x="0" y="965593"/>
                  </a:moveTo>
                  <a:lnTo>
                    <a:pt x="0" y="0"/>
                  </a:lnTo>
                  <a:lnTo>
                    <a:pt x="3761969" y="0"/>
                  </a:lnTo>
                </a:path>
              </a:pathLst>
            </a:custGeom>
            <a:ln w="314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969180" y="1526481"/>
              <a:ext cx="0" cy="861060"/>
            </a:xfrm>
            <a:custGeom>
              <a:avLst/>
              <a:gdLst/>
              <a:ahLst/>
              <a:cxnLst/>
              <a:rect l="l" t="t" r="r" b="b"/>
              <a:pathLst>
                <a:path h="861060">
                  <a:moveTo>
                    <a:pt x="0" y="0"/>
                  </a:moveTo>
                  <a:lnTo>
                    <a:pt x="0" y="860884"/>
                  </a:lnTo>
                </a:path>
              </a:pathLst>
            </a:custGeom>
            <a:ln w="314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225906" y="1586985"/>
              <a:ext cx="182880" cy="95250"/>
            </a:xfrm>
            <a:custGeom>
              <a:avLst/>
              <a:gdLst/>
              <a:ahLst/>
              <a:cxnLst/>
              <a:rect l="l" t="t" r="r" b="b"/>
              <a:pathLst>
                <a:path w="182879" h="95250">
                  <a:moveTo>
                    <a:pt x="182371" y="94834"/>
                  </a:moveTo>
                  <a:lnTo>
                    <a:pt x="0" y="0"/>
                  </a:lnTo>
                </a:path>
              </a:pathLst>
            </a:custGeom>
            <a:ln w="890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177675" y="1291133"/>
              <a:ext cx="441959" cy="427990"/>
            </a:xfrm>
            <a:custGeom>
              <a:avLst/>
              <a:gdLst/>
              <a:ahLst/>
              <a:cxnLst/>
              <a:rect l="l" t="t" r="r" b="b"/>
              <a:pathLst>
                <a:path w="441959" h="427989">
                  <a:moveTo>
                    <a:pt x="0" y="0"/>
                  </a:moveTo>
                  <a:lnTo>
                    <a:pt x="378124" y="211962"/>
                  </a:lnTo>
                  <a:lnTo>
                    <a:pt x="413976" y="239391"/>
                  </a:lnTo>
                  <a:lnTo>
                    <a:pt x="435769" y="277127"/>
                  </a:lnTo>
                  <a:lnTo>
                    <a:pt x="441820" y="320282"/>
                  </a:lnTo>
                  <a:lnTo>
                    <a:pt x="430447" y="363967"/>
                  </a:lnTo>
                  <a:lnTo>
                    <a:pt x="404747" y="398273"/>
                  </a:lnTo>
                  <a:lnTo>
                    <a:pt x="369435" y="420095"/>
                  </a:lnTo>
                  <a:lnTo>
                    <a:pt x="328651" y="427827"/>
                  </a:lnTo>
                  <a:lnTo>
                    <a:pt x="286535" y="419861"/>
                  </a:lnTo>
                  <a:lnTo>
                    <a:pt x="230401" y="390689"/>
                  </a:lnTo>
                </a:path>
              </a:pathLst>
            </a:custGeom>
            <a:ln w="890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064403" y="1681820"/>
              <a:ext cx="350520" cy="161925"/>
            </a:xfrm>
            <a:custGeom>
              <a:avLst/>
              <a:gdLst/>
              <a:ahLst/>
              <a:cxnLst/>
              <a:rect l="l" t="t" r="r" b="b"/>
              <a:pathLst>
                <a:path w="350520" h="161925">
                  <a:moveTo>
                    <a:pt x="343874" y="0"/>
                  </a:moveTo>
                  <a:lnTo>
                    <a:pt x="350006" y="29590"/>
                  </a:lnTo>
                  <a:lnTo>
                    <a:pt x="349563" y="59453"/>
                  </a:lnTo>
                  <a:lnTo>
                    <a:pt x="342680" y="88515"/>
                  </a:lnTo>
                  <a:lnTo>
                    <a:pt x="329487" y="115703"/>
                  </a:lnTo>
                  <a:lnTo>
                    <a:pt x="329487" y="117127"/>
                  </a:lnTo>
                  <a:lnTo>
                    <a:pt x="301481" y="144571"/>
                  </a:lnTo>
                  <a:lnTo>
                    <a:pt x="266621" y="159781"/>
                  </a:lnTo>
                  <a:lnTo>
                    <a:pt x="228645" y="161871"/>
                  </a:lnTo>
                  <a:lnTo>
                    <a:pt x="191292" y="149953"/>
                  </a:lnTo>
                  <a:lnTo>
                    <a:pt x="132121" y="119964"/>
                  </a:lnTo>
                  <a:lnTo>
                    <a:pt x="0" y="51066"/>
                  </a:lnTo>
                </a:path>
              </a:pathLst>
            </a:custGeom>
            <a:ln w="890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854466" y="1810494"/>
              <a:ext cx="341630" cy="160655"/>
            </a:xfrm>
            <a:custGeom>
              <a:avLst/>
              <a:gdLst/>
              <a:ahLst/>
              <a:cxnLst/>
              <a:rect l="l" t="t" r="r" b="b"/>
              <a:pathLst>
                <a:path w="341629" h="160655">
                  <a:moveTo>
                    <a:pt x="337392" y="0"/>
                  </a:moveTo>
                  <a:lnTo>
                    <a:pt x="341225" y="32714"/>
                  </a:lnTo>
                  <a:lnTo>
                    <a:pt x="338208" y="65162"/>
                  </a:lnTo>
                  <a:lnTo>
                    <a:pt x="328553" y="96287"/>
                  </a:lnTo>
                  <a:lnTo>
                    <a:pt x="312472" y="125032"/>
                  </a:lnTo>
                  <a:lnTo>
                    <a:pt x="286630" y="147537"/>
                  </a:lnTo>
                  <a:lnTo>
                    <a:pt x="255558" y="159595"/>
                  </a:lnTo>
                  <a:lnTo>
                    <a:pt x="222243" y="160603"/>
                  </a:lnTo>
                  <a:lnTo>
                    <a:pt x="189669" y="149953"/>
                  </a:lnTo>
                  <a:lnTo>
                    <a:pt x="90583" y="98478"/>
                  </a:lnTo>
                  <a:lnTo>
                    <a:pt x="0" y="51066"/>
                  </a:lnTo>
                </a:path>
              </a:pathLst>
            </a:custGeom>
            <a:ln w="890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089910" y="831956"/>
              <a:ext cx="461009" cy="67945"/>
            </a:xfrm>
            <a:custGeom>
              <a:avLst/>
              <a:gdLst/>
              <a:ahLst/>
              <a:cxnLst/>
              <a:rect l="l" t="t" r="r" b="b"/>
              <a:pathLst>
                <a:path w="461010" h="67944">
                  <a:moveTo>
                    <a:pt x="460802" y="67882"/>
                  </a:moveTo>
                  <a:lnTo>
                    <a:pt x="109221" y="37684"/>
                  </a:lnTo>
                  <a:lnTo>
                    <a:pt x="0" y="0"/>
                  </a:lnTo>
                </a:path>
              </a:pathLst>
            </a:custGeom>
            <a:ln w="890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539585" y="1324771"/>
              <a:ext cx="137795" cy="178435"/>
            </a:xfrm>
            <a:custGeom>
              <a:avLst/>
              <a:gdLst/>
              <a:ahLst/>
              <a:cxnLst/>
              <a:rect l="l" t="t" r="r" b="b"/>
              <a:pathLst>
                <a:path w="137795" h="178434">
                  <a:moveTo>
                    <a:pt x="137796" y="0"/>
                  </a:moveTo>
                  <a:lnTo>
                    <a:pt x="132320" y="3444"/>
                  </a:lnTo>
                  <a:lnTo>
                    <a:pt x="32428" y="64846"/>
                  </a:lnTo>
                  <a:lnTo>
                    <a:pt x="0" y="178319"/>
                  </a:lnTo>
                </a:path>
              </a:pathLst>
            </a:custGeom>
            <a:ln w="890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395286" y="748695"/>
              <a:ext cx="1087120" cy="542925"/>
            </a:xfrm>
            <a:custGeom>
              <a:avLst/>
              <a:gdLst/>
              <a:ahLst/>
              <a:cxnLst/>
              <a:rect l="l" t="t" r="r" b="b"/>
              <a:pathLst>
                <a:path w="1087120" h="542925">
                  <a:moveTo>
                    <a:pt x="844194" y="542437"/>
                  </a:moveTo>
                  <a:lnTo>
                    <a:pt x="798440" y="539268"/>
                  </a:lnTo>
                  <a:lnTo>
                    <a:pt x="753828" y="527447"/>
                  </a:lnTo>
                  <a:lnTo>
                    <a:pt x="698851" y="499956"/>
                  </a:lnTo>
                  <a:lnTo>
                    <a:pt x="655654" y="466472"/>
                  </a:lnTo>
                  <a:lnTo>
                    <a:pt x="598809" y="404363"/>
                  </a:lnTo>
                  <a:lnTo>
                    <a:pt x="571495" y="358028"/>
                  </a:lnTo>
                  <a:lnTo>
                    <a:pt x="552391" y="301910"/>
                  </a:lnTo>
                  <a:lnTo>
                    <a:pt x="552391" y="299073"/>
                  </a:lnTo>
                  <a:lnTo>
                    <a:pt x="551386" y="296633"/>
                  </a:lnTo>
                  <a:lnTo>
                    <a:pt x="551176" y="295220"/>
                  </a:lnTo>
                  <a:lnTo>
                    <a:pt x="348544" y="295220"/>
                  </a:lnTo>
                  <a:lnTo>
                    <a:pt x="320858" y="332737"/>
                  </a:lnTo>
                  <a:lnTo>
                    <a:pt x="287280" y="363061"/>
                  </a:lnTo>
                  <a:lnTo>
                    <a:pt x="249080" y="385868"/>
                  </a:lnTo>
                  <a:lnTo>
                    <a:pt x="207525" y="400834"/>
                  </a:lnTo>
                  <a:lnTo>
                    <a:pt x="163883" y="407635"/>
                  </a:lnTo>
                  <a:lnTo>
                    <a:pt x="119425" y="405946"/>
                  </a:lnTo>
                  <a:lnTo>
                    <a:pt x="75417" y="395444"/>
                  </a:lnTo>
                  <a:lnTo>
                    <a:pt x="33129" y="375804"/>
                  </a:lnTo>
                  <a:lnTo>
                    <a:pt x="0" y="351961"/>
                  </a:lnTo>
                  <a:lnTo>
                    <a:pt x="134959" y="180731"/>
                  </a:lnTo>
                  <a:lnTo>
                    <a:pt x="216014" y="79404"/>
                  </a:lnTo>
                  <a:lnTo>
                    <a:pt x="220579" y="73561"/>
                  </a:lnTo>
                  <a:lnTo>
                    <a:pt x="227019" y="69478"/>
                  </a:lnTo>
                  <a:lnTo>
                    <a:pt x="234254" y="67855"/>
                  </a:lnTo>
                  <a:lnTo>
                    <a:pt x="507816" y="10715"/>
                  </a:lnTo>
                  <a:lnTo>
                    <a:pt x="537396" y="2497"/>
                  </a:lnTo>
                  <a:lnTo>
                    <a:pt x="567728" y="0"/>
                  </a:lnTo>
                  <a:lnTo>
                    <a:pt x="597993" y="3213"/>
                  </a:lnTo>
                  <a:lnTo>
                    <a:pt x="627373" y="12129"/>
                  </a:lnTo>
                  <a:lnTo>
                    <a:pt x="965164" y="157423"/>
                  </a:lnTo>
                  <a:lnTo>
                    <a:pt x="1086752" y="121351"/>
                  </a:lnTo>
                </a:path>
              </a:pathLst>
            </a:custGeom>
            <a:ln w="890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965692" y="1372184"/>
              <a:ext cx="99060" cy="33655"/>
            </a:xfrm>
            <a:custGeom>
              <a:avLst/>
              <a:gdLst/>
              <a:ahLst/>
              <a:cxnLst/>
              <a:rect l="l" t="t" r="r" b="b"/>
              <a:pathLst>
                <a:path w="99060" h="33655">
                  <a:moveTo>
                    <a:pt x="98688" y="33642"/>
                  </a:moveTo>
                  <a:lnTo>
                    <a:pt x="0" y="0"/>
                  </a:lnTo>
                </a:path>
              </a:pathLst>
            </a:custGeom>
            <a:ln w="890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025467" y="1375648"/>
              <a:ext cx="215900" cy="222250"/>
            </a:xfrm>
            <a:custGeom>
              <a:avLst/>
              <a:gdLst/>
              <a:ahLst/>
              <a:cxnLst/>
              <a:rect l="l" t="t" r="r" b="b"/>
              <a:pathLst>
                <a:path w="215900" h="222250">
                  <a:moveTo>
                    <a:pt x="189676" y="153382"/>
                  </a:moveTo>
                  <a:lnTo>
                    <a:pt x="154420" y="193915"/>
                  </a:lnTo>
                  <a:lnTo>
                    <a:pt x="127393" y="214037"/>
                  </a:lnTo>
                  <a:lnTo>
                    <a:pt x="95862" y="222150"/>
                  </a:lnTo>
                  <a:lnTo>
                    <a:pt x="63569" y="218019"/>
                  </a:lnTo>
                  <a:lnTo>
                    <a:pt x="34256" y="201412"/>
                  </a:lnTo>
                  <a:lnTo>
                    <a:pt x="32832" y="200187"/>
                  </a:lnTo>
                  <a:lnTo>
                    <a:pt x="30811" y="198575"/>
                  </a:lnTo>
                  <a:lnTo>
                    <a:pt x="9469" y="172331"/>
                  </a:lnTo>
                  <a:lnTo>
                    <a:pt x="0" y="141053"/>
                  </a:lnTo>
                  <a:lnTo>
                    <a:pt x="2795" y="108495"/>
                  </a:lnTo>
                  <a:lnTo>
                    <a:pt x="51073" y="39909"/>
                  </a:lnTo>
                  <a:lnTo>
                    <a:pt x="88308" y="8062"/>
                  </a:lnTo>
                  <a:lnTo>
                    <a:pt x="119900" y="0"/>
                  </a:lnTo>
                  <a:lnTo>
                    <a:pt x="152235" y="4188"/>
                  </a:lnTo>
                  <a:lnTo>
                    <a:pt x="184817" y="24098"/>
                  </a:lnTo>
                  <a:lnTo>
                    <a:pt x="215718" y="81712"/>
                  </a:lnTo>
                  <a:lnTo>
                    <a:pt x="212899" y="114334"/>
                  </a:lnTo>
                  <a:lnTo>
                    <a:pt x="197372" y="144461"/>
                  </a:lnTo>
                  <a:lnTo>
                    <a:pt x="189676" y="153382"/>
                  </a:lnTo>
                  <a:close/>
                </a:path>
              </a:pathLst>
            </a:custGeom>
            <a:ln w="890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134740" y="1495797"/>
              <a:ext cx="274320" cy="285115"/>
            </a:xfrm>
            <a:custGeom>
              <a:avLst/>
              <a:gdLst/>
              <a:ahLst/>
              <a:cxnLst/>
              <a:rect l="l" t="t" r="r" b="b"/>
              <a:pathLst>
                <a:path w="274320" h="285114">
                  <a:moveTo>
                    <a:pt x="237245" y="185414"/>
                  </a:moveTo>
                  <a:lnTo>
                    <a:pt x="183948" y="248438"/>
                  </a:lnTo>
                  <a:lnTo>
                    <a:pt x="152038" y="273687"/>
                  </a:lnTo>
                  <a:lnTo>
                    <a:pt x="114266" y="284645"/>
                  </a:lnTo>
                  <a:lnTo>
                    <a:pt x="75114" y="280893"/>
                  </a:lnTo>
                  <a:lnTo>
                    <a:pt x="39062" y="262009"/>
                  </a:lnTo>
                  <a:lnTo>
                    <a:pt x="10233" y="226031"/>
                  </a:lnTo>
                  <a:lnTo>
                    <a:pt x="0" y="187869"/>
                  </a:lnTo>
                  <a:lnTo>
                    <a:pt x="4638" y="148632"/>
                  </a:lnTo>
                  <a:lnTo>
                    <a:pt x="24477" y="112872"/>
                  </a:lnTo>
                  <a:lnTo>
                    <a:pt x="77972" y="50057"/>
                  </a:lnTo>
                  <a:lnTo>
                    <a:pt x="80653" y="46109"/>
                  </a:lnTo>
                  <a:lnTo>
                    <a:pt x="83564" y="42319"/>
                  </a:lnTo>
                  <a:lnTo>
                    <a:pt x="86684" y="38706"/>
                  </a:lnTo>
                  <a:lnTo>
                    <a:pt x="118936" y="11922"/>
                  </a:lnTo>
                  <a:lnTo>
                    <a:pt x="157614" y="0"/>
                  </a:lnTo>
                  <a:lnTo>
                    <a:pt x="197941" y="3451"/>
                  </a:lnTo>
                  <a:lnTo>
                    <a:pt x="235140" y="22791"/>
                  </a:lnTo>
                  <a:lnTo>
                    <a:pt x="261923" y="55041"/>
                  </a:lnTo>
                  <a:lnTo>
                    <a:pt x="273843" y="93715"/>
                  </a:lnTo>
                  <a:lnTo>
                    <a:pt x="270391" y="134039"/>
                  </a:lnTo>
                  <a:lnTo>
                    <a:pt x="251056" y="171236"/>
                  </a:lnTo>
                  <a:lnTo>
                    <a:pt x="246910" y="176388"/>
                  </a:lnTo>
                  <a:lnTo>
                    <a:pt x="242281" y="181131"/>
                  </a:lnTo>
                  <a:lnTo>
                    <a:pt x="237245" y="185414"/>
                  </a:lnTo>
                  <a:close/>
                </a:path>
              </a:pathLst>
            </a:custGeom>
            <a:ln w="890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319089" y="1655199"/>
              <a:ext cx="250825" cy="259715"/>
            </a:xfrm>
            <a:custGeom>
              <a:avLst/>
              <a:gdLst/>
              <a:ahLst/>
              <a:cxnLst/>
              <a:rect l="l" t="t" r="r" b="b"/>
              <a:pathLst>
                <a:path w="250825" h="259714">
                  <a:moveTo>
                    <a:pt x="230002" y="167858"/>
                  </a:moveTo>
                  <a:lnTo>
                    <a:pt x="180150" y="226621"/>
                  </a:lnTo>
                  <a:lnTo>
                    <a:pt x="148512" y="249928"/>
                  </a:lnTo>
                  <a:lnTo>
                    <a:pt x="111700" y="259327"/>
                  </a:lnTo>
                  <a:lnTo>
                    <a:pt x="74007" y="254551"/>
                  </a:lnTo>
                  <a:lnTo>
                    <a:pt x="39725" y="235333"/>
                  </a:lnTo>
                  <a:lnTo>
                    <a:pt x="10938" y="201138"/>
                  </a:lnTo>
                  <a:lnTo>
                    <a:pt x="0" y="164597"/>
                  </a:lnTo>
                  <a:lnTo>
                    <a:pt x="3300" y="126594"/>
                  </a:lnTo>
                  <a:lnTo>
                    <a:pt x="21286" y="91463"/>
                  </a:lnTo>
                  <a:lnTo>
                    <a:pt x="66876" y="37967"/>
                  </a:lnTo>
                  <a:lnTo>
                    <a:pt x="71336" y="32700"/>
                  </a:lnTo>
                  <a:lnTo>
                    <a:pt x="103045" y="9368"/>
                  </a:lnTo>
                  <a:lnTo>
                    <a:pt x="139930" y="0"/>
                  </a:lnTo>
                  <a:lnTo>
                    <a:pt x="177677" y="4853"/>
                  </a:lnTo>
                  <a:lnTo>
                    <a:pt x="211971" y="24187"/>
                  </a:lnTo>
                  <a:lnTo>
                    <a:pt x="213793" y="25601"/>
                  </a:lnTo>
                  <a:lnTo>
                    <a:pt x="215416" y="28239"/>
                  </a:lnTo>
                  <a:lnTo>
                    <a:pt x="239914" y="58822"/>
                  </a:lnTo>
                  <a:lnTo>
                    <a:pt x="250807" y="95112"/>
                  </a:lnTo>
                  <a:lnTo>
                    <a:pt x="247651" y="132870"/>
                  </a:lnTo>
                  <a:lnTo>
                    <a:pt x="230002" y="167858"/>
                  </a:lnTo>
                  <a:close/>
                </a:path>
              </a:pathLst>
            </a:custGeom>
            <a:ln w="890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502691" y="1790567"/>
              <a:ext cx="233045" cy="240665"/>
            </a:xfrm>
            <a:custGeom>
              <a:avLst/>
              <a:gdLst/>
              <a:ahLst/>
              <a:cxnLst/>
              <a:rect l="l" t="t" r="r" b="b"/>
              <a:pathLst>
                <a:path w="233045" h="240664">
                  <a:moveTo>
                    <a:pt x="166970" y="209799"/>
                  </a:moveTo>
                  <a:lnTo>
                    <a:pt x="137735" y="231526"/>
                  </a:lnTo>
                  <a:lnTo>
                    <a:pt x="103638" y="240249"/>
                  </a:lnTo>
                  <a:lnTo>
                    <a:pt x="68734" y="235724"/>
                  </a:lnTo>
                  <a:lnTo>
                    <a:pt x="37078" y="217705"/>
                  </a:lnTo>
                  <a:lnTo>
                    <a:pt x="35256" y="217098"/>
                  </a:lnTo>
                  <a:lnTo>
                    <a:pt x="33225" y="215276"/>
                  </a:lnTo>
                  <a:lnTo>
                    <a:pt x="10187" y="186883"/>
                  </a:lnTo>
                  <a:lnTo>
                    <a:pt x="0" y="153059"/>
                  </a:lnTo>
                  <a:lnTo>
                    <a:pt x="3082" y="117870"/>
                  </a:lnTo>
                  <a:lnTo>
                    <a:pt x="19854" y="85384"/>
                  </a:lnTo>
                  <a:lnTo>
                    <a:pt x="56732" y="41815"/>
                  </a:lnTo>
                  <a:lnTo>
                    <a:pt x="65653" y="30465"/>
                  </a:lnTo>
                  <a:lnTo>
                    <a:pt x="94941" y="8727"/>
                  </a:lnTo>
                  <a:lnTo>
                    <a:pt x="129089" y="0"/>
                  </a:lnTo>
                  <a:lnTo>
                    <a:pt x="164041" y="4528"/>
                  </a:lnTo>
                  <a:lnTo>
                    <a:pt x="195744" y="22559"/>
                  </a:lnTo>
                  <a:lnTo>
                    <a:pt x="197367" y="23983"/>
                  </a:lnTo>
                  <a:lnTo>
                    <a:pt x="199387" y="25606"/>
                  </a:lnTo>
                  <a:lnTo>
                    <a:pt x="222371" y="54010"/>
                  </a:lnTo>
                  <a:lnTo>
                    <a:pt x="232540" y="87823"/>
                  </a:lnTo>
                  <a:lnTo>
                    <a:pt x="229477" y="123000"/>
                  </a:lnTo>
                  <a:lnTo>
                    <a:pt x="212769" y="155497"/>
                  </a:lnTo>
                  <a:lnTo>
                    <a:pt x="166970" y="209799"/>
                  </a:lnTo>
                  <a:close/>
                </a:path>
              </a:pathLst>
            </a:custGeom>
            <a:ln w="890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670475" y="1914853"/>
              <a:ext cx="277495" cy="158750"/>
            </a:xfrm>
            <a:custGeom>
              <a:avLst/>
              <a:gdLst/>
              <a:ahLst/>
              <a:cxnLst/>
              <a:rect l="l" t="t" r="r" b="b"/>
              <a:pathLst>
                <a:path w="277495" h="158750">
                  <a:moveTo>
                    <a:pt x="270923" y="0"/>
                  </a:moveTo>
                  <a:lnTo>
                    <a:pt x="276966" y="30446"/>
                  </a:lnTo>
                  <a:lnTo>
                    <a:pt x="275884" y="61067"/>
                  </a:lnTo>
                  <a:lnTo>
                    <a:pt x="267863" y="90637"/>
                  </a:lnTo>
                  <a:lnTo>
                    <a:pt x="253091" y="117933"/>
                  </a:lnTo>
                  <a:lnTo>
                    <a:pt x="253091" y="119148"/>
                  </a:lnTo>
                  <a:lnTo>
                    <a:pt x="225244" y="143886"/>
                  </a:lnTo>
                  <a:lnTo>
                    <a:pt x="191588" y="157253"/>
                  </a:lnTo>
                  <a:lnTo>
                    <a:pt x="155399" y="158558"/>
                  </a:lnTo>
                  <a:lnTo>
                    <a:pt x="119954" y="147115"/>
                  </a:lnTo>
                  <a:lnTo>
                    <a:pt x="92235" y="133031"/>
                  </a:lnTo>
                  <a:lnTo>
                    <a:pt x="67500" y="120598"/>
                  </a:lnTo>
                  <a:lnTo>
                    <a:pt x="39004" y="106225"/>
                  </a:lnTo>
                  <a:lnTo>
                    <a:pt x="0" y="86321"/>
                  </a:lnTo>
                </a:path>
              </a:pathLst>
            </a:custGeom>
            <a:ln w="890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696998" y="595679"/>
              <a:ext cx="427990" cy="903605"/>
            </a:xfrm>
            <a:custGeom>
              <a:avLst/>
              <a:gdLst/>
              <a:ahLst/>
              <a:cxnLst/>
              <a:rect l="l" t="t" r="r" b="b"/>
              <a:pathLst>
                <a:path w="427989" h="903605">
                  <a:moveTo>
                    <a:pt x="0" y="0"/>
                  </a:moveTo>
                  <a:lnTo>
                    <a:pt x="416825" y="143063"/>
                  </a:lnTo>
                  <a:lnTo>
                    <a:pt x="422297" y="146264"/>
                  </a:lnTo>
                  <a:lnTo>
                    <a:pt x="426019" y="151128"/>
                  </a:lnTo>
                  <a:lnTo>
                    <a:pt x="427678" y="157025"/>
                  </a:lnTo>
                  <a:lnTo>
                    <a:pt x="426960" y="163324"/>
                  </a:lnTo>
                  <a:lnTo>
                    <a:pt x="206286" y="891815"/>
                  </a:lnTo>
                  <a:lnTo>
                    <a:pt x="203172" y="897412"/>
                  </a:lnTo>
                  <a:lnTo>
                    <a:pt x="198327" y="901256"/>
                  </a:lnTo>
                  <a:lnTo>
                    <a:pt x="192397" y="903013"/>
                  </a:lnTo>
                  <a:lnTo>
                    <a:pt x="186025" y="902349"/>
                  </a:lnTo>
                  <a:lnTo>
                    <a:pt x="0" y="837911"/>
                  </a:lnTo>
                </a:path>
              </a:pathLst>
            </a:custGeom>
            <a:ln w="890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477488" y="582508"/>
              <a:ext cx="492125" cy="877569"/>
            </a:xfrm>
            <a:custGeom>
              <a:avLst/>
              <a:gdLst/>
              <a:ahLst/>
              <a:cxnLst/>
              <a:rect l="l" t="t" r="r" b="b"/>
              <a:pathLst>
                <a:path w="492125" h="877569">
                  <a:moveTo>
                    <a:pt x="491691" y="785829"/>
                  </a:moveTo>
                  <a:lnTo>
                    <a:pt x="276892" y="874580"/>
                  </a:lnTo>
                  <a:lnTo>
                    <a:pt x="268682" y="877334"/>
                  </a:lnTo>
                  <a:lnTo>
                    <a:pt x="259761" y="873135"/>
                  </a:lnTo>
                  <a:lnTo>
                    <a:pt x="256630" y="865062"/>
                  </a:lnTo>
                  <a:lnTo>
                    <a:pt x="2722" y="203857"/>
                  </a:lnTo>
                  <a:lnTo>
                    <a:pt x="0" y="195585"/>
                  </a:lnTo>
                  <a:lnTo>
                    <a:pt x="4293" y="186633"/>
                  </a:lnTo>
                  <a:lnTo>
                    <a:pt x="12449" y="183586"/>
                  </a:lnTo>
                  <a:lnTo>
                    <a:pt x="491283" y="0"/>
                  </a:lnTo>
                </a:path>
              </a:pathLst>
            </a:custGeom>
            <a:ln w="890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54283" y="5945616"/>
              <a:ext cx="1486562" cy="294396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85849" y="8988431"/>
              <a:ext cx="235176" cy="235280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3435426" y="8980366"/>
              <a:ext cx="1124585" cy="251460"/>
            </a:xfrm>
            <a:custGeom>
              <a:avLst/>
              <a:gdLst/>
              <a:ahLst/>
              <a:cxnLst/>
              <a:rect l="l" t="t" r="r" b="b"/>
              <a:pathLst>
                <a:path w="1124585" h="251459">
                  <a:moveTo>
                    <a:pt x="257314" y="8051"/>
                  </a:moveTo>
                  <a:lnTo>
                    <a:pt x="187210" y="8051"/>
                  </a:lnTo>
                  <a:lnTo>
                    <a:pt x="187210" y="33070"/>
                  </a:lnTo>
                  <a:lnTo>
                    <a:pt x="187210" y="125399"/>
                  </a:lnTo>
                  <a:lnTo>
                    <a:pt x="184213" y="144437"/>
                  </a:lnTo>
                  <a:lnTo>
                    <a:pt x="174193" y="164160"/>
                  </a:lnTo>
                  <a:lnTo>
                    <a:pt x="156108" y="179374"/>
                  </a:lnTo>
                  <a:lnTo>
                    <a:pt x="128422" y="185547"/>
                  </a:lnTo>
                  <a:lnTo>
                    <a:pt x="101498" y="179374"/>
                  </a:lnTo>
                  <a:lnTo>
                    <a:pt x="83451" y="164160"/>
                  </a:lnTo>
                  <a:lnTo>
                    <a:pt x="73317" y="144818"/>
                  </a:lnTo>
                  <a:lnTo>
                    <a:pt x="70154" y="126288"/>
                  </a:lnTo>
                  <a:lnTo>
                    <a:pt x="73545" y="105537"/>
                  </a:lnTo>
                  <a:lnTo>
                    <a:pt x="84035" y="85953"/>
                  </a:lnTo>
                  <a:lnTo>
                    <a:pt x="102057" y="71386"/>
                  </a:lnTo>
                  <a:lnTo>
                    <a:pt x="128054" y="65671"/>
                  </a:lnTo>
                  <a:lnTo>
                    <a:pt x="154025" y="71018"/>
                  </a:lnTo>
                  <a:lnTo>
                    <a:pt x="172504" y="84886"/>
                  </a:lnTo>
                  <a:lnTo>
                    <a:pt x="183540" y="104089"/>
                  </a:lnTo>
                  <a:lnTo>
                    <a:pt x="187210" y="125399"/>
                  </a:lnTo>
                  <a:lnTo>
                    <a:pt x="187210" y="33070"/>
                  </a:lnTo>
                  <a:lnTo>
                    <a:pt x="186359" y="33070"/>
                  </a:lnTo>
                  <a:lnTo>
                    <a:pt x="177507" y="21831"/>
                  </a:lnTo>
                  <a:lnTo>
                    <a:pt x="163372" y="11137"/>
                  </a:lnTo>
                  <a:lnTo>
                    <a:pt x="143624" y="3136"/>
                  </a:lnTo>
                  <a:lnTo>
                    <a:pt x="117894" y="0"/>
                  </a:lnTo>
                  <a:lnTo>
                    <a:pt x="73101" y="8750"/>
                  </a:lnTo>
                  <a:lnTo>
                    <a:pt x="35509" y="33782"/>
                  </a:lnTo>
                  <a:lnTo>
                    <a:pt x="9626" y="73266"/>
                  </a:lnTo>
                  <a:lnTo>
                    <a:pt x="0" y="125399"/>
                  </a:lnTo>
                  <a:lnTo>
                    <a:pt x="7962" y="173456"/>
                  </a:lnTo>
                  <a:lnTo>
                    <a:pt x="31064" y="213550"/>
                  </a:lnTo>
                  <a:lnTo>
                    <a:pt x="68097" y="241007"/>
                  </a:lnTo>
                  <a:lnTo>
                    <a:pt x="117894" y="251193"/>
                  </a:lnTo>
                  <a:lnTo>
                    <a:pt x="138531" y="249186"/>
                  </a:lnTo>
                  <a:lnTo>
                    <a:pt x="158000" y="243027"/>
                  </a:lnTo>
                  <a:lnTo>
                    <a:pt x="174536" y="232587"/>
                  </a:lnTo>
                  <a:lnTo>
                    <a:pt x="186359" y="217690"/>
                  </a:lnTo>
                  <a:lnTo>
                    <a:pt x="187210" y="217690"/>
                  </a:lnTo>
                  <a:lnTo>
                    <a:pt x="187210" y="243179"/>
                  </a:lnTo>
                  <a:lnTo>
                    <a:pt x="257314" y="243179"/>
                  </a:lnTo>
                  <a:lnTo>
                    <a:pt x="257314" y="217690"/>
                  </a:lnTo>
                  <a:lnTo>
                    <a:pt x="257314" y="185547"/>
                  </a:lnTo>
                  <a:lnTo>
                    <a:pt x="257314" y="65671"/>
                  </a:lnTo>
                  <a:lnTo>
                    <a:pt x="257314" y="33070"/>
                  </a:lnTo>
                  <a:lnTo>
                    <a:pt x="257314" y="8051"/>
                  </a:lnTo>
                  <a:close/>
                </a:path>
                <a:path w="1124585" h="251459">
                  <a:moveTo>
                    <a:pt x="1124280" y="8051"/>
                  </a:moveTo>
                  <a:lnTo>
                    <a:pt x="1054125" y="8051"/>
                  </a:lnTo>
                  <a:lnTo>
                    <a:pt x="1054125" y="33070"/>
                  </a:lnTo>
                  <a:lnTo>
                    <a:pt x="1054125" y="125399"/>
                  </a:lnTo>
                  <a:lnTo>
                    <a:pt x="1051128" y="144437"/>
                  </a:lnTo>
                  <a:lnTo>
                    <a:pt x="1041095" y="164160"/>
                  </a:lnTo>
                  <a:lnTo>
                    <a:pt x="1023035" y="179374"/>
                  </a:lnTo>
                  <a:lnTo>
                    <a:pt x="995400" y="185547"/>
                  </a:lnTo>
                  <a:lnTo>
                    <a:pt x="968438" y="179374"/>
                  </a:lnTo>
                  <a:lnTo>
                    <a:pt x="950366" y="164160"/>
                  </a:lnTo>
                  <a:lnTo>
                    <a:pt x="940231" y="144818"/>
                  </a:lnTo>
                  <a:lnTo>
                    <a:pt x="937056" y="126288"/>
                  </a:lnTo>
                  <a:lnTo>
                    <a:pt x="940460" y="105537"/>
                  </a:lnTo>
                  <a:lnTo>
                    <a:pt x="950963" y="85953"/>
                  </a:lnTo>
                  <a:lnTo>
                    <a:pt x="968997" y="71386"/>
                  </a:lnTo>
                  <a:lnTo>
                    <a:pt x="994994" y="65671"/>
                  </a:lnTo>
                  <a:lnTo>
                    <a:pt x="1020965" y="71018"/>
                  </a:lnTo>
                  <a:lnTo>
                    <a:pt x="1039431" y="84886"/>
                  </a:lnTo>
                  <a:lnTo>
                    <a:pt x="1050467" y="104089"/>
                  </a:lnTo>
                  <a:lnTo>
                    <a:pt x="1054125" y="125399"/>
                  </a:lnTo>
                  <a:lnTo>
                    <a:pt x="1054125" y="33070"/>
                  </a:lnTo>
                  <a:lnTo>
                    <a:pt x="1053236" y="33070"/>
                  </a:lnTo>
                  <a:lnTo>
                    <a:pt x="1044397" y="21831"/>
                  </a:lnTo>
                  <a:lnTo>
                    <a:pt x="1030300" y="11137"/>
                  </a:lnTo>
                  <a:lnTo>
                    <a:pt x="1010564" y="3136"/>
                  </a:lnTo>
                  <a:lnTo>
                    <a:pt x="984821" y="0"/>
                  </a:lnTo>
                  <a:lnTo>
                    <a:pt x="940015" y="8750"/>
                  </a:lnTo>
                  <a:lnTo>
                    <a:pt x="902436" y="33782"/>
                  </a:lnTo>
                  <a:lnTo>
                    <a:pt x="876579" y="73266"/>
                  </a:lnTo>
                  <a:lnTo>
                    <a:pt x="866965" y="125399"/>
                  </a:lnTo>
                  <a:lnTo>
                    <a:pt x="874928" y="173456"/>
                  </a:lnTo>
                  <a:lnTo>
                    <a:pt x="898017" y="213550"/>
                  </a:lnTo>
                  <a:lnTo>
                    <a:pt x="935050" y="241007"/>
                  </a:lnTo>
                  <a:lnTo>
                    <a:pt x="984821" y="251193"/>
                  </a:lnTo>
                  <a:lnTo>
                    <a:pt x="1005433" y="249186"/>
                  </a:lnTo>
                  <a:lnTo>
                    <a:pt x="1024902" y="243027"/>
                  </a:lnTo>
                  <a:lnTo>
                    <a:pt x="1041438" y="232587"/>
                  </a:lnTo>
                  <a:lnTo>
                    <a:pt x="1053236" y="217690"/>
                  </a:lnTo>
                  <a:lnTo>
                    <a:pt x="1054125" y="217690"/>
                  </a:lnTo>
                  <a:lnTo>
                    <a:pt x="1054125" y="243179"/>
                  </a:lnTo>
                  <a:lnTo>
                    <a:pt x="1124280" y="243179"/>
                  </a:lnTo>
                  <a:lnTo>
                    <a:pt x="1124280" y="217690"/>
                  </a:lnTo>
                  <a:lnTo>
                    <a:pt x="1124280" y="185547"/>
                  </a:lnTo>
                  <a:lnTo>
                    <a:pt x="1124280" y="65671"/>
                  </a:lnTo>
                  <a:lnTo>
                    <a:pt x="1124280" y="33070"/>
                  </a:lnTo>
                  <a:lnTo>
                    <a:pt x="1124280" y="8051"/>
                  </a:lnTo>
                  <a:close/>
                </a:path>
              </a:pathLst>
            </a:custGeom>
            <a:solidFill>
              <a:srgbClr val="00AA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38039" y="8988401"/>
              <a:ext cx="241563" cy="24270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27287" y="8981025"/>
              <a:ext cx="241615" cy="242683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35431" y="8537821"/>
              <a:ext cx="1078101" cy="31177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128904" y="10088335"/>
              <a:ext cx="1737329" cy="384586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3807931" y="4252496"/>
              <a:ext cx="381000" cy="568960"/>
            </a:xfrm>
            <a:custGeom>
              <a:avLst/>
              <a:gdLst/>
              <a:ahLst/>
              <a:cxnLst/>
              <a:rect l="l" t="t" r="r" b="b"/>
              <a:pathLst>
                <a:path w="381000" h="568960">
                  <a:moveTo>
                    <a:pt x="0" y="0"/>
                  </a:moveTo>
                  <a:lnTo>
                    <a:pt x="0" y="514371"/>
                  </a:lnTo>
                  <a:lnTo>
                    <a:pt x="2677" y="524063"/>
                  </a:lnTo>
                  <a:lnTo>
                    <a:pt x="9274" y="530889"/>
                  </a:lnTo>
                  <a:lnTo>
                    <a:pt x="17634" y="534927"/>
                  </a:lnTo>
                  <a:lnTo>
                    <a:pt x="25601" y="536255"/>
                  </a:lnTo>
                  <a:lnTo>
                    <a:pt x="156529" y="536255"/>
                  </a:lnTo>
                  <a:lnTo>
                    <a:pt x="168177" y="538976"/>
                  </a:lnTo>
                  <a:lnTo>
                    <a:pt x="178703" y="546208"/>
                  </a:lnTo>
                  <a:lnTo>
                    <a:pt x="186800" y="556558"/>
                  </a:lnTo>
                  <a:lnTo>
                    <a:pt x="191156" y="568631"/>
                  </a:lnTo>
                  <a:lnTo>
                    <a:pt x="195309" y="556863"/>
                  </a:lnTo>
                  <a:lnTo>
                    <a:pt x="202937" y="547021"/>
                  </a:lnTo>
                  <a:lnTo>
                    <a:pt x="213786" y="539890"/>
                  </a:lnTo>
                  <a:lnTo>
                    <a:pt x="227605" y="536255"/>
                  </a:lnTo>
                  <a:lnTo>
                    <a:pt x="359371" y="536685"/>
                  </a:lnTo>
                  <a:lnTo>
                    <a:pt x="368744" y="536257"/>
                  </a:lnTo>
                  <a:lnTo>
                    <a:pt x="374945" y="532915"/>
                  </a:lnTo>
                  <a:lnTo>
                    <a:pt x="378529" y="525553"/>
                  </a:lnTo>
                  <a:lnTo>
                    <a:pt x="380051" y="513062"/>
                  </a:lnTo>
                  <a:lnTo>
                    <a:pt x="380480" y="4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41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798309" y="4243126"/>
              <a:ext cx="400050" cy="587375"/>
            </a:xfrm>
            <a:custGeom>
              <a:avLst/>
              <a:gdLst/>
              <a:ahLst/>
              <a:cxnLst/>
              <a:rect l="l" t="t" r="r" b="b"/>
              <a:pathLst>
                <a:path w="400050" h="587375">
                  <a:moveTo>
                    <a:pt x="7078" y="0"/>
                  </a:moveTo>
                  <a:lnTo>
                    <a:pt x="4628" y="984"/>
                  </a:lnTo>
                  <a:lnTo>
                    <a:pt x="1005" y="4492"/>
                  </a:lnTo>
                  <a:lnTo>
                    <a:pt x="0" y="6889"/>
                  </a:lnTo>
                  <a:lnTo>
                    <a:pt x="0" y="523743"/>
                  </a:lnTo>
                  <a:lnTo>
                    <a:pt x="3192" y="536308"/>
                  </a:lnTo>
                  <a:lnTo>
                    <a:pt x="3285" y="536674"/>
                  </a:lnTo>
                  <a:lnTo>
                    <a:pt x="3386" y="537072"/>
                  </a:lnTo>
                  <a:lnTo>
                    <a:pt x="3427" y="537233"/>
                  </a:lnTo>
                  <a:lnTo>
                    <a:pt x="12075" y="547025"/>
                  </a:lnTo>
                  <a:lnTo>
                    <a:pt x="23491" y="552992"/>
                  </a:lnTo>
                  <a:lnTo>
                    <a:pt x="35224" y="555009"/>
                  </a:lnTo>
                  <a:lnTo>
                    <a:pt x="166152" y="555009"/>
                  </a:lnTo>
                  <a:lnTo>
                    <a:pt x="174283" y="557095"/>
                  </a:lnTo>
                  <a:lnTo>
                    <a:pt x="181942" y="562611"/>
                  </a:lnTo>
                  <a:lnTo>
                    <a:pt x="187982" y="570443"/>
                  </a:lnTo>
                  <a:lnTo>
                    <a:pt x="191261" y="579479"/>
                  </a:lnTo>
                  <a:lnTo>
                    <a:pt x="192004" y="583992"/>
                  </a:lnTo>
                  <a:lnTo>
                    <a:pt x="196033" y="587374"/>
                  </a:lnTo>
                  <a:lnTo>
                    <a:pt x="205428" y="587374"/>
                  </a:lnTo>
                  <a:lnTo>
                    <a:pt x="209417" y="584139"/>
                  </a:lnTo>
                  <a:lnTo>
                    <a:pt x="210255" y="579678"/>
                  </a:lnTo>
                  <a:lnTo>
                    <a:pt x="213549" y="570443"/>
                  </a:lnTo>
                  <a:lnTo>
                    <a:pt x="219529" y="562914"/>
                  </a:lnTo>
                  <a:lnTo>
                    <a:pt x="227721" y="557685"/>
                  </a:lnTo>
                  <a:lnTo>
                    <a:pt x="236868" y="555250"/>
                  </a:lnTo>
                  <a:lnTo>
                    <a:pt x="200758" y="555250"/>
                  </a:lnTo>
                  <a:lnTo>
                    <a:pt x="193498" y="547542"/>
                  </a:lnTo>
                  <a:lnTo>
                    <a:pt x="185017" y="541539"/>
                  </a:lnTo>
                  <a:lnTo>
                    <a:pt x="175755" y="537643"/>
                  </a:lnTo>
                  <a:lnTo>
                    <a:pt x="166514" y="536308"/>
                  </a:lnTo>
                  <a:lnTo>
                    <a:pt x="30840" y="536308"/>
                  </a:lnTo>
                  <a:lnTo>
                    <a:pt x="19255" y="532528"/>
                  </a:lnTo>
                  <a:lnTo>
                    <a:pt x="19255" y="18753"/>
                  </a:lnTo>
                  <a:lnTo>
                    <a:pt x="399724" y="18753"/>
                  </a:lnTo>
                  <a:lnTo>
                    <a:pt x="399736" y="4638"/>
                  </a:lnTo>
                  <a:lnTo>
                    <a:pt x="395432" y="439"/>
                  </a:lnTo>
                  <a:lnTo>
                    <a:pt x="399456" y="439"/>
                  </a:lnTo>
                  <a:lnTo>
                    <a:pt x="7078" y="0"/>
                  </a:lnTo>
                  <a:close/>
                </a:path>
                <a:path w="400050" h="587375">
                  <a:moveTo>
                    <a:pt x="384523" y="555009"/>
                  </a:moveTo>
                  <a:lnTo>
                    <a:pt x="237772" y="555009"/>
                  </a:lnTo>
                  <a:lnTo>
                    <a:pt x="378509" y="555459"/>
                  </a:lnTo>
                  <a:lnTo>
                    <a:pt x="369272" y="555459"/>
                  </a:lnTo>
                  <a:lnTo>
                    <a:pt x="375873" y="555815"/>
                  </a:lnTo>
                  <a:lnTo>
                    <a:pt x="384009" y="555459"/>
                  </a:lnTo>
                  <a:lnTo>
                    <a:pt x="384523" y="555009"/>
                  </a:lnTo>
                  <a:close/>
                </a:path>
                <a:path w="400050" h="587375">
                  <a:moveTo>
                    <a:pt x="253731" y="536308"/>
                  </a:moveTo>
                  <a:lnTo>
                    <a:pt x="236181" y="536308"/>
                  </a:lnTo>
                  <a:lnTo>
                    <a:pt x="225578" y="538461"/>
                  </a:lnTo>
                  <a:lnTo>
                    <a:pt x="216011" y="542449"/>
                  </a:lnTo>
                  <a:lnTo>
                    <a:pt x="207674" y="548102"/>
                  </a:lnTo>
                  <a:lnTo>
                    <a:pt x="200758" y="555250"/>
                  </a:lnTo>
                  <a:lnTo>
                    <a:pt x="236868" y="555250"/>
                  </a:lnTo>
                  <a:lnTo>
                    <a:pt x="237772" y="555009"/>
                  </a:lnTo>
                  <a:lnTo>
                    <a:pt x="384523" y="555009"/>
                  </a:lnTo>
                  <a:lnTo>
                    <a:pt x="397457" y="537072"/>
                  </a:lnTo>
                  <a:lnTo>
                    <a:pt x="375957" y="537072"/>
                  </a:lnTo>
                  <a:lnTo>
                    <a:pt x="369035" y="536674"/>
                  </a:lnTo>
                  <a:lnTo>
                    <a:pt x="253731" y="536308"/>
                  </a:lnTo>
                  <a:close/>
                </a:path>
                <a:path w="400050" h="587375">
                  <a:moveTo>
                    <a:pt x="399724" y="18753"/>
                  </a:moveTo>
                  <a:lnTo>
                    <a:pt x="19255" y="18753"/>
                  </a:lnTo>
                  <a:lnTo>
                    <a:pt x="380459" y="19161"/>
                  </a:lnTo>
                  <a:lnTo>
                    <a:pt x="380051" y="522224"/>
                  </a:lnTo>
                  <a:lnTo>
                    <a:pt x="379659" y="530573"/>
                  </a:lnTo>
                  <a:lnTo>
                    <a:pt x="379567" y="532528"/>
                  </a:lnTo>
                  <a:lnTo>
                    <a:pt x="379517" y="533606"/>
                  </a:lnTo>
                  <a:lnTo>
                    <a:pt x="377716" y="535753"/>
                  </a:lnTo>
                  <a:lnTo>
                    <a:pt x="377041" y="536308"/>
                  </a:lnTo>
                  <a:lnTo>
                    <a:pt x="375957" y="537072"/>
                  </a:lnTo>
                  <a:lnTo>
                    <a:pt x="397457" y="537072"/>
                  </a:lnTo>
                  <a:lnTo>
                    <a:pt x="398697" y="530573"/>
                  </a:lnTo>
                  <a:lnTo>
                    <a:pt x="399226" y="523743"/>
                  </a:lnTo>
                  <a:lnTo>
                    <a:pt x="399296" y="522224"/>
                  </a:lnTo>
                  <a:lnTo>
                    <a:pt x="399724" y="19161"/>
                  </a:lnTo>
                  <a:lnTo>
                    <a:pt x="399724" y="1875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807931" y="4252496"/>
              <a:ext cx="381000" cy="568960"/>
            </a:xfrm>
            <a:custGeom>
              <a:avLst/>
              <a:gdLst/>
              <a:ahLst/>
              <a:cxnLst/>
              <a:rect l="l" t="t" r="r" b="b"/>
              <a:pathLst>
                <a:path w="381000" h="568960">
                  <a:moveTo>
                    <a:pt x="0" y="0"/>
                  </a:moveTo>
                  <a:lnTo>
                    <a:pt x="0" y="514371"/>
                  </a:lnTo>
                  <a:lnTo>
                    <a:pt x="2677" y="524063"/>
                  </a:lnTo>
                  <a:lnTo>
                    <a:pt x="9274" y="530889"/>
                  </a:lnTo>
                  <a:lnTo>
                    <a:pt x="17634" y="534927"/>
                  </a:lnTo>
                  <a:lnTo>
                    <a:pt x="25601" y="536255"/>
                  </a:lnTo>
                  <a:lnTo>
                    <a:pt x="156529" y="536255"/>
                  </a:lnTo>
                  <a:lnTo>
                    <a:pt x="168177" y="538976"/>
                  </a:lnTo>
                  <a:lnTo>
                    <a:pt x="178703" y="546208"/>
                  </a:lnTo>
                  <a:lnTo>
                    <a:pt x="186800" y="556558"/>
                  </a:lnTo>
                  <a:lnTo>
                    <a:pt x="191156" y="568631"/>
                  </a:lnTo>
                  <a:lnTo>
                    <a:pt x="195309" y="556863"/>
                  </a:lnTo>
                  <a:lnTo>
                    <a:pt x="202937" y="547021"/>
                  </a:lnTo>
                  <a:lnTo>
                    <a:pt x="213786" y="539890"/>
                  </a:lnTo>
                  <a:lnTo>
                    <a:pt x="227605" y="536255"/>
                  </a:lnTo>
                  <a:lnTo>
                    <a:pt x="359371" y="536685"/>
                  </a:lnTo>
                  <a:lnTo>
                    <a:pt x="368744" y="536257"/>
                  </a:lnTo>
                  <a:lnTo>
                    <a:pt x="374945" y="532915"/>
                  </a:lnTo>
                  <a:lnTo>
                    <a:pt x="378529" y="525553"/>
                  </a:lnTo>
                  <a:lnTo>
                    <a:pt x="380051" y="513062"/>
                  </a:lnTo>
                  <a:lnTo>
                    <a:pt x="380480" y="4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41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005344" y="4447665"/>
              <a:ext cx="60731" cy="53443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4014807" y="4376388"/>
              <a:ext cx="13970" cy="95250"/>
            </a:xfrm>
            <a:custGeom>
              <a:avLst/>
              <a:gdLst/>
              <a:ahLst/>
              <a:cxnLst/>
              <a:rect l="l" t="t" r="r" b="b"/>
              <a:pathLst>
                <a:path w="13970" h="95250">
                  <a:moveTo>
                    <a:pt x="2209" y="3465"/>
                  </a:moveTo>
                  <a:lnTo>
                    <a:pt x="0" y="3465"/>
                  </a:lnTo>
                  <a:lnTo>
                    <a:pt x="0" y="10931"/>
                  </a:lnTo>
                  <a:lnTo>
                    <a:pt x="2209" y="14879"/>
                  </a:lnTo>
                  <a:lnTo>
                    <a:pt x="5379" y="34409"/>
                  </a:lnTo>
                  <a:lnTo>
                    <a:pt x="7953" y="54599"/>
                  </a:lnTo>
                  <a:lnTo>
                    <a:pt x="9682" y="74951"/>
                  </a:lnTo>
                  <a:lnTo>
                    <a:pt x="10313" y="94970"/>
                  </a:lnTo>
                  <a:lnTo>
                    <a:pt x="13528" y="94970"/>
                  </a:lnTo>
                  <a:lnTo>
                    <a:pt x="11582" y="71109"/>
                  </a:lnTo>
                  <a:lnTo>
                    <a:pt x="9275" y="47766"/>
                  </a:lnTo>
                  <a:lnTo>
                    <a:pt x="6724" y="27453"/>
                  </a:lnTo>
                  <a:lnTo>
                    <a:pt x="4041" y="12680"/>
                  </a:lnTo>
                  <a:lnTo>
                    <a:pt x="5842" y="12680"/>
                  </a:lnTo>
                  <a:lnTo>
                    <a:pt x="4041" y="10072"/>
                  </a:lnTo>
                  <a:lnTo>
                    <a:pt x="6722" y="10072"/>
                  </a:lnTo>
                  <a:lnTo>
                    <a:pt x="6722" y="8753"/>
                  </a:lnTo>
                  <a:lnTo>
                    <a:pt x="7654" y="8753"/>
                  </a:lnTo>
                  <a:lnTo>
                    <a:pt x="8554" y="6575"/>
                  </a:lnTo>
                  <a:lnTo>
                    <a:pt x="4942" y="6575"/>
                  </a:lnTo>
                  <a:lnTo>
                    <a:pt x="5544" y="4795"/>
                  </a:lnTo>
                  <a:lnTo>
                    <a:pt x="2209" y="4795"/>
                  </a:lnTo>
                  <a:lnTo>
                    <a:pt x="2209" y="3465"/>
                  </a:lnTo>
                  <a:close/>
                </a:path>
                <a:path w="13970" h="95250">
                  <a:moveTo>
                    <a:pt x="6722" y="10072"/>
                  </a:moveTo>
                  <a:lnTo>
                    <a:pt x="4942" y="10072"/>
                  </a:lnTo>
                  <a:lnTo>
                    <a:pt x="6722" y="10931"/>
                  </a:lnTo>
                  <a:lnTo>
                    <a:pt x="6722" y="10072"/>
                  </a:lnTo>
                  <a:close/>
                </a:path>
                <a:path w="13970" h="95250">
                  <a:moveTo>
                    <a:pt x="7654" y="3916"/>
                  </a:moveTo>
                  <a:lnTo>
                    <a:pt x="7654" y="5685"/>
                  </a:lnTo>
                  <a:lnTo>
                    <a:pt x="6722" y="6575"/>
                  </a:lnTo>
                  <a:lnTo>
                    <a:pt x="8554" y="6575"/>
                  </a:lnTo>
                  <a:lnTo>
                    <a:pt x="7654" y="3916"/>
                  </a:lnTo>
                  <a:close/>
                </a:path>
                <a:path w="13970" h="95250">
                  <a:moveTo>
                    <a:pt x="5842" y="3916"/>
                  </a:moveTo>
                  <a:lnTo>
                    <a:pt x="2209" y="4795"/>
                  </a:lnTo>
                  <a:lnTo>
                    <a:pt x="5544" y="4795"/>
                  </a:lnTo>
                  <a:lnTo>
                    <a:pt x="5842" y="3916"/>
                  </a:lnTo>
                  <a:close/>
                </a:path>
                <a:path w="13970" h="95250">
                  <a:moveTo>
                    <a:pt x="8554" y="869"/>
                  </a:moveTo>
                  <a:lnTo>
                    <a:pt x="8554" y="1738"/>
                  </a:lnTo>
                  <a:lnTo>
                    <a:pt x="7654" y="3916"/>
                  </a:lnTo>
                  <a:lnTo>
                    <a:pt x="9905" y="3465"/>
                  </a:lnTo>
                  <a:lnTo>
                    <a:pt x="9905" y="1738"/>
                  </a:lnTo>
                  <a:lnTo>
                    <a:pt x="8554" y="869"/>
                  </a:lnTo>
                  <a:close/>
                </a:path>
                <a:path w="13970" h="95250">
                  <a:moveTo>
                    <a:pt x="1350" y="869"/>
                  </a:moveTo>
                  <a:lnTo>
                    <a:pt x="1350" y="1738"/>
                  </a:lnTo>
                  <a:lnTo>
                    <a:pt x="2209" y="3465"/>
                  </a:lnTo>
                  <a:lnTo>
                    <a:pt x="2209" y="1738"/>
                  </a:lnTo>
                  <a:lnTo>
                    <a:pt x="3130" y="1738"/>
                  </a:lnTo>
                  <a:lnTo>
                    <a:pt x="1350" y="869"/>
                  </a:lnTo>
                  <a:close/>
                </a:path>
                <a:path w="13970" h="95250">
                  <a:moveTo>
                    <a:pt x="4942" y="0"/>
                  </a:moveTo>
                  <a:lnTo>
                    <a:pt x="2209" y="0"/>
                  </a:lnTo>
                  <a:lnTo>
                    <a:pt x="3130" y="1738"/>
                  </a:lnTo>
                  <a:lnTo>
                    <a:pt x="4942" y="1738"/>
                  </a:lnTo>
                  <a:lnTo>
                    <a:pt x="4942" y="0"/>
                  </a:lnTo>
                  <a:close/>
                </a:path>
              </a:pathLst>
            </a:custGeom>
            <a:solidFill>
              <a:srgbClr val="F8C2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818292" y="4263901"/>
              <a:ext cx="359831" cy="529670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3838041" y="4297571"/>
              <a:ext cx="323850" cy="74295"/>
            </a:xfrm>
            <a:custGeom>
              <a:avLst/>
              <a:gdLst/>
              <a:ahLst/>
              <a:cxnLst/>
              <a:rect l="l" t="t" r="r" b="b"/>
              <a:pathLst>
                <a:path w="323850" h="74295">
                  <a:moveTo>
                    <a:pt x="28321" y="39852"/>
                  </a:moveTo>
                  <a:lnTo>
                    <a:pt x="26504" y="40259"/>
                  </a:lnTo>
                  <a:lnTo>
                    <a:pt x="25654" y="45961"/>
                  </a:lnTo>
                  <a:lnTo>
                    <a:pt x="19799" y="58674"/>
                  </a:lnTo>
                  <a:lnTo>
                    <a:pt x="16192" y="56921"/>
                  </a:lnTo>
                  <a:lnTo>
                    <a:pt x="13055" y="53848"/>
                  </a:lnTo>
                  <a:lnTo>
                    <a:pt x="13055" y="57810"/>
                  </a:lnTo>
                  <a:lnTo>
                    <a:pt x="14846" y="59982"/>
                  </a:lnTo>
                  <a:lnTo>
                    <a:pt x="19418" y="59245"/>
                  </a:lnTo>
                  <a:lnTo>
                    <a:pt x="23787" y="53695"/>
                  </a:lnTo>
                  <a:lnTo>
                    <a:pt x="27038" y="46266"/>
                  </a:lnTo>
                  <a:lnTo>
                    <a:pt x="28321" y="39852"/>
                  </a:lnTo>
                  <a:close/>
                </a:path>
                <a:path w="323850" h="74295">
                  <a:moveTo>
                    <a:pt x="43637" y="0"/>
                  </a:moveTo>
                  <a:lnTo>
                    <a:pt x="35064" y="4838"/>
                  </a:lnTo>
                  <a:lnTo>
                    <a:pt x="31026" y="3949"/>
                  </a:lnTo>
                  <a:lnTo>
                    <a:pt x="28321" y="2641"/>
                  </a:lnTo>
                  <a:lnTo>
                    <a:pt x="26504" y="12700"/>
                  </a:lnTo>
                  <a:lnTo>
                    <a:pt x="22504" y="17500"/>
                  </a:lnTo>
                  <a:lnTo>
                    <a:pt x="11264" y="17500"/>
                  </a:lnTo>
                  <a:lnTo>
                    <a:pt x="10261" y="27063"/>
                  </a:lnTo>
                  <a:lnTo>
                    <a:pt x="7658" y="33769"/>
                  </a:lnTo>
                  <a:lnTo>
                    <a:pt x="4038" y="38265"/>
                  </a:lnTo>
                  <a:lnTo>
                    <a:pt x="0" y="41160"/>
                  </a:lnTo>
                  <a:lnTo>
                    <a:pt x="7683" y="40233"/>
                  </a:lnTo>
                  <a:lnTo>
                    <a:pt x="11861" y="35509"/>
                  </a:lnTo>
                  <a:lnTo>
                    <a:pt x="13589" y="28905"/>
                  </a:lnTo>
                  <a:lnTo>
                    <a:pt x="13931" y="22339"/>
                  </a:lnTo>
                  <a:lnTo>
                    <a:pt x="30124" y="20586"/>
                  </a:lnTo>
                  <a:lnTo>
                    <a:pt x="30124" y="8775"/>
                  </a:lnTo>
                  <a:lnTo>
                    <a:pt x="36880" y="8775"/>
                  </a:lnTo>
                  <a:lnTo>
                    <a:pt x="42697" y="7874"/>
                  </a:lnTo>
                  <a:lnTo>
                    <a:pt x="43637" y="0"/>
                  </a:lnTo>
                  <a:close/>
                </a:path>
                <a:path w="323850" h="74295">
                  <a:moveTo>
                    <a:pt x="322922" y="53428"/>
                  </a:moveTo>
                  <a:lnTo>
                    <a:pt x="313563" y="59156"/>
                  </a:lnTo>
                  <a:lnTo>
                    <a:pt x="305854" y="56032"/>
                  </a:lnTo>
                  <a:lnTo>
                    <a:pt x="303136" y="56032"/>
                  </a:lnTo>
                  <a:lnTo>
                    <a:pt x="303136" y="52539"/>
                  </a:lnTo>
                  <a:lnTo>
                    <a:pt x="306743" y="48196"/>
                  </a:lnTo>
                  <a:lnTo>
                    <a:pt x="304952" y="49504"/>
                  </a:lnTo>
                  <a:lnTo>
                    <a:pt x="301345" y="49504"/>
                  </a:lnTo>
                  <a:lnTo>
                    <a:pt x="298221" y="58242"/>
                  </a:lnTo>
                  <a:lnTo>
                    <a:pt x="303669" y="59207"/>
                  </a:lnTo>
                  <a:lnTo>
                    <a:pt x="303860" y="59207"/>
                  </a:lnTo>
                  <a:lnTo>
                    <a:pt x="309905" y="59982"/>
                  </a:lnTo>
                  <a:lnTo>
                    <a:pt x="313486" y="59207"/>
                  </a:lnTo>
                  <a:lnTo>
                    <a:pt x="313702" y="59207"/>
                  </a:lnTo>
                  <a:lnTo>
                    <a:pt x="322072" y="57353"/>
                  </a:lnTo>
                  <a:lnTo>
                    <a:pt x="322922" y="54279"/>
                  </a:lnTo>
                  <a:lnTo>
                    <a:pt x="322922" y="53428"/>
                  </a:lnTo>
                  <a:close/>
                </a:path>
                <a:path w="323850" h="74295">
                  <a:moveTo>
                    <a:pt x="323850" y="69176"/>
                  </a:moveTo>
                  <a:lnTo>
                    <a:pt x="321119" y="70065"/>
                  </a:lnTo>
                  <a:lnTo>
                    <a:pt x="311670" y="71793"/>
                  </a:lnTo>
                  <a:lnTo>
                    <a:pt x="304952" y="70065"/>
                  </a:lnTo>
                  <a:lnTo>
                    <a:pt x="304050" y="62166"/>
                  </a:lnTo>
                  <a:lnTo>
                    <a:pt x="296392" y="59982"/>
                  </a:lnTo>
                  <a:lnTo>
                    <a:pt x="290118" y="59105"/>
                  </a:lnTo>
                  <a:lnTo>
                    <a:pt x="290118" y="48196"/>
                  </a:lnTo>
                  <a:lnTo>
                    <a:pt x="285140" y="52095"/>
                  </a:lnTo>
                  <a:lnTo>
                    <a:pt x="274396" y="46431"/>
                  </a:lnTo>
                  <a:lnTo>
                    <a:pt x="274396" y="41605"/>
                  </a:lnTo>
                  <a:lnTo>
                    <a:pt x="272516" y="45554"/>
                  </a:lnTo>
                  <a:lnTo>
                    <a:pt x="272516" y="47269"/>
                  </a:lnTo>
                  <a:lnTo>
                    <a:pt x="274396" y="50380"/>
                  </a:lnTo>
                  <a:lnTo>
                    <a:pt x="283349" y="55194"/>
                  </a:lnTo>
                  <a:lnTo>
                    <a:pt x="286943" y="52539"/>
                  </a:lnTo>
                  <a:lnTo>
                    <a:pt x="286943" y="58242"/>
                  </a:lnTo>
                  <a:lnTo>
                    <a:pt x="293712" y="66103"/>
                  </a:lnTo>
                  <a:lnTo>
                    <a:pt x="302260" y="63944"/>
                  </a:lnTo>
                  <a:lnTo>
                    <a:pt x="301358" y="71793"/>
                  </a:lnTo>
                  <a:lnTo>
                    <a:pt x="307644" y="74002"/>
                  </a:lnTo>
                  <a:lnTo>
                    <a:pt x="323850" y="74002"/>
                  </a:lnTo>
                  <a:lnTo>
                    <a:pt x="323850" y="69176"/>
                  </a:lnTo>
                  <a:close/>
                </a:path>
              </a:pathLst>
            </a:custGeom>
            <a:solidFill>
              <a:srgbClr val="241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047227" y="4340046"/>
              <a:ext cx="71934" cy="47275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887033" y="4324307"/>
              <a:ext cx="74270" cy="87096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4113731" y="4353596"/>
              <a:ext cx="18415" cy="17145"/>
            </a:xfrm>
            <a:custGeom>
              <a:avLst/>
              <a:gdLst/>
              <a:ahLst/>
              <a:cxnLst/>
              <a:rect l="l" t="t" r="r" b="b"/>
              <a:pathLst>
                <a:path w="18414" h="17145">
                  <a:moveTo>
                    <a:pt x="1863" y="0"/>
                  </a:moveTo>
                  <a:lnTo>
                    <a:pt x="0" y="3947"/>
                  </a:lnTo>
                  <a:lnTo>
                    <a:pt x="942" y="7036"/>
                  </a:lnTo>
                  <a:lnTo>
                    <a:pt x="3612" y="14041"/>
                  </a:lnTo>
                  <a:lnTo>
                    <a:pt x="8586" y="17098"/>
                  </a:lnTo>
                  <a:lnTo>
                    <a:pt x="18030" y="17098"/>
                  </a:lnTo>
                  <a:lnTo>
                    <a:pt x="18030" y="14041"/>
                  </a:lnTo>
                  <a:lnTo>
                    <a:pt x="14858" y="14041"/>
                  </a:lnTo>
                  <a:lnTo>
                    <a:pt x="13078" y="14889"/>
                  </a:lnTo>
                  <a:lnTo>
                    <a:pt x="3612" y="10963"/>
                  </a:lnTo>
                  <a:lnTo>
                    <a:pt x="1863" y="3947"/>
                  </a:lnTo>
                  <a:lnTo>
                    <a:pt x="1863" y="0"/>
                  </a:lnTo>
                  <a:close/>
                </a:path>
              </a:pathLst>
            </a:custGeom>
            <a:solidFill>
              <a:srgbClr val="241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031898" y="4358443"/>
              <a:ext cx="66102" cy="58207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3959976" y="4365465"/>
              <a:ext cx="20320" cy="100330"/>
            </a:xfrm>
            <a:custGeom>
              <a:avLst/>
              <a:gdLst/>
              <a:ahLst/>
              <a:cxnLst/>
              <a:rect l="l" t="t" r="r" b="b"/>
              <a:pathLst>
                <a:path w="20320" h="100329">
                  <a:moveTo>
                    <a:pt x="17957" y="0"/>
                  </a:moveTo>
                  <a:lnTo>
                    <a:pt x="14966" y="26505"/>
                  </a:lnTo>
                  <a:lnTo>
                    <a:pt x="12952" y="41154"/>
                  </a:lnTo>
                  <a:lnTo>
                    <a:pt x="10303" y="56019"/>
                  </a:lnTo>
                  <a:lnTo>
                    <a:pt x="8615" y="67252"/>
                  </a:lnTo>
                  <a:lnTo>
                    <a:pt x="6302" y="78332"/>
                  </a:lnTo>
                  <a:lnTo>
                    <a:pt x="3413" y="88761"/>
                  </a:lnTo>
                  <a:lnTo>
                    <a:pt x="0" y="98038"/>
                  </a:lnTo>
                  <a:lnTo>
                    <a:pt x="1769" y="100206"/>
                  </a:lnTo>
                  <a:lnTo>
                    <a:pt x="14488" y="50280"/>
                  </a:lnTo>
                  <a:lnTo>
                    <a:pt x="19737" y="827"/>
                  </a:lnTo>
                  <a:lnTo>
                    <a:pt x="17957" y="0"/>
                  </a:lnTo>
                  <a:close/>
                </a:path>
              </a:pathLst>
            </a:custGeom>
            <a:solidFill>
              <a:srgbClr val="F8C2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933450" y="4449885"/>
              <a:ext cx="41757" cy="49056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4141189" y="4375494"/>
              <a:ext cx="26034" cy="15875"/>
            </a:xfrm>
            <a:custGeom>
              <a:avLst/>
              <a:gdLst/>
              <a:ahLst/>
              <a:cxnLst/>
              <a:rect l="l" t="t" r="r" b="b"/>
              <a:pathLst>
                <a:path w="26035" h="15875">
                  <a:moveTo>
                    <a:pt x="17988" y="11832"/>
                  </a:moveTo>
                  <a:lnTo>
                    <a:pt x="3370" y="11832"/>
                  </a:lnTo>
                  <a:lnTo>
                    <a:pt x="7039" y="14337"/>
                  </a:lnTo>
                  <a:lnTo>
                    <a:pt x="15048" y="15769"/>
                  </a:lnTo>
                  <a:lnTo>
                    <a:pt x="21622" y="15769"/>
                  </a:lnTo>
                  <a:lnTo>
                    <a:pt x="25664" y="14020"/>
                  </a:lnTo>
                  <a:lnTo>
                    <a:pt x="17988" y="11832"/>
                  </a:lnTo>
                  <a:close/>
                </a:path>
                <a:path w="26035" h="15875">
                  <a:moveTo>
                    <a:pt x="2743" y="11404"/>
                  </a:moveTo>
                  <a:lnTo>
                    <a:pt x="2701" y="11832"/>
                  </a:lnTo>
                  <a:lnTo>
                    <a:pt x="3370" y="11832"/>
                  </a:lnTo>
                  <a:lnTo>
                    <a:pt x="2743" y="11404"/>
                  </a:lnTo>
                  <a:close/>
                </a:path>
                <a:path w="26035" h="15875">
                  <a:moveTo>
                    <a:pt x="910" y="0"/>
                  </a:moveTo>
                  <a:lnTo>
                    <a:pt x="0" y="1769"/>
                  </a:lnTo>
                  <a:lnTo>
                    <a:pt x="1011" y="10220"/>
                  </a:lnTo>
                  <a:lnTo>
                    <a:pt x="2743" y="11404"/>
                  </a:lnTo>
                  <a:lnTo>
                    <a:pt x="3612" y="2628"/>
                  </a:lnTo>
                  <a:lnTo>
                    <a:pt x="3612" y="890"/>
                  </a:lnTo>
                  <a:lnTo>
                    <a:pt x="910" y="0"/>
                  </a:lnTo>
                  <a:close/>
                </a:path>
              </a:pathLst>
            </a:custGeom>
            <a:solidFill>
              <a:srgbClr val="241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120414" y="4377122"/>
              <a:ext cx="57709" cy="56616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3833977" y="4372920"/>
              <a:ext cx="38735" cy="43815"/>
            </a:xfrm>
            <a:custGeom>
              <a:avLst/>
              <a:gdLst/>
              <a:ahLst/>
              <a:cxnLst/>
              <a:rect l="l" t="t" r="r" b="b"/>
              <a:pathLst>
                <a:path w="38735" h="43814">
                  <a:moveTo>
                    <a:pt x="18008" y="3048"/>
                  </a:moveTo>
                  <a:lnTo>
                    <a:pt x="17119" y="1270"/>
                  </a:lnTo>
                  <a:lnTo>
                    <a:pt x="14427" y="0"/>
                  </a:lnTo>
                  <a:lnTo>
                    <a:pt x="11709" y="7848"/>
                  </a:lnTo>
                  <a:lnTo>
                    <a:pt x="8559" y="12217"/>
                  </a:lnTo>
                  <a:lnTo>
                    <a:pt x="3162" y="10896"/>
                  </a:lnTo>
                  <a:lnTo>
                    <a:pt x="3162" y="13957"/>
                  </a:lnTo>
                  <a:lnTo>
                    <a:pt x="13525" y="16154"/>
                  </a:lnTo>
                  <a:lnTo>
                    <a:pt x="18008" y="3048"/>
                  </a:lnTo>
                  <a:close/>
                </a:path>
                <a:path w="38735" h="43814">
                  <a:moveTo>
                    <a:pt x="25590" y="13093"/>
                  </a:moveTo>
                  <a:lnTo>
                    <a:pt x="22098" y="14846"/>
                  </a:lnTo>
                  <a:lnTo>
                    <a:pt x="22936" y="17018"/>
                  </a:lnTo>
                  <a:lnTo>
                    <a:pt x="21450" y="23114"/>
                  </a:lnTo>
                  <a:lnTo>
                    <a:pt x="16713" y="27698"/>
                  </a:lnTo>
                  <a:lnTo>
                    <a:pt x="10363" y="29895"/>
                  </a:lnTo>
                  <a:lnTo>
                    <a:pt x="4051" y="28841"/>
                  </a:lnTo>
                  <a:lnTo>
                    <a:pt x="1790" y="28841"/>
                  </a:lnTo>
                  <a:lnTo>
                    <a:pt x="0" y="32804"/>
                  </a:lnTo>
                  <a:lnTo>
                    <a:pt x="3162" y="32804"/>
                  </a:lnTo>
                  <a:lnTo>
                    <a:pt x="10083" y="32791"/>
                  </a:lnTo>
                  <a:lnTo>
                    <a:pt x="16738" y="30721"/>
                  </a:lnTo>
                  <a:lnTo>
                    <a:pt x="22225" y="25527"/>
                  </a:lnTo>
                  <a:lnTo>
                    <a:pt x="25590" y="16154"/>
                  </a:lnTo>
                  <a:lnTo>
                    <a:pt x="25590" y="13093"/>
                  </a:lnTo>
                  <a:close/>
                </a:path>
                <a:path w="38735" h="43814">
                  <a:moveTo>
                    <a:pt x="25603" y="36791"/>
                  </a:moveTo>
                  <a:lnTo>
                    <a:pt x="23545" y="38481"/>
                  </a:lnTo>
                  <a:lnTo>
                    <a:pt x="18897" y="42430"/>
                  </a:lnTo>
                  <a:lnTo>
                    <a:pt x="10337" y="39763"/>
                  </a:lnTo>
                  <a:lnTo>
                    <a:pt x="7696" y="38481"/>
                  </a:lnTo>
                  <a:lnTo>
                    <a:pt x="9474" y="42430"/>
                  </a:lnTo>
                  <a:lnTo>
                    <a:pt x="14414" y="43738"/>
                  </a:lnTo>
                  <a:lnTo>
                    <a:pt x="18897" y="43738"/>
                  </a:lnTo>
                  <a:lnTo>
                    <a:pt x="23876" y="42430"/>
                  </a:lnTo>
                  <a:lnTo>
                    <a:pt x="25603" y="36791"/>
                  </a:lnTo>
                  <a:close/>
                </a:path>
                <a:path w="38735" h="43814">
                  <a:moveTo>
                    <a:pt x="34302" y="28409"/>
                  </a:moveTo>
                  <a:lnTo>
                    <a:pt x="33172" y="30505"/>
                  </a:lnTo>
                  <a:lnTo>
                    <a:pt x="24765" y="29743"/>
                  </a:lnTo>
                  <a:lnTo>
                    <a:pt x="25603" y="36791"/>
                  </a:lnTo>
                  <a:lnTo>
                    <a:pt x="26555" y="33680"/>
                  </a:lnTo>
                  <a:lnTo>
                    <a:pt x="31483" y="33680"/>
                  </a:lnTo>
                  <a:lnTo>
                    <a:pt x="33134" y="30594"/>
                  </a:lnTo>
                  <a:lnTo>
                    <a:pt x="34188" y="30594"/>
                  </a:lnTo>
                  <a:lnTo>
                    <a:pt x="34302" y="28409"/>
                  </a:lnTo>
                  <a:close/>
                </a:path>
                <a:path w="38735" h="43814">
                  <a:moveTo>
                    <a:pt x="38277" y="13093"/>
                  </a:moveTo>
                  <a:lnTo>
                    <a:pt x="35953" y="10045"/>
                  </a:lnTo>
                  <a:lnTo>
                    <a:pt x="35090" y="13957"/>
                  </a:lnTo>
                  <a:lnTo>
                    <a:pt x="34302" y="28409"/>
                  </a:lnTo>
                  <a:lnTo>
                    <a:pt x="38277" y="20980"/>
                  </a:lnTo>
                  <a:lnTo>
                    <a:pt x="38277" y="13093"/>
                  </a:lnTo>
                  <a:close/>
                </a:path>
              </a:pathLst>
            </a:custGeom>
            <a:solidFill>
              <a:srgbClr val="241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006684" y="4328245"/>
              <a:ext cx="8125" cy="27130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3985572" y="4322090"/>
              <a:ext cx="8255" cy="11430"/>
            </a:xfrm>
            <a:custGeom>
              <a:avLst/>
              <a:gdLst/>
              <a:ahLst/>
              <a:cxnLst/>
              <a:rect l="l" t="t" r="r" b="b"/>
              <a:pathLst>
                <a:path w="8254" h="11429">
                  <a:moveTo>
                    <a:pt x="4052" y="0"/>
                  </a:moveTo>
                  <a:lnTo>
                    <a:pt x="3141" y="0"/>
                  </a:lnTo>
                  <a:lnTo>
                    <a:pt x="879" y="879"/>
                  </a:lnTo>
                  <a:lnTo>
                    <a:pt x="2209" y="3067"/>
                  </a:lnTo>
                  <a:lnTo>
                    <a:pt x="0" y="3067"/>
                  </a:lnTo>
                  <a:lnTo>
                    <a:pt x="0" y="5266"/>
                  </a:lnTo>
                  <a:lnTo>
                    <a:pt x="879" y="6146"/>
                  </a:lnTo>
                  <a:lnTo>
                    <a:pt x="2209" y="6984"/>
                  </a:lnTo>
                  <a:lnTo>
                    <a:pt x="2209" y="8732"/>
                  </a:lnTo>
                  <a:lnTo>
                    <a:pt x="3141" y="8732"/>
                  </a:lnTo>
                  <a:lnTo>
                    <a:pt x="4052" y="10072"/>
                  </a:lnTo>
                  <a:lnTo>
                    <a:pt x="4921" y="10973"/>
                  </a:lnTo>
                  <a:lnTo>
                    <a:pt x="5832" y="10973"/>
                  </a:lnTo>
                  <a:lnTo>
                    <a:pt x="5832" y="10072"/>
                  </a:lnTo>
                  <a:lnTo>
                    <a:pt x="7654" y="10072"/>
                  </a:lnTo>
                  <a:lnTo>
                    <a:pt x="5832" y="6984"/>
                  </a:lnTo>
                  <a:lnTo>
                    <a:pt x="7654" y="6984"/>
                  </a:lnTo>
                  <a:lnTo>
                    <a:pt x="5832" y="5266"/>
                  </a:lnTo>
                  <a:lnTo>
                    <a:pt x="4052" y="5266"/>
                  </a:lnTo>
                  <a:lnTo>
                    <a:pt x="4921" y="3067"/>
                  </a:lnTo>
                  <a:lnTo>
                    <a:pt x="4921" y="2209"/>
                  </a:lnTo>
                  <a:lnTo>
                    <a:pt x="3141" y="2209"/>
                  </a:lnTo>
                  <a:lnTo>
                    <a:pt x="4921" y="879"/>
                  </a:lnTo>
                  <a:lnTo>
                    <a:pt x="4052" y="0"/>
                  </a:lnTo>
                  <a:close/>
                </a:path>
              </a:pathLst>
            </a:custGeom>
            <a:solidFill>
              <a:srgbClr val="241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014813" y="4328239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4" h="1270">
                  <a:moveTo>
                    <a:pt x="1350" y="0"/>
                  </a:moveTo>
                  <a:lnTo>
                    <a:pt x="0" y="837"/>
                  </a:lnTo>
                  <a:lnTo>
                    <a:pt x="1350" y="837"/>
                  </a:lnTo>
                  <a:lnTo>
                    <a:pt x="1350" y="0"/>
                  </a:lnTo>
                  <a:close/>
                </a:path>
              </a:pathLst>
            </a:custGeom>
            <a:solidFill>
              <a:srgbClr val="2943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017932" y="4336995"/>
              <a:ext cx="9525" cy="17780"/>
            </a:xfrm>
            <a:custGeom>
              <a:avLst/>
              <a:gdLst/>
              <a:ahLst/>
              <a:cxnLst/>
              <a:rect l="l" t="t" r="r" b="b"/>
              <a:pathLst>
                <a:path w="9525" h="17779">
                  <a:moveTo>
                    <a:pt x="2711" y="0"/>
                  </a:moveTo>
                  <a:lnTo>
                    <a:pt x="910" y="2177"/>
                  </a:lnTo>
                  <a:lnTo>
                    <a:pt x="910" y="3895"/>
                  </a:lnTo>
                  <a:lnTo>
                    <a:pt x="3601" y="5685"/>
                  </a:lnTo>
                  <a:lnTo>
                    <a:pt x="3601" y="7005"/>
                  </a:lnTo>
                  <a:lnTo>
                    <a:pt x="2711" y="7005"/>
                  </a:lnTo>
                  <a:lnTo>
                    <a:pt x="3601" y="8764"/>
                  </a:lnTo>
                  <a:lnTo>
                    <a:pt x="1811" y="8764"/>
                  </a:lnTo>
                  <a:lnTo>
                    <a:pt x="0" y="9633"/>
                  </a:lnTo>
                  <a:lnTo>
                    <a:pt x="0" y="14858"/>
                  </a:lnTo>
                  <a:lnTo>
                    <a:pt x="910" y="14858"/>
                  </a:lnTo>
                  <a:lnTo>
                    <a:pt x="2711" y="17486"/>
                  </a:lnTo>
                  <a:lnTo>
                    <a:pt x="3601" y="17486"/>
                  </a:lnTo>
                  <a:lnTo>
                    <a:pt x="5423" y="16596"/>
                  </a:lnTo>
                  <a:lnTo>
                    <a:pt x="7664" y="15758"/>
                  </a:lnTo>
                  <a:lnTo>
                    <a:pt x="7664" y="14858"/>
                  </a:lnTo>
                  <a:lnTo>
                    <a:pt x="8575" y="13538"/>
                  </a:lnTo>
                  <a:lnTo>
                    <a:pt x="9444" y="9633"/>
                  </a:lnTo>
                  <a:lnTo>
                    <a:pt x="9444" y="7005"/>
                  </a:lnTo>
                  <a:lnTo>
                    <a:pt x="8575" y="5685"/>
                  </a:lnTo>
                  <a:lnTo>
                    <a:pt x="7664" y="3047"/>
                  </a:lnTo>
                  <a:lnTo>
                    <a:pt x="2711" y="0"/>
                  </a:lnTo>
                  <a:close/>
                </a:path>
              </a:pathLst>
            </a:custGeom>
            <a:solidFill>
              <a:srgbClr val="F5CC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999951" y="4355374"/>
              <a:ext cx="23402" cy="29904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3936543" y="4370266"/>
              <a:ext cx="121285" cy="99695"/>
            </a:xfrm>
            <a:custGeom>
              <a:avLst/>
              <a:gdLst/>
              <a:ahLst/>
              <a:cxnLst/>
              <a:rect l="l" t="t" r="r" b="b"/>
              <a:pathLst>
                <a:path w="121285" h="99695">
                  <a:moveTo>
                    <a:pt x="24434" y="22923"/>
                  </a:moveTo>
                  <a:lnTo>
                    <a:pt x="22567" y="27152"/>
                  </a:lnTo>
                  <a:lnTo>
                    <a:pt x="20358" y="31280"/>
                  </a:lnTo>
                  <a:lnTo>
                    <a:pt x="15252" y="42367"/>
                  </a:lnTo>
                  <a:lnTo>
                    <a:pt x="9779" y="54711"/>
                  </a:lnTo>
                  <a:lnTo>
                    <a:pt x="4991" y="66725"/>
                  </a:lnTo>
                  <a:lnTo>
                    <a:pt x="3937" y="72605"/>
                  </a:lnTo>
                  <a:lnTo>
                    <a:pt x="6565" y="74803"/>
                  </a:lnTo>
                  <a:lnTo>
                    <a:pt x="10248" y="76542"/>
                  </a:lnTo>
                  <a:lnTo>
                    <a:pt x="14198" y="76542"/>
                  </a:lnTo>
                  <a:lnTo>
                    <a:pt x="14960" y="76542"/>
                  </a:lnTo>
                  <a:lnTo>
                    <a:pt x="15748" y="71945"/>
                  </a:lnTo>
                  <a:lnTo>
                    <a:pt x="17602" y="64071"/>
                  </a:lnTo>
                  <a:lnTo>
                    <a:pt x="23139" y="32092"/>
                  </a:lnTo>
                  <a:lnTo>
                    <a:pt x="24015" y="27698"/>
                  </a:lnTo>
                  <a:lnTo>
                    <a:pt x="24434" y="22923"/>
                  </a:lnTo>
                  <a:close/>
                </a:path>
                <a:path w="121285" h="99695">
                  <a:moveTo>
                    <a:pt x="37782" y="0"/>
                  </a:moveTo>
                  <a:lnTo>
                    <a:pt x="35979" y="850"/>
                  </a:lnTo>
                  <a:lnTo>
                    <a:pt x="35585" y="8851"/>
                  </a:lnTo>
                  <a:lnTo>
                    <a:pt x="34518" y="20180"/>
                  </a:lnTo>
                  <a:lnTo>
                    <a:pt x="28067" y="60947"/>
                  </a:lnTo>
                  <a:lnTo>
                    <a:pt x="19748" y="87541"/>
                  </a:lnTo>
                  <a:lnTo>
                    <a:pt x="13042" y="84480"/>
                  </a:lnTo>
                  <a:lnTo>
                    <a:pt x="7188" y="82715"/>
                  </a:lnTo>
                  <a:lnTo>
                    <a:pt x="1778" y="74841"/>
                  </a:lnTo>
                  <a:lnTo>
                    <a:pt x="0" y="75755"/>
                  </a:lnTo>
                  <a:lnTo>
                    <a:pt x="3086" y="80264"/>
                  </a:lnTo>
                  <a:lnTo>
                    <a:pt x="9867" y="85547"/>
                  </a:lnTo>
                  <a:lnTo>
                    <a:pt x="16662" y="90093"/>
                  </a:lnTo>
                  <a:lnTo>
                    <a:pt x="19748" y="92379"/>
                  </a:lnTo>
                  <a:lnTo>
                    <a:pt x="21539" y="90614"/>
                  </a:lnTo>
                  <a:lnTo>
                    <a:pt x="21539" y="89725"/>
                  </a:lnTo>
                  <a:lnTo>
                    <a:pt x="22415" y="87541"/>
                  </a:lnTo>
                  <a:lnTo>
                    <a:pt x="25908" y="78790"/>
                  </a:lnTo>
                  <a:lnTo>
                    <a:pt x="29044" y="67195"/>
                  </a:lnTo>
                  <a:lnTo>
                    <a:pt x="31254" y="55257"/>
                  </a:lnTo>
                  <a:lnTo>
                    <a:pt x="32816" y="43319"/>
                  </a:lnTo>
                  <a:lnTo>
                    <a:pt x="34937" y="31572"/>
                  </a:lnTo>
                  <a:lnTo>
                    <a:pt x="36487" y="20180"/>
                  </a:lnTo>
                  <a:lnTo>
                    <a:pt x="37452" y="9537"/>
                  </a:lnTo>
                  <a:lnTo>
                    <a:pt x="37757" y="850"/>
                  </a:lnTo>
                  <a:lnTo>
                    <a:pt x="37782" y="0"/>
                  </a:lnTo>
                  <a:close/>
                </a:path>
                <a:path w="121285" h="99695">
                  <a:moveTo>
                    <a:pt x="120967" y="79629"/>
                  </a:moveTo>
                  <a:lnTo>
                    <a:pt x="116916" y="83261"/>
                  </a:lnTo>
                  <a:lnTo>
                    <a:pt x="109461" y="88252"/>
                  </a:lnTo>
                  <a:lnTo>
                    <a:pt x="101574" y="92659"/>
                  </a:lnTo>
                  <a:lnTo>
                    <a:pt x="96253" y="94564"/>
                  </a:lnTo>
                  <a:lnTo>
                    <a:pt x="96253" y="90614"/>
                  </a:lnTo>
                  <a:lnTo>
                    <a:pt x="94449" y="70878"/>
                  </a:lnTo>
                  <a:lnTo>
                    <a:pt x="92938" y="58674"/>
                  </a:lnTo>
                  <a:lnTo>
                    <a:pt x="91135" y="46494"/>
                  </a:lnTo>
                  <a:lnTo>
                    <a:pt x="89077" y="35445"/>
                  </a:lnTo>
                  <a:lnTo>
                    <a:pt x="86804" y="26670"/>
                  </a:lnTo>
                  <a:lnTo>
                    <a:pt x="86791" y="30480"/>
                  </a:lnTo>
                  <a:lnTo>
                    <a:pt x="88760" y="44678"/>
                  </a:lnTo>
                  <a:lnTo>
                    <a:pt x="89484" y="53403"/>
                  </a:lnTo>
                  <a:lnTo>
                    <a:pt x="91452" y="68592"/>
                  </a:lnTo>
                  <a:lnTo>
                    <a:pt x="92697" y="82296"/>
                  </a:lnTo>
                  <a:lnTo>
                    <a:pt x="93357" y="93040"/>
                  </a:lnTo>
                  <a:lnTo>
                    <a:pt x="93535" y="99352"/>
                  </a:lnTo>
                  <a:lnTo>
                    <a:pt x="101892" y="95758"/>
                  </a:lnTo>
                  <a:lnTo>
                    <a:pt x="109639" y="91262"/>
                  </a:lnTo>
                  <a:lnTo>
                    <a:pt x="116192" y="86436"/>
                  </a:lnTo>
                  <a:lnTo>
                    <a:pt x="120967" y="81864"/>
                  </a:lnTo>
                  <a:lnTo>
                    <a:pt x="120967" y="79629"/>
                  </a:lnTo>
                  <a:close/>
                </a:path>
              </a:pathLst>
            </a:custGeom>
            <a:solidFill>
              <a:srgbClr val="F8C2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3973436" y="4470456"/>
              <a:ext cx="59690" cy="8255"/>
            </a:xfrm>
            <a:custGeom>
              <a:avLst/>
              <a:gdLst/>
              <a:ahLst/>
              <a:cxnLst/>
              <a:rect l="l" t="t" r="r" b="b"/>
              <a:pathLst>
                <a:path w="59689" h="8254">
                  <a:moveTo>
                    <a:pt x="3581" y="901"/>
                  </a:moveTo>
                  <a:lnTo>
                    <a:pt x="1778" y="0"/>
                  </a:lnTo>
                  <a:lnTo>
                    <a:pt x="1778" y="901"/>
                  </a:lnTo>
                  <a:lnTo>
                    <a:pt x="0" y="901"/>
                  </a:lnTo>
                  <a:lnTo>
                    <a:pt x="889" y="3124"/>
                  </a:lnTo>
                  <a:lnTo>
                    <a:pt x="2679" y="3124"/>
                  </a:lnTo>
                  <a:lnTo>
                    <a:pt x="3581" y="901"/>
                  </a:lnTo>
                  <a:close/>
                </a:path>
                <a:path w="59689" h="8254">
                  <a:moveTo>
                    <a:pt x="59359" y="4864"/>
                  </a:moveTo>
                  <a:lnTo>
                    <a:pt x="58458" y="4000"/>
                  </a:lnTo>
                  <a:lnTo>
                    <a:pt x="57556" y="4000"/>
                  </a:lnTo>
                  <a:lnTo>
                    <a:pt x="57556" y="7937"/>
                  </a:lnTo>
                  <a:lnTo>
                    <a:pt x="58458" y="7937"/>
                  </a:lnTo>
                  <a:lnTo>
                    <a:pt x="58458" y="4864"/>
                  </a:lnTo>
                  <a:lnTo>
                    <a:pt x="59359" y="4864"/>
                  </a:lnTo>
                  <a:close/>
                </a:path>
              </a:pathLst>
            </a:custGeom>
            <a:solidFill>
              <a:srgbClr val="241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5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876698" y="4491067"/>
              <a:ext cx="244275" cy="73998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4027830" y="4557215"/>
              <a:ext cx="0" cy="1270"/>
            </a:xfrm>
            <a:custGeom>
              <a:avLst/>
              <a:gdLst/>
              <a:ahLst/>
              <a:cxnLst/>
              <a:rect l="l" t="t" r="r" b="b"/>
              <a:pathLst>
                <a:path h="1270">
                  <a:moveTo>
                    <a:pt x="0" y="0"/>
                  </a:moveTo>
                  <a:lnTo>
                    <a:pt x="0" y="8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" name="object 5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023353" y="4559798"/>
              <a:ext cx="31915" cy="11801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941073" y="4558070"/>
              <a:ext cx="35936" cy="26271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079111" y="4558070"/>
              <a:ext cx="25632" cy="34573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3956812" y="4571612"/>
              <a:ext cx="69215" cy="53340"/>
            </a:xfrm>
            <a:custGeom>
              <a:avLst/>
              <a:gdLst/>
              <a:ahLst/>
              <a:cxnLst/>
              <a:rect l="l" t="t" r="r" b="b"/>
              <a:pathLst>
                <a:path w="69214" h="53339">
                  <a:moveTo>
                    <a:pt x="35991" y="50342"/>
                  </a:moveTo>
                  <a:lnTo>
                    <a:pt x="4927" y="25412"/>
                  </a:lnTo>
                  <a:lnTo>
                    <a:pt x="2171" y="16687"/>
                  </a:lnTo>
                  <a:lnTo>
                    <a:pt x="3162" y="12738"/>
                  </a:lnTo>
                  <a:lnTo>
                    <a:pt x="5816" y="8801"/>
                  </a:lnTo>
                  <a:lnTo>
                    <a:pt x="9893" y="6997"/>
                  </a:lnTo>
                  <a:lnTo>
                    <a:pt x="13462" y="6997"/>
                  </a:lnTo>
                  <a:lnTo>
                    <a:pt x="11658" y="8801"/>
                  </a:lnTo>
                  <a:lnTo>
                    <a:pt x="13462" y="8801"/>
                  </a:lnTo>
                  <a:lnTo>
                    <a:pt x="15341" y="7874"/>
                  </a:lnTo>
                  <a:lnTo>
                    <a:pt x="15341" y="5715"/>
                  </a:lnTo>
                  <a:lnTo>
                    <a:pt x="12547" y="4826"/>
                  </a:lnTo>
                  <a:lnTo>
                    <a:pt x="4927" y="4826"/>
                  </a:lnTo>
                  <a:lnTo>
                    <a:pt x="2171" y="10934"/>
                  </a:lnTo>
                  <a:lnTo>
                    <a:pt x="863" y="11861"/>
                  </a:lnTo>
                  <a:lnTo>
                    <a:pt x="0" y="14884"/>
                  </a:lnTo>
                  <a:lnTo>
                    <a:pt x="0" y="18859"/>
                  </a:lnTo>
                  <a:lnTo>
                    <a:pt x="863" y="21450"/>
                  </a:lnTo>
                  <a:lnTo>
                    <a:pt x="2667" y="25412"/>
                  </a:lnTo>
                  <a:lnTo>
                    <a:pt x="6692" y="30670"/>
                  </a:lnTo>
                  <a:lnTo>
                    <a:pt x="11658" y="34150"/>
                  </a:lnTo>
                  <a:lnTo>
                    <a:pt x="18948" y="40055"/>
                  </a:lnTo>
                  <a:lnTo>
                    <a:pt x="32004" y="49580"/>
                  </a:lnTo>
                  <a:lnTo>
                    <a:pt x="35991" y="53009"/>
                  </a:lnTo>
                  <a:lnTo>
                    <a:pt x="35991" y="50342"/>
                  </a:lnTo>
                  <a:close/>
                </a:path>
                <a:path w="69214" h="53339">
                  <a:moveTo>
                    <a:pt x="69215" y="0"/>
                  </a:moveTo>
                  <a:lnTo>
                    <a:pt x="60667" y="0"/>
                  </a:lnTo>
                  <a:lnTo>
                    <a:pt x="60667" y="3086"/>
                  </a:lnTo>
                  <a:lnTo>
                    <a:pt x="69215" y="3086"/>
                  </a:lnTo>
                  <a:lnTo>
                    <a:pt x="69215" y="0"/>
                  </a:lnTo>
                  <a:close/>
                </a:path>
              </a:pathLst>
            </a:custGeom>
            <a:solidFill>
              <a:srgbClr val="F8C2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5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038170" y="4574698"/>
              <a:ext cx="26522" cy="23601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019238" y="4590468"/>
              <a:ext cx="84615" cy="49003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892467" y="4588300"/>
              <a:ext cx="91777" cy="51171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3993717" y="4620681"/>
              <a:ext cx="6985" cy="10160"/>
            </a:xfrm>
            <a:custGeom>
              <a:avLst/>
              <a:gdLst/>
              <a:ahLst/>
              <a:cxnLst/>
              <a:rect l="l" t="t" r="r" b="b"/>
              <a:pathLst>
                <a:path w="6985" h="10160">
                  <a:moveTo>
                    <a:pt x="6690" y="0"/>
                  </a:moveTo>
                  <a:lnTo>
                    <a:pt x="0" y="0"/>
                  </a:lnTo>
                  <a:lnTo>
                    <a:pt x="837" y="4795"/>
                  </a:lnTo>
                  <a:lnTo>
                    <a:pt x="837" y="10052"/>
                  </a:lnTo>
                  <a:lnTo>
                    <a:pt x="6690" y="8743"/>
                  </a:lnTo>
                  <a:lnTo>
                    <a:pt x="6690" y="0"/>
                  </a:lnTo>
                  <a:close/>
                </a:path>
              </a:pathLst>
            </a:custGeom>
            <a:solidFill>
              <a:srgbClr val="F8C2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6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990988" y="4626760"/>
              <a:ext cx="35035" cy="27590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873610" y="4627660"/>
              <a:ext cx="119210" cy="127828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014809" y="4641240"/>
              <a:ext cx="107064" cy="115445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887975" y="4424096"/>
              <a:ext cx="50386" cy="77892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3883923" y="4520857"/>
              <a:ext cx="227155" cy="68270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3892006" y="4485371"/>
              <a:ext cx="2711" cy="5696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4060263" y="4419708"/>
              <a:ext cx="52176" cy="43349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3867285" y="4338726"/>
              <a:ext cx="89002" cy="70908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4067876" y="4465674"/>
              <a:ext cx="35978" cy="36313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4067876" y="4456063"/>
              <a:ext cx="2711" cy="5706"/>
            </a:xfrm>
            <a:prstGeom prst="rect">
              <a:avLst/>
            </a:prstGeom>
          </p:spPr>
        </p:pic>
        <p:sp>
          <p:nvSpPr>
            <p:cNvPr id="71" name="object 71"/>
            <p:cNvSpPr/>
            <p:nvPr/>
          </p:nvSpPr>
          <p:spPr>
            <a:xfrm>
              <a:off x="3981552" y="4573829"/>
              <a:ext cx="9525" cy="8255"/>
            </a:xfrm>
            <a:custGeom>
              <a:avLst/>
              <a:gdLst/>
              <a:ahLst/>
              <a:cxnLst/>
              <a:rect l="l" t="t" r="r" b="b"/>
              <a:pathLst>
                <a:path w="9525" h="8254">
                  <a:moveTo>
                    <a:pt x="9434" y="0"/>
                  </a:moveTo>
                  <a:lnTo>
                    <a:pt x="0" y="0"/>
                  </a:lnTo>
                  <a:lnTo>
                    <a:pt x="0" y="7434"/>
                  </a:lnTo>
                  <a:lnTo>
                    <a:pt x="9434" y="7832"/>
                  </a:lnTo>
                  <a:lnTo>
                    <a:pt x="9434" y="0"/>
                  </a:lnTo>
                  <a:close/>
                </a:path>
              </a:pathLst>
            </a:custGeom>
            <a:solidFill>
              <a:srgbClr val="F8C2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3981551" y="4582546"/>
              <a:ext cx="33655" cy="37465"/>
            </a:xfrm>
            <a:custGeom>
              <a:avLst/>
              <a:gdLst/>
              <a:ahLst/>
              <a:cxnLst/>
              <a:rect l="l" t="t" r="r" b="b"/>
              <a:pathLst>
                <a:path w="33654" h="37464">
                  <a:moveTo>
                    <a:pt x="9436" y="17551"/>
                  </a:moveTo>
                  <a:lnTo>
                    <a:pt x="0" y="17551"/>
                  </a:lnTo>
                  <a:lnTo>
                    <a:pt x="0" y="26314"/>
                  </a:lnTo>
                  <a:lnTo>
                    <a:pt x="9436" y="26314"/>
                  </a:lnTo>
                  <a:lnTo>
                    <a:pt x="9436" y="17551"/>
                  </a:lnTo>
                  <a:close/>
                </a:path>
                <a:path w="33654" h="37464">
                  <a:moveTo>
                    <a:pt x="9436" y="0"/>
                  </a:moveTo>
                  <a:lnTo>
                    <a:pt x="0" y="0"/>
                  </a:lnTo>
                  <a:lnTo>
                    <a:pt x="0" y="7912"/>
                  </a:lnTo>
                  <a:lnTo>
                    <a:pt x="9436" y="7912"/>
                  </a:lnTo>
                  <a:lnTo>
                    <a:pt x="9436" y="0"/>
                  </a:lnTo>
                  <a:close/>
                </a:path>
                <a:path w="33654" h="37464">
                  <a:moveTo>
                    <a:pt x="20624" y="28498"/>
                  </a:moveTo>
                  <a:lnTo>
                    <a:pt x="11252" y="28498"/>
                  </a:lnTo>
                  <a:lnTo>
                    <a:pt x="11252" y="37249"/>
                  </a:lnTo>
                  <a:lnTo>
                    <a:pt x="20624" y="37249"/>
                  </a:lnTo>
                  <a:lnTo>
                    <a:pt x="20624" y="28498"/>
                  </a:lnTo>
                  <a:close/>
                </a:path>
                <a:path w="33654" h="37464">
                  <a:moveTo>
                    <a:pt x="20624" y="8763"/>
                  </a:moveTo>
                  <a:lnTo>
                    <a:pt x="11252" y="8763"/>
                  </a:lnTo>
                  <a:lnTo>
                    <a:pt x="11252" y="17551"/>
                  </a:lnTo>
                  <a:lnTo>
                    <a:pt x="20624" y="17551"/>
                  </a:lnTo>
                  <a:lnTo>
                    <a:pt x="20624" y="8763"/>
                  </a:lnTo>
                  <a:close/>
                </a:path>
                <a:path w="33654" h="37464">
                  <a:moveTo>
                    <a:pt x="33248" y="18859"/>
                  </a:moveTo>
                  <a:lnTo>
                    <a:pt x="23799" y="18859"/>
                  </a:lnTo>
                  <a:lnTo>
                    <a:pt x="23342" y="26314"/>
                  </a:lnTo>
                  <a:lnTo>
                    <a:pt x="33248" y="26314"/>
                  </a:lnTo>
                  <a:lnTo>
                    <a:pt x="33248" y="18859"/>
                  </a:lnTo>
                  <a:close/>
                </a:path>
                <a:path w="33654" h="37464">
                  <a:moveTo>
                    <a:pt x="33261" y="0"/>
                  </a:moveTo>
                  <a:lnTo>
                    <a:pt x="23799" y="0"/>
                  </a:lnTo>
                  <a:lnTo>
                    <a:pt x="23799" y="8763"/>
                  </a:lnTo>
                  <a:lnTo>
                    <a:pt x="33261" y="8763"/>
                  </a:lnTo>
                  <a:lnTo>
                    <a:pt x="33261" y="0"/>
                  </a:lnTo>
                  <a:close/>
                </a:path>
              </a:pathLst>
            </a:custGeom>
            <a:solidFill>
              <a:srgbClr val="32A4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3981551" y="4573835"/>
              <a:ext cx="57150" cy="50800"/>
            </a:xfrm>
            <a:custGeom>
              <a:avLst/>
              <a:gdLst/>
              <a:ahLst/>
              <a:cxnLst/>
              <a:rect l="l" t="t" r="r" b="b"/>
              <a:pathLst>
                <a:path w="57150" h="50800">
                  <a:moveTo>
                    <a:pt x="9436" y="17475"/>
                  </a:moveTo>
                  <a:lnTo>
                    <a:pt x="0" y="17475"/>
                  </a:lnTo>
                  <a:lnTo>
                    <a:pt x="0" y="25361"/>
                  </a:lnTo>
                  <a:lnTo>
                    <a:pt x="9436" y="25361"/>
                  </a:lnTo>
                  <a:lnTo>
                    <a:pt x="9436" y="17475"/>
                  </a:lnTo>
                  <a:close/>
                </a:path>
                <a:path w="57150" h="50800">
                  <a:moveTo>
                    <a:pt x="20624" y="27139"/>
                  </a:moveTo>
                  <a:lnTo>
                    <a:pt x="11252" y="27584"/>
                  </a:lnTo>
                  <a:lnTo>
                    <a:pt x="11252" y="34150"/>
                  </a:lnTo>
                  <a:lnTo>
                    <a:pt x="20624" y="34150"/>
                  </a:lnTo>
                  <a:lnTo>
                    <a:pt x="20624" y="27139"/>
                  </a:lnTo>
                  <a:close/>
                </a:path>
                <a:path w="57150" h="50800">
                  <a:moveTo>
                    <a:pt x="20624" y="8712"/>
                  </a:moveTo>
                  <a:lnTo>
                    <a:pt x="11252" y="8712"/>
                  </a:lnTo>
                  <a:lnTo>
                    <a:pt x="11252" y="16624"/>
                  </a:lnTo>
                  <a:lnTo>
                    <a:pt x="20624" y="16624"/>
                  </a:lnTo>
                  <a:lnTo>
                    <a:pt x="20624" y="8712"/>
                  </a:lnTo>
                  <a:close/>
                </a:path>
                <a:path w="57150" h="50800">
                  <a:moveTo>
                    <a:pt x="32359" y="17475"/>
                  </a:moveTo>
                  <a:lnTo>
                    <a:pt x="22898" y="17475"/>
                  </a:lnTo>
                  <a:lnTo>
                    <a:pt x="22898" y="25361"/>
                  </a:lnTo>
                  <a:lnTo>
                    <a:pt x="32359" y="25361"/>
                  </a:lnTo>
                  <a:lnTo>
                    <a:pt x="32359" y="17475"/>
                  </a:lnTo>
                  <a:close/>
                </a:path>
                <a:path w="57150" h="50800">
                  <a:moveTo>
                    <a:pt x="32359" y="0"/>
                  </a:moveTo>
                  <a:lnTo>
                    <a:pt x="22898" y="0"/>
                  </a:lnTo>
                  <a:lnTo>
                    <a:pt x="22898" y="7835"/>
                  </a:lnTo>
                  <a:lnTo>
                    <a:pt x="32359" y="7835"/>
                  </a:lnTo>
                  <a:lnTo>
                    <a:pt x="32359" y="0"/>
                  </a:lnTo>
                  <a:close/>
                </a:path>
                <a:path w="57150" h="50800">
                  <a:moveTo>
                    <a:pt x="56616" y="12649"/>
                  </a:moveTo>
                  <a:lnTo>
                    <a:pt x="56172" y="9639"/>
                  </a:lnTo>
                  <a:lnTo>
                    <a:pt x="56172" y="8712"/>
                  </a:lnTo>
                  <a:lnTo>
                    <a:pt x="52146" y="3048"/>
                  </a:lnTo>
                  <a:lnTo>
                    <a:pt x="44475" y="3048"/>
                  </a:lnTo>
                  <a:lnTo>
                    <a:pt x="42672" y="3937"/>
                  </a:lnTo>
                  <a:lnTo>
                    <a:pt x="42672" y="5651"/>
                  </a:lnTo>
                  <a:lnTo>
                    <a:pt x="43573" y="6578"/>
                  </a:lnTo>
                  <a:lnTo>
                    <a:pt x="45402" y="6578"/>
                  </a:lnTo>
                  <a:lnTo>
                    <a:pt x="44475" y="4775"/>
                  </a:lnTo>
                  <a:lnTo>
                    <a:pt x="49441" y="4775"/>
                  </a:lnTo>
                  <a:lnTo>
                    <a:pt x="51244" y="5651"/>
                  </a:lnTo>
                  <a:lnTo>
                    <a:pt x="52146" y="6578"/>
                  </a:lnTo>
                  <a:lnTo>
                    <a:pt x="54813" y="10515"/>
                  </a:lnTo>
                  <a:lnTo>
                    <a:pt x="56172" y="14465"/>
                  </a:lnTo>
                  <a:lnTo>
                    <a:pt x="53022" y="23634"/>
                  </a:lnTo>
                  <a:lnTo>
                    <a:pt x="19735" y="48133"/>
                  </a:lnTo>
                  <a:lnTo>
                    <a:pt x="19735" y="50787"/>
                  </a:lnTo>
                  <a:lnTo>
                    <a:pt x="51244" y="28448"/>
                  </a:lnTo>
                  <a:lnTo>
                    <a:pt x="55753" y="19685"/>
                  </a:lnTo>
                  <a:lnTo>
                    <a:pt x="56616" y="16637"/>
                  </a:lnTo>
                  <a:lnTo>
                    <a:pt x="56616" y="12649"/>
                  </a:lnTo>
                  <a:close/>
                </a:path>
              </a:pathLst>
            </a:custGeom>
            <a:solidFill>
              <a:srgbClr val="F8C2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4" name="object 74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4011636" y="4614980"/>
              <a:ext cx="9507" cy="8743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4102974" y="4549295"/>
              <a:ext cx="2701" cy="7915"/>
            </a:xfrm>
            <a:prstGeom prst="rect">
              <a:avLst/>
            </a:prstGeom>
          </p:spPr>
        </p:pic>
        <p:sp>
          <p:nvSpPr>
            <p:cNvPr id="76" name="object 76"/>
            <p:cNvSpPr/>
            <p:nvPr/>
          </p:nvSpPr>
          <p:spPr>
            <a:xfrm>
              <a:off x="3967574" y="4545355"/>
              <a:ext cx="60325" cy="22860"/>
            </a:xfrm>
            <a:custGeom>
              <a:avLst/>
              <a:gdLst/>
              <a:ahLst/>
              <a:cxnLst/>
              <a:rect l="l" t="t" r="r" b="b"/>
              <a:pathLst>
                <a:path w="60325" h="22860">
                  <a:moveTo>
                    <a:pt x="7235" y="10491"/>
                  </a:moveTo>
                  <a:lnTo>
                    <a:pt x="0" y="11863"/>
                  </a:lnTo>
                  <a:lnTo>
                    <a:pt x="5382" y="12722"/>
                  </a:lnTo>
                  <a:lnTo>
                    <a:pt x="10366" y="18386"/>
                  </a:lnTo>
                  <a:lnTo>
                    <a:pt x="11245" y="22323"/>
                  </a:lnTo>
                  <a:lnTo>
                    <a:pt x="13978" y="21444"/>
                  </a:lnTo>
                  <a:lnTo>
                    <a:pt x="19779" y="18723"/>
                  </a:lnTo>
                  <a:lnTo>
                    <a:pt x="19779" y="18386"/>
                  </a:lnTo>
                  <a:lnTo>
                    <a:pt x="15800" y="18386"/>
                  </a:lnTo>
                  <a:lnTo>
                    <a:pt x="9444" y="14439"/>
                  </a:lnTo>
                  <a:lnTo>
                    <a:pt x="7235" y="10491"/>
                  </a:lnTo>
                  <a:close/>
                </a:path>
                <a:path w="60325" h="22860">
                  <a:moveTo>
                    <a:pt x="44532" y="12722"/>
                  </a:moveTo>
                  <a:lnTo>
                    <a:pt x="42260" y="12722"/>
                  </a:lnTo>
                  <a:lnTo>
                    <a:pt x="41690" y="17852"/>
                  </a:lnTo>
                  <a:lnTo>
                    <a:pt x="46333" y="20543"/>
                  </a:lnTo>
                  <a:lnTo>
                    <a:pt x="50804" y="22323"/>
                  </a:lnTo>
                  <a:lnTo>
                    <a:pt x="52900" y="19706"/>
                  </a:lnTo>
                  <a:lnTo>
                    <a:pt x="50804" y="19706"/>
                  </a:lnTo>
                  <a:lnTo>
                    <a:pt x="47234" y="18386"/>
                  </a:lnTo>
                  <a:lnTo>
                    <a:pt x="44532" y="12722"/>
                  </a:lnTo>
                  <a:close/>
                </a:path>
                <a:path w="60325" h="22860">
                  <a:moveTo>
                    <a:pt x="39559" y="16617"/>
                  </a:moveTo>
                  <a:lnTo>
                    <a:pt x="38925" y="16617"/>
                  </a:lnTo>
                  <a:lnTo>
                    <a:pt x="41391" y="20543"/>
                  </a:lnTo>
                  <a:lnTo>
                    <a:pt x="41484" y="19706"/>
                  </a:lnTo>
                  <a:lnTo>
                    <a:pt x="41593" y="18723"/>
                  </a:lnTo>
                  <a:lnTo>
                    <a:pt x="41690" y="17852"/>
                  </a:lnTo>
                  <a:lnTo>
                    <a:pt x="39559" y="16617"/>
                  </a:lnTo>
                  <a:close/>
                </a:path>
                <a:path w="60325" h="22860">
                  <a:moveTo>
                    <a:pt x="21131" y="18089"/>
                  </a:moveTo>
                  <a:lnTo>
                    <a:pt x="19779" y="18723"/>
                  </a:lnTo>
                  <a:lnTo>
                    <a:pt x="19779" y="19706"/>
                  </a:lnTo>
                  <a:lnTo>
                    <a:pt x="21131" y="18089"/>
                  </a:lnTo>
                  <a:close/>
                </a:path>
                <a:path w="60325" h="22860">
                  <a:moveTo>
                    <a:pt x="60249" y="11863"/>
                  </a:moveTo>
                  <a:lnTo>
                    <a:pt x="55788" y="11863"/>
                  </a:lnTo>
                  <a:lnTo>
                    <a:pt x="50804" y="19706"/>
                  </a:lnTo>
                  <a:lnTo>
                    <a:pt x="52900" y="19706"/>
                  </a:lnTo>
                  <a:lnTo>
                    <a:pt x="53956" y="18386"/>
                  </a:lnTo>
                  <a:lnTo>
                    <a:pt x="60249" y="11863"/>
                  </a:lnTo>
                  <a:close/>
                </a:path>
                <a:path w="60325" h="22860">
                  <a:moveTo>
                    <a:pt x="19779" y="12722"/>
                  </a:moveTo>
                  <a:lnTo>
                    <a:pt x="17999" y="12722"/>
                  </a:lnTo>
                  <a:lnTo>
                    <a:pt x="16007" y="17852"/>
                  </a:lnTo>
                  <a:lnTo>
                    <a:pt x="15915" y="18089"/>
                  </a:lnTo>
                  <a:lnTo>
                    <a:pt x="15800" y="18386"/>
                  </a:lnTo>
                  <a:lnTo>
                    <a:pt x="19779" y="18386"/>
                  </a:lnTo>
                  <a:lnTo>
                    <a:pt x="19779" y="12722"/>
                  </a:lnTo>
                  <a:close/>
                </a:path>
                <a:path w="60325" h="22860">
                  <a:moveTo>
                    <a:pt x="27486" y="10491"/>
                  </a:moveTo>
                  <a:lnTo>
                    <a:pt x="21131" y="18089"/>
                  </a:lnTo>
                  <a:lnTo>
                    <a:pt x="24271" y="16617"/>
                  </a:lnTo>
                  <a:lnTo>
                    <a:pt x="38925" y="16617"/>
                  </a:lnTo>
                  <a:lnTo>
                    <a:pt x="36997" y="13549"/>
                  </a:lnTo>
                  <a:lnTo>
                    <a:pt x="29266" y="13549"/>
                  </a:lnTo>
                  <a:lnTo>
                    <a:pt x="27486" y="10491"/>
                  </a:lnTo>
                  <a:close/>
                </a:path>
                <a:path w="60325" h="22860">
                  <a:moveTo>
                    <a:pt x="31946" y="7895"/>
                  </a:moveTo>
                  <a:lnTo>
                    <a:pt x="29266" y="7895"/>
                  </a:lnTo>
                  <a:lnTo>
                    <a:pt x="29266" y="13549"/>
                  </a:lnTo>
                  <a:lnTo>
                    <a:pt x="31946" y="13549"/>
                  </a:lnTo>
                  <a:lnTo>
                    <a:pt x="31946" y="7895"/>
                  </a:lnTo>
                  <a:close/>
                </a:path>
                <a:path w="60325" h="22860">
                  <a:moveTo>
                    <a:pt x="35077" y="10491"/>
                  </a:moveTo>
                  <a:lnTo>
                    <a:pt x="31946" y="13549"/>
                  </a:lnTo>
                  <a:lnTo>
                    <a:pt x="36997" y="13549"/>
                  </a:lnTo>
                  <a:lnTo>
                    <a:pt x="35077" y="10491"/>
                  </a:lnTo>
                  <a:close/>
                </a:path>
                <a:path w="60325" h="22860">
                  <a:moveTo>
                    <a:pt x="32836" y="1748"/>
                  </a:moveTo>
                  <a:lnTo>
                    <a:pt x="31046" y="2659"/>
                  </a:lnTo>
                  <a:lnTo>
                    <a:pt x="28334" y="2659"/>
                  </a:lnTo>
                  <a:lnTo>
                    <a:pt x="29266" y="4827"/>
                  </a:lnTo>
                  <a:lnTo>
                    <a:pt x="25234" y="6544"/>
                  </a:lnTo>
                  <a:lnTo>
                    <a:pt x="25234" y="7895"/>
                  </a:lnTo>
                  <a:lnTo>
                    <a:pt x="35077" y="7895"/>
                  </a:lnTo>
                  <a:lnTo>
                    <a:pt x="35077" y="6544"/>
                  </a:lnTo>
                  <a:lnTo>
                    <a:pt x="31946" y="4827"/>
                  </a:lnTo>
                  <a:lnTo>
                    <a:pt x="32836" y="1748"/>
                  </a:lnTo>
                  <a:close/>
                </a:path>
                <a:path w="60325" h="22860">
                  <a:moveTo>
                    <a:pt x="31046" y="0"/>
                  </a:moveTo>
                  <a:lnTo>
                    <a:pt x="29266" y="0"/>
                  </a:lnTo>
                  <a:lnTo>
                    <a:pt x="29266" y="2659"/>
                  </a:lnTo>
                  <a:lnTo>
                    <a:pt x="31046" y="2659"/>
                  </a:lnTo>
                  <a:lnTo>
                    <a:pt x="31046" y="0"/>
                  </a:lnTo>
                  <a:close/>
                </a:path>
              </a:pathLst>
            </a:custGeom>
            <a:solidFill>
              <a:srgbClr val="F8C2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7" name="object 77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4001291" y="4542280"/>
              <a:ext cx="8544" cy="17518"/>
            </a:xfrm>
            <a:prstGeom prst="rect">
              <a:avLst/>
            </a:prstGeom>
          </p:spPr>
        </p:pic>
        <p:sp>
          <p:nvSpPr>
            <p:cNvPr id="78" name="object 78"/>
            <p:cNvSpPr/>
            <p:nvPr/>
          </p:nvSpPr>
          <p:spPr>
            <a:xfrm>
              <a:off x="3962628" y="4566811"/>
              <a:ext cx="71120" cy="51435"/>
            </a:xfrm>
            <a:custGeom>
              <a:avLst/>
              <a:gdLst/>
              <a:ahLst/>
              <a:cxnLst/>
              <a:rect l="l" t="t" r="r" b="b"/>
              <a:pathLst>
                <a:path w="71120" h="51435">
                  <a:moveTo>
                    <a:pt x="1828" y="24485"/>
                  </a:moveTo>
                  <a:lnTo>
                    <a:pt x="0" y="26250"/>
                  </a:lnTo>
                  <a:lnTo>
                    <a:pt x="876" y="29298"/>
                  </a:lnTo>
                  <a:lnTo>
                    <a:pt x="1828" y="30213"/>
                  </a:lnTo>
                  <a:lnTo>
                    <a:pt x="1828" y="24485"/>
                  </a:lnTo>
                  <a:close/>
                </a:path>
                <a:path w="71120" h="51435">
                  <a:moveTo>
                    <a:pt x="2349" y="31496"/>
                  </a:moveTo>
                  <a:lnTo>
                    <a:pt x="1828" y="30213"/>
                  </a:lnTo>
                  <a:lnTo>
                    <a:pt x="1828" y="31496"/>
                  </a:lnTo>
                  <a:lnTo>
                    <a:pt x="2349" y="31496"/>
                  </a:lnTo>
                  <a:close/>
                </a:path>
                <a:path w="71120" h="51435">
                  <a:moveTo>
                    <a:pt x="6197" y="31496"/>
                  </a:moveTo>
                  <a:lnTo>
                    <a:pt x="2349" y="31496"/>
                  </a:lnTo>
                  <a:lnTo>
                    <a:pt x="2717" y="32372"/>
                  </a:lnTo>
                  <a:lnTo>
                    <a:pt x="5842" y="32372"/>
                  </a:lnTo>
                  <a:lnTo>
                    <a:pt x="6197" y="31496"/>
                  </a:lnTo>
                  <a:close/>
                </a:path>
                <a:path w="71120" h="51435">
                  <a:moveTo>
                    <a:pt x="6908" y="30213"/>
                  </a:moveTo>
                  <a:lnTo>
                    <a:pt x="6731" y="30213"/>
                  </a:lnTo>
                  <a:lnTo>
                    <a:pt x="6197" y="31496"/>
                  </a:lnTo>
                  <a:lnTo>
                    <a:pt x="6731" y="31496"/>
                  </a:lnTo>
                  <a:lnTo>
                    <a:pt x="6908" y="30213"/>
                  </a:lnTo>
                  <a:close/>
                </a:path>
                <a:path w="71120" h="51435">
                  <a:moveTo>
                    <a:pt x="7632" y="16662"/>
                  </a:moveTo>
                  <a:lnTo>
                    <a:pt x="6743" y="16662"/>
                  </a:lnTo>
                  <a:lnTo>
                    <a:pt x="6819" y="17132"/>
                  </a:lnTo>
                  <a:lnTo>
                    <a:pt x="7632" y="16662"/>
                  </a:lnTo>
                  <a:close/>
                </a:path>
                <a:path w="71120" h="51435">
                  <a:moveTo>
                    <a:pt x="8534" y="26250"/>
                  </a:moveTo>
                  <a:lnTo>
                    <a:pt x="7645" y="24485"/>
                  </a:lnTo>
                  <a:lnTo>
                    <a:pt x="7023" y="29298"/>
                  </a:lnTo>
                  <a:lnTo>
                    <a:pt x="6908" y="30124"/>
                  </a:lnTo>
                  <a:lnTo>
                    <a:pt x="8534" y="29298"/>
                  </a:lnTo>
                  <a:lnTo>
                    <a:pt x="8534" y="26250"/>
                  </a:lnTo>
                  <a:close/>
                </a:path>
                <a:path w="71120" h="51435">
                  <a:moveTo>
                    <a:pt x="11303" y="40309"/>
                  </a:moveTo>
                  <a:lnTo>
                    <a:pt x="10325" y="35471"/>
                  </a:lnTo>
                  <a:lnTo>
                    <a:pt x="9512" y="36334"/>
                  </a:lnTo>
                  <a:lnTo>
                    <a:pt x="9512" y="38963"/>
                  </a:lnTo>
                  <a:lnTo>
                    <a:pt x="11303" y="40309"/>
                  </a:lnTo>
                  <a:close/>
                </a:path>
                <a:path w="71120" h="51435">
                  <a:moveTo>
                    <a:pt x="17068" y="40309"/>
                  </a:moveTo>
                  <a:lnTo>
                    <a:pt x="11303" y="40309"/>
                  </a:lnTo>
                  <a:lnTo>
                    <a:pt x="13487" y="41160"/>
                  </a:lnTo>
                  <a:lnTo>
                    <a:pt x="15303" y="41160"/>
                  </a:lnTo>
                  <a:lnTo>
                    <a:pt x="17068" y="40309"/>
                  </a:lnTo>
                  <a:close/>
                </a:path>
                <a:path w="71120" h="51435">
                  <a:moveTo>
                    <a:pt x="17068" y="34163"/>
                  </a:moveTo>
                  <a:lnTo>
                    <a:pt x="14389" y="33286"/>
                  </a:lnTo>
                  <a:lnTo>
                    <a:pt x="12179" y="34163"/>
                  </a:lnTo>
                  <a:lnTo>
                    <a:pt x="11303" y="34163"/>
                  </a:lnTo>
                  <a:lnTo>
                    <a:pt x="10223" y="35471"/>
                  </a:lnTo>
                  <a:lnTo>
                    <a:pt x="17068" y="34163"/>
                  </a:lnTo>
                  <a:close/>
                </a:path>
                <a:path w="71120" h="51435">
                  <a:moveTo>
                    <a:pt x="17068" y="23647"/>
                  </a:moveTo>
                  <a:lnTo>
                    <a:pt x="7645" y="22326"/>
                  </a:lnTo>
                  <a:lnTo>
                    <a:pt x="6819" y="17132"/>
                  </a:lnTo>
                  <a:lnTo>
                    <a:pt x="4940" y="18402"/>
                  </a:lnTo>
                  <a:lnTo>
                    <a:pt x="5842" y="22326"/>
                  </a:lnTo>
                  <a:lnTo>
                    <a:pt x="8534" y="23647"/>
                  </a:lnTo>
                  <a:lnTo>
                    <a:pt x="11303" y="25400"/>
                  </a:lnTo>
                  <a:lnTo>
                    <a:pt x="14389" y="24498"/>
                  </a:lnTo>
                  <a:lnTo>
                    <a:pt x="17068" y="23647"/>
                  </a:lnTo>
                  <a:close/>
                </a:path>
                <a:path w="71120" h="51435">
                  <a:moveTo>
                    <a:pt x="17068" y="15735"/>
                  </a:moveTo>
                  <a:lnTo>
                    <a:pt x="13487" y="13601"/>
                  </a:lnTo>
                  <a:lnTo>
                    <a:pt x="8534" y="15735"/>
                  </a:lnTo>
                  <a:lnTo>
                    <a:pt x="7721" y="16586"/>
                  </a:lnTo>
                  <a:lnTo>
                    <a:pt x="17068" y="15735"/>
                  </a:lnTo>
                  <a:close/>
                </a:path>
                <a:path w="71120" h="51435">
                  <a:moveTo>
                    <a:pt x="17081" y="4800"/>
                  </a:moveTo>
                  <a:lnTo>
                    <a:pt x="8534" y="4800"/>
                  </a:lnTo>
                  <a:lnTo>
                    <a:pt x="8534" y="7886"/>
                  </a:lnTo>
                  <a:lnTo>
                    <a:pt x="17081" y="7886"/>
                  </a:lnTo>
                  <a:lnTo>
                    <a:pt x="17081" y="4800"/>
                  </a:lnTo>
                  <a:close/>
                </a:path>
                <a:path w="71120" h="51435">
                  <a:moveTo>
                    <a:pt x="28346" y="44246"/>
                  </a:moveTo>
                  <a:lnTo>
                    <a:pt x="18923" y="44246"/>
                  </a:lnTo>
                  <a:lnTo>
                    <a:pt x="18923" y="45097"/>
                  </a:lnTo>
                  <a:lnTo>
                    <a:pt x="21602" y="48171"/>
                  </a:lnTo>
                  <a:lnTo>
                    <a:pt x="25679" y="49923"/>
                  </a:lnTo>
                  <a:lnTo>
                    <a:pt x="28346" y="51206"/>
                  </a:lnTo>
                  <a:lnTo>
                    <a:pt x="28346" y="44246"/>
                  </a:lnTo>
                  <a:close/>
                </a:path>
                <a:path w="71120" h="51435">
                  <a:moveTo>
                    <a:pt x="28359" y="0"/>
                  </a:moveTo>
                  <a:lnTo>
                    <a:pt x="19812" y="0"/>
                  </a:lnTo>
                  <a:lnTo>
                    <a:pt x="19812" y="1790"/>
                  </a:lnTo>
                  <a:lnTo>
                    <a:pt x="28359" y="1790"/>
                  </a:lnTo>
                  <a:lnTo>
                    <a:pt x="28359" y="0"/>
                  </a:lnTo>
                  <a:close/>
                </a:path>
                <a:path w="71120" h="51435">
                  <a:moveTo>
                    <a:pt x="33058" y="1993"/>
                  </a:moveTo>
                  <a:lnTo>
                    <a:pt x="31927" y="3073"/>
                  </a:lnTo>
                  <a:lnTo>
                    <a:pt x="31521" y="5689"/>
                  </a:lnTo>
                  <a:lnTo>
                    <a:pt x="31927" y="7899"/>
                  </a:lnTo>
                  <a:lnTo>
                    <a:pt x="33058" y="1993"/>
                  </a:lnTo>
                  <a:close/>
                </a:path>
                <a:path w="71120" h="51435">
                  <a:moveTo>
                    <a:pt x="34023" y="1028"/>
                  </a:moveTo>
                  <a:lnTo>
                    <a:pt x="33248" y="1028"/>
                  </a:lnTo>
                  <a:lnTo>
                    <a:pt x="33096" y="1790"/>
                  </a:lnTo>
                  <a:lnTo>
                    <a:pt x="33058" y="1993"/>
                  </a:lnTo>
                  <a:lnTo>
                    <a:pt x="34023" y="1028"/>
                  </a:lnTo>
                  <a:close/>
                </a:path>
                <a:path w="71120" h="51435">
                  <a:moveTo>
                    <a:pt x="37769" y="1790"/>
                  </a:moveTo>
                  <a:lnTo>
                    <a:pt x="36893" y="0"/>
                  </a:lnTo>
                  <a:lnTo>
                    <a:pt x="35052" y="0"/>
                  </a:lnTo>
                  <a:lnTo>
                    <a:pt x="34023" y="1028"/>
                  </a:lnTo>
                  <a:lnTo>
                    <a:pt x="37769" y="1790"/>
                  </a:lnTo>
                  <a:close/>
                </a:path>
                <a:path w="71120" h="51435">
                  <a:moveTo>
                    <a:pt x="39560" y="3949"/>
                  </a:moveTo>
                  <a:lnTo>
                    <a:pt x="37769" y="1790"/>
                  </a:lnTo>
                  <a:lnTo>
                    <a:pt x="37769" y="7899"/>
                  </a:lnTo>
                  <a:lnTo>
                    <a:pt x="38671" y="5689"/>
                  </a:lnTo>
                  <a:lnTo>
                    <a:pt x="39560" y="3949"/>
                  </a:lnTo>
                  <a:close/>
                </a:path>
                <a:path w="71120" h="51435">
                  <a:moveTo>
                    <a:pt x="51269" y="0"/>
                  </a:moveTo>
                  <a:lnTo>
                    <a:pt x="42710" y="0"/>
                  </a:lnTo>
                  <a:lnTo>
                    <a:pt x="42710" y="1790"/>
                  </a:lnTo>
                  <a:lnTo>
                    <a:pt x="51269" y="1790"/>
                  </a:lnTo>
                  <a:lnTo>
                    <a:pt x="51269" y="0"/>
                  </a:lnTo>
                  <a:close/>
                </a:path>
                <a:path w="71120" h="51435">
                  <a:moveTo>
                    <a:pt x="51282" y="44246"/>
                  </a:moveTo>
                  <a:lnTo>
                    <a:pt x="41821" y="44246"/>
                  </a:lnTo>
                  <a:lnTo>
                    <a:pt x="41821" y="51206"/>
                  </a:lnTo>
                  <a:lnTo>
                    <a:pt x="45389" y="49923"/>
                  </a:lnTo>
                  <a:lnTo>
                    <a:pt x="48082" y="48171"/>
                  </a:lnTo>
                  <a:lnTo>
                    <a:pt x="51282" y="45097"/>
                  </a:lnTo>
                  <a:lnTo>
                    <a:pt x="51282" y="44246"/>
                  </a:lnTo>
                  <a:close/>
                </a:path>
                <a:path w="71120" h="51435">
                  <a:moveTo>
                    <a:pt x="60718" y="40297"/>
                  </a:moveTo>
                  <a:lnTo>
                    <a:pt x="53949" y="40297"/>
                  </a:lnTo>
                  <a:lnTo>
                    <a:pt x="55753" y="41160"/>
                  </a:lnTo>
                  <a:lnTo>
                    <a:pt x="58508" y="41160"/>
                  </a:lnTo>
                  <a:lnTo>
                    <a:pt x="60718" y="40297"/>
                  </a:lnTo>
                  <a:close/>
                </a:path>
                <a:path w="71120" h="51435">
                  <a:moveTo>
                    <a:pt x="61595" y="35471"/>
                  </a:moveTo>
                  <a:lnTo>
                    <a:pt x="60718" y="34594"/>
                  </a:lnTo>
                  <a:lnTo>
                    <a:pt x="59829" y="34594"/>
                  </a:lnTo>
                  <a:lnTo>
                    <a:pt x="56603" y="33286"/>
                  </a:lnTo>
                  <a:lnTo>
                    <a:pt x="53949" y="34594"/>
                  </a:lnTo>
                  <a:lnTo>
                    <a:pt x="61595" y="35471"/>
                  </a:lnTo>
                  <a:close/>
                </a:path>
                <a:path w="71120" h="51435">
                  <a:moveTo>
                    <a:pt x="62496" y="36334"/>
                  </a:moveTo>
                  <a:lnTo>
                    <a:pt x="61607" y="35471"/>
                  </a:lnTo>
                  <a:lnTo>
                    <a:pt x="60718" y="40297"/>
                  </a:lnTo>
                  <a:lnTo>
                    <a:pt x="61595" y="39395"/>
                  </a:lnTo>
                  <a:lnTo>
                    <a:pt x="62496" y="36334"/>
                  </a:lnTo>
                  <a:close/>
                </a:path>
                <a:path w="71120" h="51435">
                  <a:moveTo>
                    <a:pt x="63195" y="16573"/>
                  </a:moveTo>
                  <a:lnTo>
                    <a:pt x="61595" y="15735"/>
                  </a:lnTo>
                  <a:lnTo>
                    <a:pt x="58013" y="13601"/>
                  </a:lnTo>
                  <a:lnTo>
                    <a:pt x="53949" y="15735"/>
                  </a:lnTo>
                  <a:lnTo>
                    <a:pt x="63195" y="16573"/>
                  </a:lnTo>
                  <a:close/>
                </a:path>
                <a:path w="71120" h="51435">
                  <a:moveTo>
                    <a:pt x="64325" y="16662"/>
                  </a:moveTo>
                  <a:lnTo>
                    <a:pt x="63500" y="16662"/>
                  </a:lnTo>
                  <a:lnTo>
                    <a:pt x="64160" y="17208"/>
                  </a:lnTo>
                  <a:lnTo>
                    <a:pt x="64325" y="16662"/>
                  </a:lnTo>
                  <a:close/>
                </a:path>
                <a:path w="71120" h="51435">
                  <a:moveTo>
                    <a:pt x="66103" y="18834"/>
                  </a:moveTo>
                  <a:lnTo>
                    <a:pt x="64160" y="17208"/>
                  </a:lnTo>
                  <a:lnTo>
                    <a:pt x="62496" y="22758"/>
                  </a:lnTo>
                  <a:lnTo>
                    <a:pt x="53086" y="23647"/>
                  </a:lnTo>
                  <a:lnTo>
                    <a:pt x="56603" y="24498"/>
                  </a:lnTo>
                  <a:lnTo>
                    <a:pt x="59829" y="25400"/>
                  </a:lnTo>
                  <a:lnTo>
                    <a:pt x="62496" y="23647"/>
                  </a:lnTo>
                  <a:lnTo>
                    <a:pt x="65189" y="22758"/>
                  </a:lnTo>
                  <a:lnTo>
                    <a:pt x="66103" y="18834"/>
                  </a:lnTo>
                  <a:close/>
                </a:path>
                <a:path w="71120" h="51435">
                  <a:moveTo>
                    <a:pt x="71069" y="26238"/>
                  </a:moveTo>
                  <a:lnTo>
                    <a:pt x="70167" y="24498"/>
                  </a:lnTo>
                  <a:lnTo>
                    <a:pt x="69265" y="31496"/>
                  </a:lnTo>
                  <a:lnTo>
                    <a:pt x="65189" y="31496"/>
                  </a:lnTo>
                  <a:lnTo>
                    <a:pt x="64325" y="24498"/>
                  </a:lnTo>
                  <a:lnTo>
                    <a:pt x="63398" y="26238"/>
                  </a:lnTo>
                  <a:lnTo>
                    <a:pt x="63398" y="29286"/>
                  </a:lnTo>
                  <a:lnTo>
                    <a:pt x="64325" y="30226"/>
                  </a:lnTo>
                  <a:lnTo>
                    <a:pt x="65189" y="32385"/>
                  </a:lnTo>
                  <a:lnTo>
                    <a:pt x="68364" y="32385"/>
                  </a:lnTo>
                  <a:lnTo>
                    <a:pt x="70167" y="30657"/>
                  </a:lnTo>
                  <a:lnTo>
                    <a:pt x="71069" y="29286"/>
                  </a:lnTo>
                  <a:lnTo>
                    <a:pt x="71069" y="26238"/>
                  </a:lnTo>
                  <a:close/>
                </a:path>
              </a:pathLst>
            </a:custGeom>
            <a:solidFill>
              <a:srgbClr val="F8C2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9" name="object 79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4045373" y="4355375"/>
              <a:ext cx="71976" cy="107683"/>
            </a:xfrm>
            <a:prstGeom prst="rect">
              <a:avLst/>
            </a:prstGeom>
          </p:spPr>
        </p:pic>
        <p:sp>
          <p:nvSpPr>
            <p:cNvPr id="80" name="object 80"/>
            <p:cNvSpPr/>
            <p:nvPr/>
          </p:nvSpPr>
          <p:spPr>
            <a:xfrm>
              <a:off x="4003586" y="4345768"/>
              <a:ext cx="22225" cy="36830"/>
            </a:xfrm>
            <a:custGeom>
              <a:avLst/>
              <a:gdLst/>
              <a:ahLst/>
              <a:cxnLst/>
              <a:rect l="l" t="t" r="r" b="b"/>
              <a:pathLst>
                <a:path w="22225" h="36829">
                  <a:moveTo>
                    <a:pt x="2667" y="35420"/>
                  </a:moveTo>
                  <a:lnTo>
                    <a:pt x="1752" y="35420"/>
                  </a:lnTo>
                  <a:lnTo>
                    <a:pt x="863" y="34099"/>
                  </a:lnTo>
                  <a:lnTo>
                    <a:pt x="863" y="35420"/>
                  </a:lnTo>
                  <a:lnTo>
                    <a:pt x="0" y="35420"/>
                  </a:lnTo>
                  <a:lnTo>
                    <a:pt x="863" y="36309"/>
                  </a:lnTo>
                  <a:lnTo>
                    <a:pt x="1752" y="36309"/>
                  </a:lnTo>
                  <a:lnTo>
                    <a:pt x="2667" y="35420"/>
                  </a:lnTo>
                  <a:close/>
                </a:path>
                <a:path w="22225" h="36829">
                  <a:moveTo>
                    <a:pt x="4927" y="27533"/>
                  </a:moveTo>
                  <a:lnTo>
                    <a:pt x="2667" y="27533"/>
                  </a:lnTo>
                  <a:lnTo>
                    <a:pt x="2667" y="29324"/>
                  </a:lnTo>
                  <a:lnTo>
                    <a:pt x="4025" y="28409"/>
                  </a:lnTo>
                  <a:lnTo>
                    <a:pt x="4432" y="29324"/>
                  </a:lnTo>
                  <a:lnTo>
                    <a:pt x="4432" y="28409"/>
                  </a:lnTo>
                  <a:lnTo>
                    <a:pt x="4927" y="27533"/>
                  </a:lnTo>
                  <a:close/>
                </a:path>
                <a:path w="22225" h="36829">
                  <a:moveTo>
                    <a:pt x="6705" y="33248"/>
                  </a:moveTo>
                  <a:lnTo>
                    <a:pt x="5842" y="32372"/>
                  </a:lnTo>
                  <a:lnTo>
                    <a:pt x="4914" y="32372"/>
                  </a:lnTo>
                  <a:lnTo>
                    <a:pt x="4432" y="33248"/>
                  </a:lnTo>
                  <a:lnTo>
                    <a:pt x="6705" y="33248"/>
                  </a:lnTo>
                  <a:close/>
                </a:path>
                <a:path w="22225" h="36829">
                  <a:moveTo>
                    <a:pt x="7620" y="19697"/>
                  </a:moveTo>
                  <a:lnTo>
                    <a:pt x="6705" y="19697"/>
                  </a:lnTo>
                  <a:lnTo>
                    <a:pt x="6705" y="18796"/>
                  </a:lnTo>
                  <a:lnTo>
                    <a:pt x="5842" y="19697"/>
                  </a:lnTo>
                  <a:lnTo>
                    <a:pt x="4927" y="19697"/>
                  </a:lnTo>
                  <a:lnTo>
                    <a:pt x="5842" y="20523"/>
                  </a:lnTo>
                  <a:lnTo>
                    <a:pt x="5842" y="21399"/>
                  </a:lnTo>
                  <a:lnTo>
                    <a:pt x="6705" y="20523"/>
                  </a:lnTo>
                  <a:lnTo>
                    <a:pt x="7620" y="19697"/>
                  </a:lnTo>
                  <a:close/>
                </a:path>
                <a:path w="22225" h="36829">
                  <a:moveTo>
                    <a:pt x="8509" y="24498"/>
                  </a:moveTo>
                  <a:lnTo>
                    <a:pt x="7620" y="24498"/>
                  </a:lnTo>
                  <a:lnTo>
                    <a:pt x="7620" y="23609"/>
                  </a:lnTo>
                  <a:lnTo>
                    <a:pt x="6705" y="24498"/>
                  </a:lnTo>
                  <a:lnTo>
                    <a:pt x="5854" y="24498"/>
                  </a:lnTo>
                  <a:lnTo>
                    <a:pt x="6705" y="25361"/>
                  </a:lnTo>
                  <a:lnTo>
                    <a:pt x="6705" y="26657"/>
                  </a:lnTo>
                  <a:lnTo>
                    <a:pt x="7620" y="25361"/>
                  </a:lnTo>
                  <a:lnTo>
                    <a:pt x="8509" y="24498"/>
                  </a:lnTo>
                  <a:close/>
                </a:path>
                <a:path w="22225" h="36829">
                  <a:moveTo>
                    <a:pt x="8509" y="12687"/>
                  </a:moveTo>
                  <a:lnTo>
                    <a:pt x="7620" y="12687"/>
                  </a:lnTo>
                  <a:lnTo>
                    <a:pt x="6705" y="13550"/>
                  </a:lnTo>
                  <a:lnTo>
                    <a:pt x="6705" y="14871"/>
                  </a:lnTo>
                  <a:lnTo>
                    <a:pt x="7620" y="13550"/>
                  </a:lnTo>
                  <a:lnTo>
                    <a:pt x="8509" y="14871"/>
                  </a:lnTo>
                  <a:lnTo>
                    <a:pt x="8509" y="13550"/>
                  </a:lnTo>
                  <a:lnTo>
                    <a:pt x="8509" y="12687"/>
                  </a:lnTo>
                  <a:close/>
                </a:path>
                <a:path w="22225" h="36829">
                  <a:moveTo>
                    <a:pt x="11214" y="16611"/>
                  </a:moveTo>
                  <a:lnTo>
                    <a:pt x="10325" y="16611"/>
                  </a:lnTo>
                  <a:lnTo>
                    <a:pt x="9410" y="15748"/>
                  </a:lnTo>
                  <a:lnTo>
                    <a:pt x="9410" y="16611"/>
                  </a:lnTo>
                  <a:lnTo>
                    <a:pt x="8509" y="16611"/>
                  </a:lnTo>
                  <a:lnTo>
                    <a:pt x="9410" y="17500"/>
                  </a:lnTo>
                  <a:lnTo>
                    <a:pt x="10325" y="18796"/>
                  </a:lnTo>
                  <a:lnTo>
                    <a:pt x="10325" y="17500"/>
                  </a:lnTo>
                  <a:lnTo>
                    <a:pt x="11214" y="16611"/>
                  </a:lnTo>
                  <a:close/>
                </a:path>
                <a:path w="22225" h="36829">
                  <a:moveTo>
                    <a:pt x="22009" y="0"/>
                  </a:moveTo>
                  <a:lnTo>
                    <a:pt x="21120" y="0"/>
                  </a:lnTo>
                  <a:lnTo>
                    <a:pt x="21120" y="1308"/>
                  </a:lnTo>
                  <a:lnTo>
                    <a:pt x="22009" y="850"/>
                  </a:lnTo>
                  <a:lnTo>
                    <a:pt x="22009" y="0"/>
                  </a:lnTo>
                  <a:close/>
                </a:path>
              </a:pathLst>
            </a:custGeom>
            <a:solidFill>
              <a:srgbClr val="241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4014813" y="4357550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39" h="1270">
                  <a:moveTo>
                    <a:pt x="2209" y="0"/>
                  </a:moveTo>
                  <a:lnTo>
                    <a:pt x="1350" y="0"/>
                  </a:lnTo>
                  <a:lnTo>
                    <a:pt x="0" y="890"/>
                  </a:lnTo>
                  <a:lnTo>
                    <a:pt x="2209" y="890"/>
                  </a:lnTo>
                  <a:lnTo>
                    <a:pt x="2209" y="0"/>
                  </a:lnTo>
                  <a:close/>
                </a:path>
              </a:pathLst>
            </a:custGeom>
            <a:solidFill>
              <a:srgbClr val="F8C2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4019747" y="4347950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4" h="1904">
                  <a:moveTo>
                    <a:pt x="1780" y="0"/>
                  </a:moveTo>
                  <a:lnTo>
                    <a:pt x="900" y="858"/>
                  </a:lnTo>
                  <a:lnTo>
                    <a:pt x="0" y="1717"/>
                  </a:lnTo>
                  <a:lnTo>
                    <a:pt x="900" y="1717"/>
                  </a:lnTo>
                  <a:lnTo>
                    <a:pt x="1780" y="0"/>
                  </a:lnTo>
                  <a:close/>
                </a:path>
              </a:pathLst>
            </a:custGeom>
            <a:solidFill>
              <a:srgbClr val="241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3" name="object 83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3929786" y="4263472"/>
              <a:ext cx="143042" cy="154058"/>
            </a:xfrm>
            <a:prstGeom prst="rect">
              <a:avLst/>
            </a:prstGeom>
          </p:spPr>
        </p:pic>
        <p:sp>
          <p:nvSpPr>
            <p:cNvPr id="84" name="object 84"/>
            <p:cNvSpPr/>
            <p:nvPr/>
          </p:nvSpPr>
          <p:spPr>
            <a:xfrm>
              <a:off x="3995929" y="4376183"/>
              <a:ext cx="43815" cy="21590"/>
            </a:xfrm>
            <a:custGeom>
              <a:avLst/>
              <a:gdLst/>
              <a:ahLst/>
              <a:cxnLst/>
              <a:rect l="l" t="t" r="r" b="b"/>
              <a:pathLst>
                <a:path w="43814" h="21589">
                  <a:moveTo>
                    <a:pt x="10310" y="6796"/>
                  </a:moveTo>
                  <a:lnTo>
                    <a:pt x="6251" y="9298"/>
                  </a:lnTo>
                  <a:lnTo>
                    <a:pt x="6646" y="9298"/>
                  </a:lnTo>
                  <a:lnTo>
                    <a:pt x="4601" y="10565"/>
                  </a:lnTo>
                  <a:lnTo>
                    <a:pt x="3999" y="10973"/>
                  </a:lnTo>
                  <a:lnTo>
                    <a:pt x="2769" y="14091"/>
                  </a:lnTo>
                  <a:lnTo>
                    <a:pt x="6240" y="15046"/>
                  </a:lnTo>
                  <a:lnTo>
                    <a:pt x="8303" y="16742"/>
                  </a:lnTo>
                  <a:lnTo>
                    <a:pt x="14093" y="18397"/>
                  </a:lnTo>
                  <a:lnTo>
                    <a:pt x="16313" y="21109"/>
                  </a:lnTo>
                  <a:lnTo>
                    <a:pt x="19118" y="14355"/>
                  </a:lnTo>
                  <a:lnTo>
                    <a:pt x="5228" y="14355"/>
                  </a:lnTo>
                  <a:lnTo>
                    <a:pt x="5628" y="14091"/>
                  </a:lnTo>
                  <a:lnTo>
                    <a:pt x="5920" y="13737"/>
                  </a:lnTo>
                  <a:lnTo>
                    <a:pt x="12512" y="7444"/>
                  </a:lnTo>
                  <a:lnTo>
                    <a:pt x="10310" y="6796"/>
                  </a:lnTo>
                  <a:close/>
                </a:path>
                <a:path w="43814" h="21589">
                  <a:moveTo>
                    <a:pt x="8984" y="11873"/>
                  </a:moveTo>
                  <a:lnTo>
                    <a:pt x="6163" y="13737"/>
                  </a:lnTo>
                  <a:lnTo>
                    <a:pt x="5549" y="14091"/>
                  </a:lnTo>
                  <a:lnTo>
                    <a:pt x="5272" y="14355"/>
                  </a:lnTo>
                  <a:lnTo>
                    <a:pt x="19118" y="14355"/>
                  </a:lnTo>
                  <a:lnTo>
                    <a:pt x="19544" y="13329"/>
                  </a:lnTo>
                  <a:lnTo>
                    <a:pt x="19649" y="13078"/>
                  </a:lnTo>
                  <a:lnTo>
                    <a:pt x="14271" y="13078"/>
                  </a:lnTo>
                  <a:lnTo>
                    <a:pt x="12533" y="12795"/>
                  </a:lnTo>
                  <a:lnTo>
                    <a:pt x="13030" y="12795"/>
                  </a:lnTo>
                  <a:lnTo>
                    <a:pt x="8984" y="11873"/>
                  </a:lnTo>
                  <a:close/>
                </a:path>
                <a:path w="43814" h="21589">
                  <a:moveTo>
                    <a:pt x="41058" y="10565"/>
                  </a:moveTo>
                  <a:lnTo>
                    <a:pt x="20899" y="10565"/>
                  </a:lnTo>
                  <a:lnTo>
                    <a:pt x="27768" y="13737"/>
                  </a:lnTo>
                  <a:lnTo>
                    <a:pt x="30752" y="14355"/>
                  </a:lnTo>
                  <a:lnTo>
                    <a:pt x="39541" y="11873"/>
                  </a:lnTo>
                  <a:lnTo>
                    <a:pt x="40401" y="11161"/>
                  </a:lnTo>
                  <a:lnTo>
                    <a:pt x="41058" y="10565"/>
                  </a:lnTo>
                  <a:close/>
                </a:path>
                <a:path w="43814" h="21589">
                  <a:moveTo>
                    <a:pt x="2188" y="1591"/>
                  </a:moveTo>
                  <a:lnTo>
                    <a:pt x="1761" y="5015"/>
                  </a:lnTo>
                  <a:lnTo>
                    <a:pt x="1696" y="5539"/>
                  </a:lnTo>
                  <a:lnTo>
                    <a:pt x="1573" y="6523"/>
                  </a:lnTo>
                  <a:lnTo>
                    <a:pt x="1458" y="7444"/>
                  </a:lnTo>
                  <a:lnTo>
                    <a:pt x="1334" y="8439"/>
                  </a:lnTo>
                  <a:lnTo>
                    <a:pt x="1227" y="9298"/>
                  </a:lnTo>
                  <a:lnTo>
                    <a:pt x="1111" y="10230"/>
                  </a:lnTo>
                  <a:lnTo>
                    <a:pt x="995" y="11161"/>
                  </a:lnTo>
                  <a:lnTo>
                    <a:pt x="879" y="12093"/>
                  </a:lnTo>
                  <a:lnTo>
                    <a:pt x="0" y="13329"/>
                  </a:lnTo>
                  <a:lnTo>
                    <a:pt x="2769" y="14091"/>
                  </a:lnTo>
                  <a:lnTo>
                    <a:pt x="4796" y="8951"/>
                  </a:lnTo>
                  <a:lnTo>
                    <a:pt x="2614" y="8951"/>
                  </a:lnTo>
                  <a:lnTo>
                    <a:pt x="8481" y="5015"/>
                  </a:lnTo>
                  <a:lnTo>
                    <a:pt x="9371" y="5015"/>
                  </a:lnTo>
                  <a:lnTo>
                    <a:pt x="9500" y="3172"/>
                  </a:lnTo>
                  <a:lnTo>
                    <a:pt x="9549" y="2481"/>
                  </a:lnTo>
                  <a:lnTo>
                    <a:pt x="2188" y="1591"/>
                  </a:lnTo>
                  <a:close/>
                </a:path>
                <a:path w="43814" h="21589">
                  <a:moveTo>
                    <a:pt x="20689" y="10973"/>
                  </a:moveTo>
                  <a:lnTo>
                    <a:pt x="15748" y="10973"/>
                  </a:lnTo>
                  <a:lnTo>
                    <a:pt x="12533" y="12795"/>
                  </a:lnTo>
                  <a:lnTo>
                    <a:pt x="13030" y="12795"/>
                  </a:lnTo>
                  <a:lnTo>
                    <a:pt x="14271" y="13078"/>
                  </a:lnTo>
                  <a:lnTo>
                    <a:pt x="19649" y="13078"/>
                  </a:lnTo>
                  <a:lnTo>
                    <a:pt x="19766" y="12795"/>
                  </a:lnTo>
                  <a:lnTo>
                    <a:pt x="20592" y="11161"/>
                  </a:lnTo>
                  <a:lnTo>
                    <a:pt x="20689" y="10973"/>
                  </a:lnTo>
                  <a:close/>
                </a:path>
                <a:path w="43814" h="21589">
                  <a:moveTo>
                    <a:pt x="29514" y="8439"/>
                  </a:moveTo>
                  <a:lnTo>
                    <a:pt x="24003" y="8439"/>
                  </a:lnTo>
                  <a:lnTo>
                    <a:pt x="24031" y="9580"/>
                  </a:lnTo>
                  <a:lnTo>
                    <a:pt x="18397" y="9580"/>
                  </a:lnTo>
                  <a:lnTo>
                    <a:pt x="14763" y="11161"/>
                  </a:lnTo>
                  <a:lnTo>
                    <a:pt x="15748" y="10973"/>
                  </a:lnTo>
                  <a:lnTo>
                    <a:pt x="20689" y="10973"/>
                  </a:lnTo>
                  <a:lnTo>
                    <a:pt x="20899" y="10565"/>
                  </a:lnTo>
                  <a:lnTo>
                    <a:pt x="41058" y="10565"/>
                  </a:lnTo>
                  <a:lnTo>
                    <a:pt x="41426" y="10230"/>
                  </a:lnTo>
                  <a:lnTo>
                    <a:pt x="39412" y="10230"/>
                  </a:lnTo>
                  <a:lnTo>
                    <a:pt x="29514" y="8439"/>
                  </a:lnTo>
                  <a:close/>
                </a:path>
                <a:path w="43814" h="21589">
                  <a:moveTo>
                    <a:pt x="19226" y="8004"/>
                  </a:moveTo>
                  <a:lnTo>
                    <a:pt x="16579" y="10371"/>
                  </a:lnTo>
                  <a:lnTo>
                    <a:pt x="18397" y="9580"/>
                  </a:lnTo>
                  <a:lnTo>
                    <a:pt x="24095" y="9580"/>
                  </a:lnTo>
                  <a:lnTo>
                    <a:pt x="19226" y="8004"/>
                  </a:lnTo>
                  <a:close/>
                </a:path>
                <a:path w="43814" h="21589">
                  <a:moveTo>
                    <a:pt x="42394" y="5884"/>
                  </a:moveTo>
                  <a:lnTo>
                    <a:pt x="41778" y="5884"/>
                  </a:lnTo>
                  <a:lnTo>
                    <a:pt x="36976" y="8951"/>
                  </a:lnTo>
                  <a:lnTo>
                    <a:pt x="34260" y="9298"/>
                  </a:lnTo>
                  <a:lnTo>
                    <a:pt x="39412" y="10230"/>
                  </a:lnTo>
                  <a:lnTo>
                    <a:pt x="41426" y="10230"/>
                  </a:lnTo>
                  <a:lnTo>
                    <a:pt x="43234" y="8586"/>
                  </a:lnTo>
                  <a:lnTo>
                    <a:pt x="42452" y="6073"/>
                  </a:lnTo>
                  <a:lnTo>
                    <a:pt x="42394" y="5884"/>
                  </a:lnTo>
                  <a:close/>
                </a:path>
                <a:path w="43814" h="21589">
                  <a:moveTo>
                    <a:pt x="5580" y="6963"/>
                  </a:moveTo>
                  <a:lnTo>
                    <a:pt x="2614" y="8951"/>
                  </a:lnTo>
                  <a:lnTo>
                    <a:pt x="4796" y="8951"/>
                  </a:lnTo>
                  <a:lnTo>
                    <a:pt x="5580" y="6963"/>
                  </a:lnTo>
                  <a:close/>
                </a:path>
                <a:path w="43814" h="21589">
                  <a:moveTo>
                    <a:pt x="19501" y="7758"/>
                  </a:moveTo>
                  <a:lnTo>
                    <a:pt x="18603" y="8004"/>
                  </a:lnTo>
                  <a:lnTo>
                    <a:pt x="19226" y="8004"/>
                  </a:lnTo>
                  <a:lnTo>
                    <a:pt x="19501" y="7758"/>
                  </a:lnTo>
                  <a:close/>
                </a:path>
                <a:path w="43814" h="21589">
                  <a:moveTo>
                    <a:pt x="26386" y="5015"/>
                  </a:moveTo>
                  <a:lnTo>
                    <a:pt x="33485" y="7758"/>
                  </a:lnTo>
                  <a:lnTo>
                    <a:pt x="36511" y="6963"/>
                  </a:lnTo>
                  <a:lnTo>
                    <a:pt x="39548" y="6073"/>
                  </a:lnTo>
                  <a:lnTo>
                    <a:pt x="41778" y="5884"/>
                  </a:lnTo>
                  <a:lnTo>
                    <a:pt x="42394" y="5884"/>
                  </a:lnTo>
                  <a:lnTo>
                    <a:pt x="42286" y="5539"/>
                  </a:lnTo>
                  <a:lnTo>
                    <a:pt x="29559" y="5539"/>
                  </a:lnTo>
                  <a:lnTo>
                    <a:pt x="26386" y="5015"/>
                  </a:lnTo>
                  <a:close/>
                </a:path>
                <a:path w="43814" h="21589">
                  <a:moveTo>
                    <a:pt x="10753" y="6523"/>
                  </a:moveTo>
                  <a:lnTo>
                    <a:pt x="9893" y="6796"/>
                  </a:lnTo>
                  <a:lnTo>
                    <a:pt x="10310" y="6796"/>
                  </a:lnTo>
                  <a:lnTo>
                    <a:pt x="10753" y="6523"/>
                  </a:lnTo>
                  <a:close/>
                </a:path>
                <a:path w="43814" h="21589">
                  <a:moveTo>
                    <a:pt x="33025" y="2303"/>
                  </a:moveTo>
                  <a:lnTo>
                    <a:pt x="29559" y="5539"/>
                  </a:lnTo>
                  <a:lnTo>
                    <a:pt x="42286" y="5539"/>
                  </a:lnTo>
                  <a:lnTo>
                    <a:pt x="41550" y="3172"/>
                  </a:lnTo>
                  <a:lnTo>
                    <a:pt x="35035" y="3172"/>
                  </a:lnTo>
                  <a:lnTo>
                    <a:pt x="33025" y="2303"/>
                  </a:lnTo>
                  <a:close/>
                </a:path>
                <a:path w="43814" h="21589">
                  <a:moveTo>
                    <a:pt x="40564" y="0"/>
                  </a:moveTo>
                  <a:lnTo>
                    <a:pt x="39265" y="2073"/>
                  </a:lnTo>
                  <a:lnTo>
                    <a:pt x="35035" y="3172"/>
                  </a:lnTo>
                  <a:lnTo>
                    <a:pt x="41550" y="3172"/>
                  </a:lnTo>
                  <a:lnTo>
                    <a:pt x="40564" y="0"/>
                  </a:lnTo>
                  <a:close/>
                </a:path>
              </a:pathLst>
            </a:custGeom>
            <a:solidFill>
              <a:srgbClr val="E8B72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4034377" y="4392858"/>
              <a:ext cx="23495" cy="57150"/>
            </a:xfrm>
            <a:custGeom>
              <a:avLst/>
              <a:gdLst/>
              <a:ahLst/>
              <a:cxnLst/>
              <a:rect l="l" t="t" r="r" b="b"/>
              <a:pathLst>
                <a:path w="23495" h="57150">
                  <a:moveTo>
                    <a:pt x="0" y="0"/>
                  </a:moveTo>
                  <a:lnTo>
                    <a:pt x="0" y="4753"/>
                  </a:lnTo>
                  <a:lnTo>
                    <a:pt x="9044" y="31089"/>
                  </a:lnTo>
                  <a:lnTo>
                    <a:pt x="18732" y="57034"/>
                  </a:lnTo>
                  <a:lnTo>
                    <a:pt x="23140" y="53946"/>
                  </a:lnTo>
                  <a:lnTo>
                    <a:pt x="16804" y="39454"/>
                  </a:lnTo>
                  <a:lnTo>
                    <a:pt x="13487" y="31780"/>
                  </a:lnTo>
                  <a:lnTo>
                    <a:pt x="12104" y="28364"/>
                  </a:lnTo>
                  <a:lnTo>
                    <a:pt x="11570" y="26648"/>
                  </a:lnTo>
                  <a:lnTo>
                    <a:pt x="9501" y="21517"/>
                  </a:lnTo>
                  <a:lnTo>
                    <a:pt x="5553" y="124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8C2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3952773" y="4335354"/>
              <a:ext cx="82550" cy="69850"/>
            </a:xfrm>
            <a:custGeom>
              <a:avLst/>
              <a:gdLst/>
              <a:ahLst/>
              <a:cxnLst/>
              <a:rect l="l" t="t" r="r" b="b"/>
              <a:pathLst>
                <a:path w="82550" h="69850">
                  <a:moveTo>
                    <a:pt x="82003" y="31280"/>
                  </a:moveTo>
                  <a:lnTo>
                    <a:pt x="81699" y="30391"/>
                  </a:lnTo>
                  <a:lnTo>
                    <a:pt x="79413" y="23558"/>
                  </a:lnTo>
                  <a:lnTo>
                    <a:pt x="80022" y="21971"/>
                  </a:lnTo>
                  <a:lnTo>
                    <a:pt x="76923" y="21082"/>
                  </a:lnTo>
                  <a:lnTo>
                    <a:pt x="75653" y="20713"/>
                  </a:lnTo>
                  <a:lnTo>
                    <a:pt x="75907" y="21082"/>
                  </a:lnTo>
                  <a:lnTo>
                    <a:pt x="71069" y="18516"/>
                  </a:lnTo>
                  <a:lnTo>
                    <a:pt x="70573" y="18249"/>
                  </a:lnTo>
                  <a:lnTo>
                    <a:pt x="70573" y="18516"/>
                  </a:lnTo>
                  <a:lnTo>
                    <a:pt x="67462" y="15443"/>
                  </a:lnTo>
                  <a:lnTo>
                    <a:pt x="68999" y="13525"/>
                  </a:lnTo>
                  <a:lnTo>
                    <a:pt x="61328" y="7658"/>
                  </a:lnTo>
                  <a:lnTo>
                    <a:pt x="58902" y="5803"/>
                  </a:lnTo>
                  <a:lnTo>
                    <a:pt x="59880" y="5994"/>
                  </a:lnTo>
                  <a:lnTo>
                    <a:pt x="59601" y="5803"/>
                  </a:lnTo>
                  <a:lnTo>
                    <a:pt x="55283" y="2984"/>
                  </a:lnTo>
                  <a:lnTo>
                    <a:pt x="54089" y="1422"/>
                  </a:lnTo>
                  <a:lnTo>
                    <a:pt x="46736" y="1422"/>
                  </a:lnTo>
                  <a:lnTo>
                    <a:pt x="48856" y="558"/>
                  </a:lnTo>
                  <a:lnTo>
                    <a:pt x="38582" y="3683"/>
                  </a:lnTo>
                  <a:lnTo>
                    <a:pt x="37998" y="3683"/>
                  </a:lnTo>
                  <a:lnTo>
                    <a:pt x="36449" y="279"/>
                  </a:lnTo>
                  <a:lnTo>
                    <a:pt x="36245" y="0"/>
                  </a:lnTo>
                  <a:lnTo>
                    <a:pt x="30022" y="8801"/>
                  </a:lnTo>
                  <a:lnTo>
                    <a:pt x="26441" y="11112"/>
                  </a:lnTo>
                  <a:lnTo>
                    <a:pt x="24142" y="14744"/>
                  </a:lnTo>
                  <a:lnTo>
                    <a:pt x="24384" y="17195"/>
                  </a:lnTo>
                  <a:lnTo>
                    <a:pt x="22821" y="21971"/>
                  </a:lnTo>
                  <a:lnTo>
                    <a:pt x="22174" y="24142"/>
                  </a:lnTo>
                  <a:lnTo>
                    <a:pt x="19405" y="28359"/>
                  </a:lnTo>
                  <a:lnTo>
                    <a:pt x="17843" y="31127"/>
                  </a:lnTo>
                  <a:lnTo>
                    <a:pt x="17653" y="31661"/>
                  </a:lnTo>
                  <a:lnTo>
                    <a:pt x="17132" y="33591"/>
                  </a:lnTo>
                  <a:lnTo>
                    <a:pt x="16471" y="35039"/>
                  </a:lnTo>
                  <a:lnTo>
                    <a:pt x="12560" y="38430"/>
                  </a:lnTo>
                  <a:lnTo>
                    <a:pt x="12357" y="39928"/>
                  </a:lnTo>
                  <a:lnTo>
                    <a:pt x="12293" y="40855"/>
                  </a:lnTo>
                  <a:lnTo>
                    <a:pt x="11684" y="42138"/>
                  </a:lnTo>
                  <a:lnTo>
                    <a:pt x="11214" y="43522"/>
                  </a:lnTo>
                  <a:lnTo>
                    <a:pt x="11226" y="44653"/>
                  </a:lnTo>
                  <a:lnTo>
                    <a:pt x="10655" y="45250"/>
                  </a:lnTo>
                  <a:lnTo>
                    <a:pt x="9956" y="46570"/>
                  </a:lnTo>
                  <a:lnTo>
                    <a:pt x="9982" y="47917"/>
                  </a:lnTo>
                  <a:lnTo>
                    <a:pt x="9461" y="48348"/>
                  </a:lnTo>
                  <a:lnTo>
                    <a:pt x="8839" y="48933"/>
                  </a:lnTo>
                  <a:lnTo>
                    <a:pt x="8229" y="50203"/>
                  </a:lnTo>
                  <a:lnTo>
                    <a:pt x="8293" y="50901"/>
                  </a:lnTo>
                  <a:lnTo>
                    <a:pt x="7772" y="51714"/>
                  </a:lnTo>
                  <a:lnTo>
                    <a:pt x="7302" y="51714"/>
                  </a:lnTo>
                  <a:lnTo>
                    <a:pt x="6667" y="52514"/>
                  </a:lnTo>
                  <a:lnTo>
                    <a:pt x="6591" y="53174"/>
                  </a:lnTo>
                  <a:lnTo>
                    <a:pt x="5448" y="55422"/>
                  </a:lnTo>
                  <a:lnTo>
                    <a:pt x="139" y="62738"/>
                  </a:lnTo>
                  <a:lnTo>
                    <a:pt x="76" y="63182"/>
                  </a:lnTo>
                  <a:lnTo>
                    <a:pt x="0" y="63741"/>
                  </a:lnTo>
                  <a:lnTo>
                    <a:pt x="1841" y="62738"/>
                  </a:lnTo>
                  <a:lnTo>
                    <a:pt x="2692" y="62115"/>
                  </a:lnTo>
                  <a:lnTo>
                    <a:pt x="5461" y="58750"/>
                  </a:lnTo>
                  <a:lnTo>
                    <a:pt x="7048" y="57454"/>
                  </a:lnTo>
                  <a:lnTo>
                    <a:pt x="8826" y="56489"/>
                  </a:lnTo>
                  <a:lnTo>
                    <a:pt x="9474" y="56489"/>
                  </a:lnTo>
                  <a:lnTo>
                    <a:pt x="10248" y="56934"/>
                  </a:lnTo>
                  <a:lnTo>
                    <a:pt x="10909" y="57619"/>
                  </a:lnTo>
                  <a:lnTo>
                    <a:pt x="11671" y="59232"/>
                  </a:lnTo>
                  <a:lnTo>
                    <a:pt x="11722" y="59575"/>
                  </a:lnTo>
                  <a:lnTo>
                    <a:pt x="11798" y="60020"/>
                  </a:lnTo>
                  <a:lnTo>
                    <a:pt x="12369" y="62738"/>
                  </a:lnTo>
                  <a:lnTo>
                    <a:pt x="12458" y="63182"/>
                  </a:lnTo>
                  <a:lnTo>
                    <a:pt x="12750" y="66827"/>
                  </a:lnTo>
                  <a:lnTo>
                    <a:pt x="12852" y="68173"/>
                  </a:lnTo>
                  <a:lnTo>
                    <a:pt x="16421" y="65151"/>
                  </a:lnTo>
                  <a:lnTo>
                    <a:pt x="16637" y="64922"/>
                  </a:lnTo>
                  <a:lnTo>
                    <a:pt x="20434" y="64922"/>
                  </a:lnTo>
                  <a:lnTo>
                    <a:pt x="23444" y="66827"/>
                  </a:lnTo>
                  <a:lnTo>
                    <a:pt x="22898" y="66827"/>
                  </a:lnTo>
                  <a:lnTo>
                    <a:pt x="22910" y="67703"/>
                  </a:lnTo>
                  <a:lnTo>
                    <a:pt x="23914" y="68694"/>
                  </a:lnTo>
                  <a:lnTo>
                    <a:pt x="24739" y="69418"/>
                  </a:lnTo>
                  <a:lnTo>
                    <a:pt x="25400" y="69697"/>
                  </a:lnTo>
                  <a:lnTo>
                    <a:pt x="26962" y="69418"/>
                  </a:lnTo>
                  <a:lnTo>
                    <a:pt x="27635" y="68694"/>
                  </a:lnTo>
                  <a:lnTo>
                    <a:pt x="27571" y="67906"/>
                  </a:lnTo>
                  <a:lnTo>
                    <a:pt x="25412" y="67259"/>
                  </a:lnTo>
                  <a:lnTo>
                    <a:pt x="24752" y="67259"/>
                  </a:lnTo>
                  <a:lnTo>
                    <a:pt x="25006" y="67144"/>
                  </a:lnTo>
                  <a:lnTo>
                    <a:pt x="25704" y="66827"/>
                  </a:lnTo>
                  <a:lnTo>
                    <a:pt x="25971" y="66827"/>
                  </a:lnTo>
                  <a:lnTo>
                    <a:pt x="27876" y="64922"/>
                  </a:lnTo>
                  <a:lnTo>
                    <a:pt x="29070" y="63741"/>
                  </a:lnTo>
                  <a:lnTo>
                    <a:pt x="31381" y="59575"/>
                  </a:lnTo>
                  <a:lnTo>
                    <a:pt x="31699" y="57619"/>
                  </a:lnTo>
                  <a:lnTo>
                    <a:pt x="31800" y="56934"/>
                  </a:lnTo>
                  <a:lnTo>
                    <a:pt x="31877" y="56489"/>
                  </a:lnTo>
                  <a:lnTo>
                    <a:pt x="34404" y="40513"/>
                  </a:lnTo>
                  <a:lnTo>
                    <a:pt x="36334" y="41706"/>
                  </a:lnTo>
                  <a:lnTo>
                    <a:pt x="41236" y="42976"/>
                  </a:lnTo>
                  <a:lnTo>
                    <a:pt x="47180" y="42976"/>
                  </a:lnTo>
                  <a:lnTo>
                    <a:pt x="57518" y="42773"/>
                  </a:lnTo>
                  <a:lnTo>
                    <a:pt x="61683" y="42291"/>
                  </a:lnTo>
                  <a:lnTo>
                    <a:pt x="66802" y="39776"/>
                  </a:lnTo>
                  <a:lnTo>
                    <a:pt x="68287" y="38989"/>
                  </a:lnTo>
                  <a:lnTo>
                    <a:pt x="75590" y="35610"/>
                  </a:lnTo>
                  <a:lnTo>
                    <a:pt x="76441" y="37655"/>
                  </a:lnTo>
                  <a:lnTo>
                    <a:pt x="77431" y="35610"/>
                  </a:lnTo>
                  <a:lnTo>
                    <a:pt x="79984" y="30391"/>
                  </a:lnTo>
                  <a:lnTo>
                    <a:pt x="82003" y="31280"/>
                  </a:lnTo>
                  <a:close/>
                </a:path>
              </a:pathLst>
            </a:custGeom>
            <a:solidFill>
              <a:srgbClr val="241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3975168" y="4335904"/>
              <a:ext cx="59690" cy="42545"/>
            </a:xfrm>
            <a:custGeom>
              <a:avLst/>
              <a:gdLst/>
              <a:ahLst/>
              <a:cxnLst/>
              <a:rect l="l" t="t" r="r" b="b"/>
              <a:pathLst>
                <a:path w="59689" h="42545">
                  <a:moveTo>
                    <a:pt x="0" y="31067"/>
                  </a:moveTo>
                  <a:lnTo>
                    <a:pt x="8521" y="37740"/>
                  </a:lnTo>
                  <a:lnTo>
                    <a:pt x="13944" y="41147"/>
                  </a:lnTo>
                  <a:lnTo>
                    <a:pt x="18594" y="42352"/>
                  </a:lnTo>
                  <a:lnTo>
                    <a:pt x="24795" y="42417"/>
                  </a:lnTo>
                  <a:lnTo>
                    <a:pt x="35129" y="42218"/>
                  </a:lnTo>
                  <a:lnTo>
                    <a:pt x="39297" y="41736"/>
                  </a:lnTo>
                  <a:lnTo>
                    <a:pt x="41852" y="40480"/>
                  </a:lnTo>
                  <a:lnTo>
                    <a:pt x="44407" y="39223"/>
                  </a:lnTo>
                  <a:lnTo>
                    <a:pt x="45904" y="38438"/>
                  </a:lnTo>
                  <a:lnTo>
                    <a:pt x="49548" y="36742"/>
                  </a:lnTo>
                  <a:lnTo>
                    <a:pt x="53202" y="35056"/>
                  </a:lnTo>
                  <a:lnTo>
                    <a:pt x="54050" y="37098"/>
                  </a:lnTo>
                  <a:lnTo>
                    <a:pt x="55830" y="33464"/>
                  </a:lnTo>
                  <a:lnTo>
                    <a:pt x="57600" y="29831"/>
                  </a:lnTo>
                  <a:lnTo>
                    <a:pt x="59610" y="30721"/>
                  </a:lnTo>
                  <a:lnTo>
                    <a:pt x="58322" y="26857"/>
                  </a:lnTo>
                  <a:lnTo>
                    <a:pt x="57024" y="23004"/>
                  </a:lnTo>
                  <a:lnTo>
                    <a:pt x="57631" y="21412"/>
                  </a:lnTo>
                  <a:lnTo>
                    <a:pt x="55443" y="20784"/>
                  </a:lnTo>
                  <a:lnTo>
                    <a:pt x="53265" y="20156"/>
                  </a:lnTo>
                  <a:lnTo>
                    <a:pt x="53516" y="20522"/>
                  </a:lnTo>
                  <a:lnTo>
                    <a:pt x="50846" y="19109"/>
                  </a:lnTo>
                  <a:lnTo>
                    <a:pt x="48187" y="17695"/>
                  </a:lnTo>
                  <a:lnTo>
                    <a:pt x="48187" y="17957"/>
                  </a:lnTo>
                  <a:lnTo>
                    <a:pt x="46637" y="16418"/>
                  </a:lnTo>
                  <a:lnTo>
                    <a:pt x="45077" y="14889"/>
                  </a:lnTo>
                  <a:lnTo>
                    <a:pt x="46605" y="12962"/>
                  </a:lnTo>
                  <a:lnTo>
                    <a:pt x="41558" y="9099"/>
                  </a:lnTo>
                  <a:lnTo>
                    <a:pt x="36511" y="5245"/>
                  </a:lnTo>
                  <a:lnTo>
                    <a:pt x="37496" y="5434"/>
                  </a:lnTo>
                  <a:lnTo>
                    <a:pt x="35192" y="3937"/>
                  </a:lnTo>
                  <a:lnTo>
                    <a:pt x="32889" y="2429"/>
                  </a:lnTo>
                  <a:lnTo>
                    <a:pt x="31695" y="869"/>
                  </a:lnTo>
                  <a:lnTo>
                    <a:pt x="28020" y="869"/>
                  </a:lnTo>
                  <a:lnTo>
                    <a:pt x="24344" y="869"/>
                  </a:lnTo>
                  <a:lnTo>
                    <a:pt x="26470" y="0"/>
                  </a:lnTo>
                  <a:lnTo>
                    <a:pt x="21538" y="1497"/>
                  </a:lnTo>
                  <a:lnTo>
                    <a:pt x="16606" y="2994"/>
                  </a:lnTo>
                  <a:lnTo>
                    <a:pt x="14732" y="2973"/>
                  </a:lnTo>
                  <a:lnTo>
                    <a:pt x="11832" y="3120"/>
                  </a:lnTo>
                  <a:lnTo>
                    <a:pt x="11329" y="5109"/>
                  </a:lnTo>
                  <a:lnTo>
                    <a:pt x="10816" y="7099"/>
                  </a:lnTo>
                  <a:lnTo>
                    <a:pt x="11099" y="6020"/>
                  </a:lnTo>
                  <a:lnTo>
                    <a:pt x="10177" y="7936"/>
                  </a:lnTo>
                  <a:lnTo>
                    <a:pt x="9245" y="9842"/>
                  </a:lnTo>
                  <a:lnTo>
                    <a:pt x="8052" y="10764"/>
                  </a:lnTo>
                  <a:lnTo>
                    <a:pt x="7476" y="12303"/>
                  </a:lnTo>
                  <a:lnTo>
                    <a:pt x="6900" y="13852"/>
                  </a:lnTo>
                  <a:lnTo>
                    <a:pt x="5172" y="16303"/>
                  </a:lnTo>
                  <a:lnTo>
                    <a:pt x="3403" y="20303"/>
                  </a:lnTo>
                  <a:lnTo>
                    <a:pt x="2261" y="24386"/>
                  </a:lnTo>
                  <a:lnTo>
                    <a:pt x="1130" y="28480"/>
                  </a:lnTo>
                  <a:lnTo>
                    <a:pt x="0" y="31067"/>
                  </a:lnTo>
                  <a:close/>
                </a:path>
              </a:pathLst>
            </a:custGeom>
            <a:ln w="3175">
              <a:solidFill>
                <a:srgbClr val="241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3994681" y="4292992"/>
              <a:ext cx="6985" cy="10160"/>
            </a:xfrm>
            <a:custGeom>
              <a:avLst/>
              <a:gdLst/>
              <a:ahLst/>
              <a:cxnLst/>
              <a:rect l="l" t="t" r="r" b="b"/>
              <a:pathLst>
                <a:path w="6985" h="10160">
                  <a:moveTo>
                    <a:pt x="4062" y="8209"/>
                  </a:moveTo>
                  <a:lnTo>
                    <a:pt x="2680" y="8209"/>
                  </a:lnTo>
                  <a:lnTo>
                    <a:pt x="2628" y="8690"/>
                  </a:lnTo>
                  <a:lnTo>
                    <a:pt x="2544" y="9434"/>
                  </a:lnTo>
                  <a:lnTo>
                    <a:pt x="2463" y="10083"/>
                  </a:lnTo>
                  <a:lnTo>
                    <a:pt x="4282" y="10083"/>
                  </a:lnTo>
                  <a:lnTo>
                    <a:pt x="4192" y="9434"/>
                  </a:lnTo>
                  <a:lnTo>
                    <a:pt x="4112" y="8690"/>
                  </a:lnTo>
                  <a:lnTo>
                    <a:pt x="4062" y="8209"/>
                  </a:lnTo>
                  <a:close/>
                </a:path>
                <a:path w="6985" h="10160">
                  <a:moveTo>
                    <a:pt x="4952" y="7559"/>
                  </a:moveTo>
                  <a:lnTo>
                    <a:pt x="1963" y="7559"/>
                  </a:lnTo>
                  <a:lnTo>
                    <a:pt x="2002" y="8010"/>
                  </a:lnTo>
                  <a:lnTo>
                    <a:pt x="2680" y="8209"/>
                  </a:lnTo>
                  <a:lnTo>
                    <a:pt x="2628" y="8690"/>
                  </a:lnTo>
                  <a:lnTo>
                    <a:pt x="2680" y="8209"/>
                  </a:lnTo>
                  <a:lnTo>
                    <a:pt x="4840" y="8010"/>
                  </a:lnTo>
                  <a:lnTo>
                    <a:pt x="4952" y="7559"/>
                  </a:lnTo>
                  <a:close/>
                </a:path>
                <a:path w="6985" h="10160">
                  <a:moveTo>
                    <a:pt x="3371" y="0"/>
                  </a:moveTo>
                  <a:lnTo>
                    <a:pt x="2031" y="0"/>
                  </a:lnTo>
                  <a:lnTo>
                    <a:pt x="963" y="1057"/>
                  </a:lnTo>
                  <a:lnTo>
                    <a:pt x="963" y="3204"/>
                  </a:lnTo>
                  <a:lnTo>
                    <a:pt x="1424" y="3937"/>
                  </a:lnTo>
                  <a:lnTo>
                    <a:pt x="2136" y="4345"/>
                  </a:lnTo>
                  <a:lnTo>
                    <a:pt x="178" y="5099"/>
                  </a:lnTo>
                  <a:lnTo>
                    <a:pt x="0" y="5340"/>
                  </a:lnTo>
                  <a:lnTo>
                    <a:pt x="0" y="5947"/>
                  </a:lnTo>
                  <a:lnTo>
                    <a:pt x="283" y="6282"/>
                  </a:lnTo>
                  <a:lnTo>
                    <a:pt x="544" y="6282"/>
                  </a:lnTo>
                  <a:lnTo>
                    <a:pt x="2921" y="7046"/>
                  </a:lnTo>
                  <a:lnTo>
                    <a:pt x="1989" y="7402"/>
                  </a:lnTo>
                  <a:lnTo>
                    <a:pt x="4753" y="7402"/>
                  </a:lnTo>
                  <a:lnTo>
                    <a:pt x="3811" y="7046"/>
                  </a:lnTo>
                  <a:lnTo>
                    <a:pt x="4334" y="6879"/>
                  </a:lnTo>
                  <a:lnTo>
                    <a:pt x="3371" y="6879"/>
                  </a:lnTo>
                  <a:lnTo>
                    <a:pt x="3371" y="5549"/>
                  </a:lnTo>
                  <a:lnTo>
                    <a:pt x="6743" y="5549"/>
                  </a:lnTo>
                  <a:lnTo>
                    <a:pt x="6743" y="5340"/>
                  </a:lnTo>
                  <a:lnTo>
                    <a:pt x="6565" y="5099"/>
                  </a:lnTo>
                  <a:lnTo>
                    <a:pt x="4607" y="4345"/>
                  </a:lnTo>
                  <a:lnTo>
                    <a:pt x="5308" y="3937"/>
                  </a:lnTo>
                  <a:lnTo>
                    <a:pt x="3371" y="3937"/>
                  </a:lnTo>
                  <a:lnTo>
                    <a:pt x="3371" y="0"/>
                  </a:lnTo>
                  <a:close/>
                </a:path>
                <a:path w="6985" h="10160">
                  <a:moveTo>
                    <a:pt x="6743" y="5549"/>
                  </a:moveTo>
                  <a:lnTo>
                    <a:pt x="3371" y="5549"/>
                  </a:lnTo>
                  <a:lnTo>
                    <a:pt x="3371" y="6879"/>
                  </a:lnTo>
                  <a:lnTo>
                    <a:pt x="4334" y="6879"/>
                  </a:lnTo>
                  <a:lnTo>
                    <a:pt x="6198" y="6282"/>
                  </a:lnTo>
                  <a:lnTo>
                    <a:pt x="6446" y="6282"/>
                  </a:lnTo>
                  <a:lnTo>
                    <a:pt x="6743" y="5947"/>
                  </a:lnTo>
                  <a:lnTo>
                    <a:pt x="6743" y="5549"/>
                  </a:lnTo>
                  <a:close/>
                </a:path>
                <a:path w="6985" h="10160">
                  <a:moveTo>
                    <a:pt x="4701" y="0"/>
                  </a:moveTo>
                  <a:lnTo>
                    <a:pt x="3371" y="0"/>
                  </a:lnTo>
                  <a:lnTo>
                    <a:pt x="3371" y="3937"/>
                  </a:lnTo>
                  <a:lnTo>
                    <a:pt x="5308" y="3937"/>
                  </a:lnTo>
                  <a:lnTo>
                    <a:pt x="5779" y="3204"/>
                  </a:lnTo>
                  <a:lnTo>
                    <a:pt x="5779" y="1057"/>
                  </a:lnTo>
                  <a:lnTo>
                    <a:pt x="4701" y="0"/>
                  </a:lnTo>
                  <a:close/>
                </a:path>
              </a:pathLst>
            </a:custGeom>
            <a:solidFill>
              <a:srgbClr val="1217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4011240" y="4342901"/>
              <a:ext cx="15875" cy="17145"/>
            </a:xfrm>
            <a:custGeom>
              <a:avLst/>
              <a:gdLst/>
              <a:ahLst/>
              <a:cxnLst/>
              <a:rect l="l" t="t" r="r" b="b"/>
              <a:pathLst>
                <a:path w="15875" h="17145">
                  <a:moveTo>
                    <a:pt x="2670" y="15423"/>
                  </a:moveTo>
                  <a:lnTo>
                    <a:pt x="680" y="15423"/>
                  </a:lnTo>
                  <a:lnTo>
                    <a:pt x="1643" y="16889"/>
                  </a:lnTo>
                  <a:lnTo>
                    <a:pt x="2670" y="15423"/>
                  </a:lnTo>
                  <a:close/>
                </a:path>
                <a:path w="15875" h="17145">
                  <a:moveTo>
                    <a:pt x="8110" y="858"/>
                  </a:moveTo>
                  <a:lnTo>
                    <a:pt x="6942" y="858"/>
                  </a:lnTo>
                  <a:lnTo>
                    <a:pt x="4921" y="1643"/>
                  </a:lnTo>
                  <a:lnTo>
                    <a:pt x="3926" y="2816"/>
                  </a:lnTo>
                  <a:lnTo>
                    <a:pt x="3821" y="3539"/>
                  </a:lnTo>
                  <a:lnTo>
                    <a:pt x="3308" y="5465"/>
                  </a:lnTo>
                  <a:lnTo>
                    <a:pt x="1340" y="9853"/>
                  </a:lnTo>
                  <a:lnTo>
                    <a:pt x="523" y="11015"/>
                  </a:lnTo>
                  <a:lnTo>
                    <a:pt x="89" y="13811"/>
                  </a:lnTo>
                  <a:lnTo>
                    <a:pt x="0" y="14386"/>
                  </a:lnTo>
                  <a:lnTo>
                    <a:pt x="502" y="15151"/>
                  </a:lnTo>
                  <a:lnTo>
                    <a:pt x="9193" y="15151"/>
                  </a:lnTo>
                  <a:lnTo>
                    <a:pt x="12952" y="13811"/>
                  </a:lnTo>
                  <a:lnTo>
                    <a:pt x="14858" y="11214"/>
                  </a:lnTo>
                  <a:lnTo>
                    <a:pt x="14774" y="7758"/>
                  </a:lnTo>
                  <a:lnTo>
                    <a:pt x="15067" y="6502"/>
                  </a:lnTo>
                  <a:lnTo>
                    <a:pt x="14530" y="5465"/>
                  </a:lnTo>
                  <a:lnTo>
                    <a:pt x="14402" y="5465"/>
                  </a:lnTo>
                  <a:lnTo>
                    <a:pt x="15465" y="4188"/>
                  </a:lnTo>
                  <a:lnTo>
                    <a:pt x="15402" y="3047"/>
                  </a:lnTo>
                  <a:lnTo>
                    <a:pt x="15057" y="1916"/>
                  </a:lnTo>
                  <a:lnTo>
                    <a:pt x="14200" y="1193"/>
                  </a:lnTo>
                  <a:lnTo>
                    <a:pt x="9622" y="1193"/>
                  </a:lnTo>
                  <a:lnTo>
                    <a:pt x="8110" y="858"/>
                  </a:lnTo>
                  <a:close/>
                </a:path>
                <a:path w="15875" h="17145">
                  <a:moveTo>
                    <a:pt x="12784" y="0"/>
                  </a:moveTo>
                  <a:lnTo>
                    <a:pt x="11966" y="0"/>
                  </a:lnTo>
                  <a:lnTo>
                    <a:pt x="11434" y="638"/>
                  </a:lnTo>
                  <a:lnTo>
                    <a:pt x="9622" y="1193"/>
                  </a:lnTo>
                  <a:lnTo>
                    <a:pt x="14200" y="1193"/>
                  </a:lnTo>
                  <a:lnTo>
                    <a:pt x="12784" y="0"/>
                  </a:lnTo>
                  <a:close/>
                </a:path>
              </a:pathLst>
            </a:custGeom>
            <a:solidFill>
              <a:srgbClr val="F5CC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3963606" y="4316532"/>
              <a:ext cx="100965" cy="142240"/>
            </a:xfrm>
            <a:custGeom>
              <a:avLst/>
              <a:gdLst/>
              <a:ahLst/>
              <a:cxnLst/>
              <a:rect l="l" t="t" r="r" b="b"/>
              <a:pathLst>
                <a:path w="100964" h="142239">
                  <a:moveTo>
                    <a:pt x="12547" y="82067"/>
                  </a:moveTo>
                  <a:lnTo>
                    <a:pt x="11696" y="78155"/>
                  </a:lnTo>
                  <a:lnTo>
                    <a:pt x="10604" y="75844"/>
                  </a:lnTo>
                  <a:lnTo>
                    <a:pt x="9677" y="74764"/>
                  </a:lnTo>
                  <a:lnTo>
                    <a:pt x="8089" y="102654"/>
                  </a:lnTo>
                  <a:lnTo>
                    <a:pt x="7975" y="104609"/>
                  </a:lnTo>
                  <a:lnTo>
                    <a:pt x="8153" y="103847"/>
                  </a:lnTo>
                  <a:lnTo>
                    <a:pt x="9740" y="102654"/>
                  </a:lnTo>
                  <a:lnTo>
                    <a:pt x="9867" y="84493"/>
                  </a:lnTo>
                  <a:lnTo>
                    <a:pt x="10045" y="83540"/>
                  </a:lnTo>
                  <a:lnTo>
                    <a:pt x="10350" y="82715"/>
                  </a:lnTo>
                  <a:lnTo>
                    <a:pt x="11341" y="84848"/>
                  </a:lnTo>
                  <a:lnTo>
                    <a:pt x="11938" y="87058"/>
                  </a:lnTo>
                  <a:lnTo>
                    <a:pt x="12230" y="85445"/>
                  </a:lnTo>
                  <a:lnTo>
                    <a:pt x="12331" y="84848"/>
                  </a:lnTo>
                  <a:lnTo>
                    <a:pt x="12420" y="84315"/>
                  </a:lnTo>
                  <a:lnTo>
                    <a:pt x="12509" y="82715"/>
                  </a:lnTo>
                  <a:lnTo>
                    <a:pt x="12547" y="82067"/>
                  </a:lnTo>
                  <a:close/>
                </a:path>
                <a:path w="100964" h="142239">
                  <a:moveTo>
                    <a:pt x="17043" y="116662"/>
                  </a:moveTo>
                  <a:lnTo>
                    <a:pt x="15760" y="114820"/>
                  </a:lnTo>
                  <a:lnTo>
                    <a:pt x="15468" y="112826"/>
                  </a:lnTo>
                  <a:lnTo>
                    <a:pt x="15367" y="112179"/>
                  </a:lnTo>
                  <a:lnTo>
                    <a:pt x="15316" y="111848"/>
                  </a:lnTo>
                  <a:lnTo>
                    <a:pt x="15201" y="111074"/>
                  </a:lnTo>
                  <a:lnTo>
                    <a:pt x="14871" y="100495"/>
                  </a:lnTo>
                  <a:lnTo>
                    <a:pt x="14744" y="112179"/>
                  </a:lnTo>
                  <a:lnTo>
                    <a:pt x="13169" y="112826"/>
                  </a:lnTo>
                  <a:lnTo>
                    <a:pt x="12153" y="111848"/>
                  </a:lnTo>
                  <a:lnTo>
                    <a:pt x="13868" y="115049"/>
                  </a:lnTo>
                  <a:lnTo>
                    <a:pt x="17043" y="116662"/>
                  </a:lnTo>
                  <a:close/>
                </a:path>
                <a:path w="100964" h="142239">
                  <a:moveTo>
                    <a:pt x="17094" y="76263"/>
                  </a:moveTo>
                  <a:lnTo>
                    <a:pt x="16827" y="75120"/>
                  </a:lnTo>
                  <a:lnTo>
                    <a:pt x="16548" y="73977"/>
                  </a:lnTo>
                  <a:lnTo>
                    <a:pt x="16230" y="75184"/>
                  </a:lnTo>
                  <a:lnTo>
                    <a:pt x="16789" y="76301"/>
                  </a:lnTo>
                  <a:lnTo>
                    <a:pt x="16891" y="77470"/>
                  </a:lnTo>
                  <a:lnTo>
                    <a:pt x="17094" y="76263"/>
                  </a:lnTo>
                  <a:close/>
                </a:path>
                <a:path w="100964" h="142239">
                  <a:moveTo>
                    <a:pt x="17348" y="29959"/>
                  </a:moveTo>
                  <a:close/>
                </a:path>
                <a:path w="100964" h="142239">
                  <a:moveTo>
                    <a:pt x="20078" y="89306"/>
                  </a:moveTo>
                  <a:lnTo>
                    <a:pt x="20066" y="88519"/>
                  </a:lnTo>
                  <a:lnTo>
                    <a:pt x="20066" y="87706"/>
                  </a:lnTo>
                  <a:lnTo>
                    <a:pt x="19786" y="88493"/>
                  </a:lnTo>
                  <a:lnTo>
                    <a:pt x="19075" y="89065"/>
                  </a:lnTo>
                  <a:lnTo>
                    <a:pt x="19037" y="90322"/>
                  </a:lnTo>
                  <a:lnTo>
                    <a:pt x="18973" y="90817"/>
                  </a:lnTo>
                  <a:lnTo>
                    <a:pt x="19964" y="90881"/>
                  </a:lnTo>
                  <a:lnTo>
                    <a:pt x="20053" y="90449"/>
                  </a:lnTo>
                  <a:lnTo>
                    <a:pt x="20066" y="90068"/>
                  </a:lnTo>
                  <a:lnTo>
                    <a:pt x="20078" y="89306"/>
                  </a:lnTo>
                  <a:close/>
                </a:path>
                <a:path w="100964" h="142239">
                  <a:moveTo>
                    <a:pt x="20307" y="53416"/>
                  </a:moveTo>
                  <a:lnTo>
                    <a:pt x="19062" y="52705"/>
                  </a:lnTo>
                  <a:lnTo>
                    <a:pt x="18834" y="52349"/>
                  </a:lnTo>
                  <a:lnTo>
                    <a:pt x="19850" y="51993"/>
                  </a:lnTo>
                  <a:lnTo>
                    <a:pt x="19659" y="51511"/>
                  </a:lnTo>
                  <a:lnTo>
                    <a:pt x="19989" y="45948"/>
                  </a:lnTo>
                  <a:lnTo>
                    <a:pt x="19786" y="40728"/>
                  </a:lnTo>
                  <a:lnTo>
                    <a:pt x="20269" y="35458"/>
                  </a:lnTo>
                  <a:lnTo>
                    <a:pt x="19646" y="35560"/>
                  </a:lnTo>
                  <a:lnTo>
                    <a:pt x="19519" y="36258"/>
                  </a:lnTo>
                  <a:lnTo>
                    <a:pt x="18326" y="35737"/>
                  </a:lnTo>
                  <a:lnTo>
                    <a:pt x="19024" y="35331"/>
                  </a:lnTo>
                  <a:lnTo>
                    <a:pt x="18745" y="34632"/>
                  </a:lnTo>
                  <a:lnTo>
                    <a:pt x="18719" y="34251"/>
                  </a:lnTo>
                  <a:lnTo>
                    <a:pt x="18580" y="33553"/>
                  </a:lnTo>
                  <a:lnTo>
                    <a:pt x="16725" y="40081"/>
                  </a:lnTo>
                  <a:lnTo>
                    <a:pt x="17564" y="35242"/>
                  </a:lnTo>
                  <a:lnTo>
                    <a:pt x="17487" y="33718"/>
                  </a:lnTo>
                  <a:lnTo>
                    <a:pt x="16598" y="34620"/>
                  </a:lnTo>
                  <a:lnTo>
                    <a:pt x="15252" y="39344"/>
                  </a:lnTo>
                  <a:lnTo>
                    <a:pt x="14922" y="40449"/>
                  </a:lnTo>
                  <a:lnTo>
                    <a:pt x="15176" y="41643"/>
                  </a:lnTo>
                  <a:lnTo>
                    <a:pt x="15278" y="42951"/>
                  </a:lnTo>
                  <a:lnTo>
                    <a:pt x="14986" y="44526"/>
                  </a:lnTo>
                  <a:lnTo>
                    <a:pt x="15684" y="50673"/>
                  </a:lnTo>
                  <a:lnTo>
                    <a:pt x="16637" y="54127"/>
                  </a:lnTo>
                  <a:lnTo>
                    <a:pt x="17894" y="58153"/>
                  </a:lnTo>
                  <a:lnTo>
                    <a:pt x="18440" y="59740"/>
                  </a:lnTo>
                  <a:lnTo>
                    <a:pt x="18732" y="60464"/>
                  </a:lnTo>
                  <a:lnTo>
                    <a:pt x="18592" y="60464"/>
                  </a:lnTo>
                  <a:lnTo>
                    <a:pt x="18326" y="61036"/>
                  </a:lnTo>
                  <a:lnTo>
                    <a:pt x="18211" y="61277"/>
                  </a:lnTo>
                  <a:lnTo>
                    <a:pt x="17538" y="59740"/>
                  </a:lnTo>
                  <a:lnTo>
                    <a:pt x="17132" y="58839"/>
                  </a:lnTo>
                  <a:lnTo>
                    <a:pt x="16167" y="56680"/>
                  </a:lnTo>
                  <a:lnTo>
                    <a:pt x="16014" y="56362"/>
                  </a:lnTo>
                  <a:lnTo>
                    <a:pt x="15506" y="55232"/>
                  </a:lnTo>
                  <a:lnTo>
                    <a:pt x="15506" y="60464"/>
                  </a:lnTo>
                  <a:lnTo>
                    <a:pt x="15201" y="61036"/>
                  </a:lnTo>
                  <a:lnTo>
                    <a:pt x="15074" y="61277"/>
                  </a:lnTo>
                  <a:lnTo>
                    <a:pt x="14973" y="61493"/>
                  </a:lnTo>
                  <a:lnTo>
                    <a:pt x="14414" y="61036"/>
                  </a:lnTo>
                  <a:lnTo>
                    <a:pt x="13690" y="60744"/>
                  </a:lnTo>
                  <a:lnTo>
                    <a:pt x="11226" y="59740"/>
                  </a:lnTo>
                  <a:lnTo>
                    <a:pt x="13550" y="59740"/>
                  </a:lnTo>
                  <a:lnTo>
                    <a:pt x="14744" y="58839"/>
                  </a:lnTo>
                  <a:lnTo>
                    <a:pt x="15379" y="59740"/>
                  </a:lnTo>
                  <a:lnTo>
                    <a:pt x="15506" y="60464"/>
                  </a:lnTo>
                  <a:lnTo>
                    <a:pt x="15506" y="55232"/>
                  </a:lnTo>
                  <a:lnTo>
                    <a:pt x="15240" y="54622"/>
                  </a:lnTo>
                  <a:lnTo>
                    <a:pt x="14185" y="47777"/>
                  </a:lnTo>
                  <a:lnTo>
                    <a:pt x="14185" y="47383"/>
                  </a:lnTo>
                  <a:lnTo>
                    <a:pt x="14655" y="42951"/>
                  </a:lnTo>
                  <a:lnTo>
                    <a:pt x="14706" y="42481"/>
                  </a:lnTo>
                  <a:lnTo>
                    <a:pt x="14795" y="41643"/>
                  </a:lnTo>
                  <a:lnTo>
                    <a:pt x="14922" y="40449"/>
                  </a:lnTo>
                  <a:lnTo>
                    <a:pt x="14516" y="41643"/>
                  </a:lnTo>
                  <a:lnTo>
                    <a:pt x="14363" y="42481"/>
                  </a:lnTo>
                  <a:lnTo>
                    <a:pt x="14274" y="42951"/>
                  </a:lnTo>
                  <a:lnTo>
                    <a:pt x="13335" y="44742"/>
                  </a:lnTo>
                  <a:lnTo>
                    <a:pt x="13335" y="58153"/>
                  </a:lnTo>
                  <a:lnTo>
                    <a:pt x="12687" y="58153"/>
                  </a:lnTo>
                  <a:lnTo>
                    <a:pt x="11976" y="58470"/>
                  </a:lnTo>
                  <a:lnTo>
                    <a:pt x="7340" y="58470"/>
                  </a:lnTo>
                  <a:lnTo>
                    <a:pt x="5422" y="59563"/>
                  </a:lnTo>
                  <a:lnTo>
                    <a:pt x="5130" y="58839"/>
                  </a:lnTo>
                  <a:lnTo>
                    <a:pt x="5270" y="58839"/>
                  </a:lnTo>
                  <a:lnTo>
                    <a:pt x="6858" y="58153"/>
                  </a:lnTo>
                  <a:lnTo>
                    <a:pt x="8356" y="57454"/>
                  </a:lnTo>
                  <a:lnTo>
                    <a:pt x="10414" y="56680"/>
                  </a:lnTo>
                  <a:lnTo>
                    <a:pt x="11785" y="56680"/>
                  </a:lnTo>
                  <a:lnTo>
                    <a:pt x="13284" y="57289"/>
                  </a:lnTo>
                  <a:lnTo>
                    <a:pt x="13335" y="58153"/>
                  </a:lnTo>
                  <a:lnTo>
                    <a:pt x="13335" y="44742"/>
                  </a:lnTo>
                  <a:lnTo>
                    <a:pt x="12725" y="45897"/>
                  </a:lnTo>
                  <a:lnTo>
                    <a:pt x="12573" y="47383"/>
                  </a:lnTo>
                  <a:lnTo>
                    <a:pt x="12534" y="47777"/>
                  </a:lnTo>
                  <a:lnTo>
                    <a:pt x="13042" y="50673"/>
                  </a:lnTo>
                  <a:lnTo>
                    <a:pt x="13157" y="51308"/>
                  </a:lnTo>
                  <a:lnTo>
                    <a:pt x="10718" y="51904"/>
                  </a:lnTo>
                  <a:lnTo>
                    <a:pt x="10934" y="51904"/>
                  </a:lnTo>
                  <a:lnTo>
                    <a:pt x="11950" y="52578"/>
                  </a:lnTo>
                  <a:lnTo>
                    <a:pt x="11188" y="52984"/>
                  </a:lnTo>
                  <a:lnTo>
                    <a:pt x="11137" y="53428"/>
                  </a:lnTo>
                  <a:lnTo>
                    <a:pt x="10972" y="53632"/>
                  </a:lnTo>
                  <a:lnTo>
                    <a:pt x="11785" y="54127"/>
                  </a:lnTo>
                  <a:lnTo>
                    <a:pt x="11912" y="55270"/>
                  </a:lnTo>
                  <a:lnTo>
                    <a:pt x="10172" y="55918"/>
                  </a:lnTo>
                  <a:lnTo>
                    <a:pt x="9321" y="56083"/>
                  </a:lnTo>
                  <a:lnTo>
                    <a:pt x="8305" y="56362"/>
                  </a:lnTo>
                  <a:lnTo>
                    <a:pt x="10236" y="51155"/>
                  </a:lnTo>
                  <a:lnTo>
                    <a:pt x="9461" y="51155"/>
                  </a:lnTo>
                  <a:lnTo>
                    <a:pt x="9423" y="51308"/>
                  </a:lnTo>
                  <a:lnTo>
                    <a:pt x="9309" y="51904"/>
                  </a:lnTo>
                  <a:lnTo>
                    <a:pt x="9194" y="52578"/>
                  </a:lnTo>
                  <a:lnTo>
                    <a:pt x="9131" y="52984"/>
                  </a:lnTo>
                  <a:lnTo>
                    <a:pt x="9055" y="53428"/>
                  </a:lnTo>
                  <a:lnTo>
                    <a:pt x="8928" y="54127"/>
                  </a:lnTo>
                  <a:lnTo>
                    <a:pt x="7251" y="56083"/>
                  </a:lnTo>
                  <a:lnTo>
                    <a:pt x="4711" y="58153"/>
                  </a:lnTo>
                  <a:lnTo>
                    <a:pt x="4127" y="58839"/>
                  </a:lnTo>
                  <a:lnTo>
                    <a:pt x="4267" y="58839"/>
                  </a:lnTo>
                  <a:lnTo>
                    <a:pt x="4203" y="60464"/>
                  </a:lnTo>
                  <a:lnTo>
                    <a:pt x="6184" y="59740"/>
                  </a:lnTo>
                  <a:lnTo>
                    <a:pt x="9728" y="59740"/>
                  </a:lnTo>
                  <a:lnTo>
                    <a:pt x="6985" y="60464"/>
                  </a:lnTo>
                  <a:lnTo>
                    <a:pt x="7150" y="60464"/>
                  </a:lnTo>
                  <a:lnTo>
                    <a:pt x="4572" y="61518"/>
                  </a:lnTo>
                  <a:lnTo>
                    <a:pt x="3810" y="61849"/>
                  </a:lnTo>
                  <a:lnTo>
                    <a:pt x="3390" y="62344"/>
                  </a:lnTo>
                  <a:lnTo>
                    <a:pt x="2971" y="62788"/>
                  </a:lnTo>
                  <a:lnTo>
                    <a:pt x="2641" y="62788"/>
                  </a:lnTo>
                  <a:lnTo>
                    <a:pt x="3048" y="63538"/>
                  </a:lnTo>
                  <a:lnTo>
                    <a:pt x="4508" y="63538"/>
                  </a:lnTo>
                  <a:lnTo>
                    <a:pt x="3835" y="64185"/>
                  </a:lnTo>
                  <a:lnTo>
                    <a:pt x="3429" y="64185"/>
                  </a:lnTo>
                  <a:lnTo>
                    <a:pt x="2400" y="64427"/>
                  </a:lnTo>
                  <a:lnTo>
                    <a:pt x="2336" y="64706"/>
                  </a:lnTo>
                  <a:lnTo>
                    <a:pt x="2222" y="65112"/>
                  </a:lnTo>
                  <a:lnTo>
                    <a:pt x="2184" y="65278"/>
                  </a:lnTo>
                  <a:lnTo>
                    <a:pt x="2082" y="65659"/>
                  </a:lnTo>
                  <a:lnTo>
                    <a:pt x="1993" y="65976"/>
                  </a:lnTo>
                  <a:lnTo>
                    <a:pt x="1727" y="66040"/>
                  </a:lnTo>
                  <a:lnTo>
                    <a:pt x="0" y="70243"/>
                  </a:lnTo>
                  <a:lnTo>
                    <a:pt x="584" y="69608"/>
                  </a:lnTo>
                  <a:lnTo>
                    <a:pt x="901" y="69329"/>
                  </a:lnTo>
                  <a:lnTo>
                    <a:pt x="2616" y="67792"/>
                  </a:lnTo>
                  <a:lnTo>
                    <a:pt x="13373" y="84315"/>
                  </a:lnTo>
                  <a:lnTo>
                    <a:pt x="14439" y="86512"/>
                  </a:lnTo>
                  <a:lnTo>
                    <a:pt x="14732" y="86829"/>
                  </a:lnTo>
                  <a:lnTo>
                    <a:pt x="15252" y="86588"/>
                  </a:lnTo>
                  <a:lnTo>
                    <a:pt x="15290" y="86296"/>
                  </a:lnTo>
                  <a:lnTo>
                    <a:pt x="15227" y="83007"/>
                  </a:lnTo>
                  <a:lnTo>
                    <a:pt x="13970" y="79451"/>
                  </a:lnTo>
                  <a:lnTo>
                    <a:pt x="12217" y="75323"/>
                  </a:lnTo>
                  <a:lnTo>
                    <a:pt x="11696" y="73952"/>
                  </a:lnTo>
                  <a:lnTo>
                    <a:pt x="10388" y="71259"/>
                  </a:lnTo>
                  <a:lnTo>
                    <a:pt x="9728" y="69977"/>
                  </a:lnTo>
                  <a:lnTo>
                    <a:pt x="7962" y="68338"/>
                  </a:lnTo>
                  <a:lnTo>
                    <a:pt x="6629" y="67271"/>
                  </a:lnTo>
                  <a:lnTo>
                    <a:pt x="10985" y="67271"/>
                  </a:lnTo>
                  <a:lnTo>
                    <a:pt x="7315" y="64643"/>
                  </a:lnTo>
                  <a:lnTo>
                    <a:pt x="2476" y="65862"/>
                  </a:lnTo>
                  <a:lnTo>
                    <a:pt x="7581" y="63792"/>
                  </a:lnTo>
                  <a:lnTo>
                    <a:pt x="11036" y="64706"/>
                  </a:lnTo>
                  <a:lnTo>
                    <a:pt x="14693" y="69557"/>
                  </a:lnTo>
                  <a:lnTo>
                    <a:pt x="14986" y="69253"/>
                  </a:lnTo>
                  <a:lnTo>
                    <a:pt x="15582" y="69100"/>
                  </a:lnTo>
                  <a:lnTo>
                    <a:pt x="13601" y="67589"/>
                  </a:lnTo>
                  <a:lnTo>
                    <a:pt x="13385" y="66052"/>
                  </a:lnTo>
                  <a:lnTo>
                    <a:pt x="13271" y="65278"/>
                  </a:lnTo>
                  <a:lnTo>
                    <a:pt x="13195" y="64706"/>
                  </a:lnTo>
                  <a:lnTo>
                    <a:pt x="12661" y="64706"/>
                  </a:lnTo>
                  <a:lnTo>
                    <a:pt x="9918" y="63792"/>
                  </a:lnTo>
                  <a:lnTo>
                    <a:pt x="11811" y="63792"/>
                  </a:lnTo>
                  <a:lnTo>
                    <a:pt x="13881" y="64427"/>
                  </a:lnTo>
                  <a:lnTo>
                    <a:pt x="13893" y="65582"/>
                  </a:lnTo>
                  <a:lnTo>
                    <a:pt x="14973" y="65278"/>
                  </a:lnTo>
                  <a:lnTo>
                    <a:pt x="14973" y="64566"/>
                  </a:lnTo>
                  <a:lnTo>
                    <a:pt x="14528" y="64185"/>
                  </a:lnTo>
                  <a:lnTo>
                    <a:pt x="13944" y="63792"/>
                  </a:lnTo>
                  <a:lnTo>
                    <a:pt x="13538" y="63538"/>
                  </a:lnTo>
                  <a:lnTo>
                    <a:pt x="12407" y="62788"/>
                  </a:lnTo>
                  <a:lnTo>
                    <a:pt x="12738" y="62788"/>
                  </a:lnTo>
                  <a:lnTo>
                    <a:pt x="10464" y="62547"/>
                  </a:lnTo>
                  <a:lnTo>
                    <a:pt x="7975" y="62788"/>
                  </a:lnTo>
                  <a:lnTo>
                    <a:pt x="7048" y="62788"/>
                  </a:lnTo>
                  <a:lnTo>
                    <a:pt x="6769" y="62547"/>
                  </a:lnTo>
                  <a:lnTo>
                    <a:pt x="6629" y="62547"/>
                  </a:lnTo>
                  <a:lnTo>
                    <a:pt x="9436" y="60744"/>
                  </a:lnTo>
                  <a:lnTo>
                    <a:pt x="10083" y="60744"/>
                  </a:lnTo>
                  <a:lnTo>
                    <a:pt x="12674" y="61036"/>
                  </a:lnTo>
                  <a:lnTo>
                    <a:pt x="12509" y="61036"/>
                  </a:lnTo>
                  <a:lnTo>
                    <a:pt x="15328" y="63538"/>
                  </a:lnTo>
                  <a:lnTo>
                    <a:pt x="15392" y="64096"/>
                  </a:lnTo>
                  <a:lnTo>
                    <a:pt x="16078" y="63792"/>
                  </a:lnTo>
                  <a:lnTo>
                    <a:pt x="16281" y="63792"/>
                  </a:lnTo>
                  <a:lnTo>
                    <a:pt x="16383" y="62788"/>
                  </a:lnTo>
                  <a:lnTo>
                    <a:pt x="16497" y="62547"/>
                  </a:lnTo>
                  <a:lnTo>
                    <a:pt x="16725" y="61849"/>
                  </a:lnTo>
                  <a:lnTo>
                    <a:pt x="16598" y="61518"/>
                  </a:lnTo>
                  <a:lnTo>
                    <a:pt x="16497" y="61277"/>
                  </a:lnTo>
                  <a:lnTo>
                    <a:pt x="16395" y="59740"/>
                  </a:lnTo>
                  <a:lnTo>
                    <a:pt x="17437" y="61518"/>
                  </a:lnTo>
                  <a:lnTo>
                    <a:pt x="17526" y="65112"/>
                  </a:lnTo>
                  <a:lnTo>
                    <a:pt x="18503" y="65112"/>
                  </a:lnTo>
                  <a:lnTo>
                    <a:pt x="18618" y="63792"/>
                  </a:lnTo>
                  <a:lnTo>
                    <a:pt x="18732" y="62547"/>
                  </a:lnTo>
                  <a:lnTo>
                    <a:pt x="18745" y="62344"/>
                  </a:lnTo>
                  <a:lnTo>
                    <a:pt x="18872" y="61849"/>
                  </a:lnTo>
                  <a:lnTo>
                    <a:pt x="18948" y="61518"/>
                  </a:lnTo>
                  <a:lnTo>
                    <a:pt x="19011" y="61277"/>
                  </a:lnTo>
                  <a:lnTo>
                    <a:pt x="19062" y="61036"/>
                  </a:lnTo>
                  <a:lnTo>
                    <a:pt x="19138" y="60744"/>
                  </a:lnTo>
                  <a:lnTo>
                    <a:pt x="19202" y="60464"/>
                  </a:lnTo>
                  <a:lnTo>
                    <a:pt x="19062" y="59740"/>
                  </a:lnTo>
                  <a:lnTo>
                    <a:pt x="17373" y="53632"/>
                  </a:lnTo>
                  <a:lnTo>
                    <a:pt x="17310" y="53428"/>
                  </a:lnTo>
                  <a:lnTo>
                    <a:pt x="17183" y="52984"/>
                  </a:lnTo>
                  <a:lnTo>
                    <a:pt x="17094" y="51904"/>
                  </a:lnTo>
                  <a:lnTo>
                    <a:pt x="16802" y="47777"/>
                  </a:lnTo>
                  <a:lnTo>
                    <a:pt x="16675" y="42214"/>
                  </a:lnTo>
                  <a:lnTo>
                    <a:pt x="17170" y="47459"/>
                  </a:lnTo>
                  <a:lnTo>
                    <a:pt x="19177" y="54241"/>
                  </a:lnTo>
                  <a:lnTo>
                    <a:pt x="20307" y="53416"/>
                  </a:lnTo>
                  <a:close/>
                </a:path>
                <a:path w="100964" h="142239">
                  <a:moveTo>
                    <a:pt x="21107" y="51689"/>
                  </a:moveTo>
                  <a:lnTo>
                    <a:pt x="20637" y="53403"/>
                  </a:lnTo>
                  <a:lnTo>
                    <a:pt x="20993" y="55130"/>
                  </a:lnTo>
                  <a:lnTo>
                    <a:pt x="21107" y="56807"/>
                  </a:lnTo>
                  <a:lnTo>
                    <a:pt x="21107" y="51689"/>
                  </a:lnTo>
                  <a:close/>
                </a:path>
                <a:path w="100964" h="142239">
                  <a:moveTo>
                    <a:pt x="23228" y="71869"/>
                  </a:moveTo>
                  <a:lnTo>
                    <a:pt x="22745" y="70319"/>
                  </a:lnTo>
                  <a:lnTo>
                    <a:pt x="22288" y="73914"/>
                  </a:lnTo>
                  <a:lnTo>
                    <a:pt x="21437" y="75933"/>
                  </a:lnTo>
                  <a:lnTo>
                    <a:pt x="21310" y="76212"/>
                  </a:lnTo>
                  <a:lnTo>
                    <a:pt x="21310" y="79413"/>
                  </a:lnTo>
                  <a:lnTo>
                    <a:pt x="21183" y="80797"/>
                  </a:lnTo>
                  <a:lnTo>
                    <a:pt x="21145" y="81153"/>
                  </a:lnTo>
                  <a:lnTo>
                    <a:pt x="20586" y="83934"/>
                  </a:lnTo>
                  <a:lnTo>
                    <a:pt x="20510" y="86855"/>
                  </a:lnTo>
                  <a:lnTo>
                    <a:pt x="21767" y="81153"/>
                  </a:lnTo>
                  <a:lnTo>
                    <a:pt x="21678" y="78028"/>
                  </a:lnTo>
                  <a:lnTo>
                    <a:pt x="23228" y="71869"/>
                  </a:lnTo>
                  <a:close/>
                </a:path>
                <a:path w="100964" h="142239">
                  <a:moveTo>
                    <a:pt x="24358" y="37642"/>
                  </a:moveTo>
                  <a:lnTo>
                    <a:pt x="24257" y="37922"/>
                  </a:lnTo>
                  <a:lnTo>
                    <a:pt x="23507" y="38747"/>
                  </a:lnTo>
                  <a:lnTo>
                    <a:pt x="22809" y="38569"/>
                  </a:lnTo>
                  <a:lnTo>
                    <a:pt x="22390" y="36690"/>
                  </a:lnTo>
                  <a:lnTo>
                    <a:pt x="21907" y="35369"/>
                  </a:lnTo>
                  <a:lnTo>
                    <a:pt x="21920" y="33883"/>
                  </a:lnTo>
                  <a:lnTo>
                    <a:pt x="20383" y="36525"/>
                  </a:lnTo>
                  <a:lnTo>
                    <a:pt x="20408" y="47967"/>
                  </a:lnTo>
                  <a:lnTo>
                    <a:pt x="21869" y="52235"/>
                  </a:lnTo>
                  <a:lnTo>
                    <a:pt x="22377" y="50952"/>
                  </a:lnTo>
                  <a:lnTo>
                    <a:pt x="22491" y="49580"/>
                  </a:lnTo>
                  <a:lnTo>
                    <a:pt x="23253" y="48336"/>
                  </a:lnTo>
                  <a:lnTo>
                    <a:pt x="23177" y="51752"/>
                  </a:lnTo>
                  <a:lnTo>
                    <a:pt x="21729" y="54914"/>
                  </a:lnTo>
                  <a:lnTo>
                    <a:pt x="21996" y="58610"/>
                  </a:lnTo>
                  <a:lnTo>
                    <a:pt x="22428" y="54851"/>
                  </a:lnTo>
                  <a:lnTo>
                    <a:pt x="23520" y="51511"/>
                  </a:lnTo>
                  <a:lnTo>
                    <a:pt x="23799" y="44551"/>
                  </a:lnTo>
                  <a:lnTo>
                    <a:pt x="24117" y="41097"/>
                  </a:lnTo>
                  <a:lnTo>
                    <a:pt x="24358" y="37642"/>
                  </a:lnTo>
                  <a:close/>
                </a:path>
                <a:path w="100964" h="142239">
                  <a:moveTo>
                    <a:pt x="25006" y="62090"/>
                  </a:moveTo>
                  <a:lnTo>
                    <a:pt x="24676" y="62014"/>
                  </a:lnTo>
                  <a:lnTo>
                    <a:pt x="23723" y="64223"/>
                  </a:lnTo>
                  <a:lnTo>
                    <a:pt x="23355" y="66573"/>
                  </a:lnTo>
                  <a:lnTo>
                    <a:pt x="22885" y="68897"/>
                  </a:lnTo>
                  <a:lnTo>
                    <a:pt x="23507" y="67259"/>
                  </a:lnTo>
                  <a:lnTo>
                    <a:pt x="24041" y="65570"/>
                  </a:lnTo>
                  <a:lnTo>
                    <a:pt x="24536" y="63881"/>
                  </a:lnTo>
                  <a:lnTo>
                    <a:pt x="24714" y="63296"/>
                  </a:lnTo>
                  <a:lnTo>
                    <a:pt x="24853" y="62687"/>
                  </a:lnTo>
                  <a:lnTo>
                    <a:pt x="25006" y="62090"/>
                  </a:lnTo>
                  <a:close/>
                </a:path>
                <a:path w="100964" h="142239">
                  <a:moveTo>
                    <a:pt x="25641" y="58115"/>
                  </a:moveTo>
                  <a:lnTo>
                    <a:pt x="25019" y="57569"/>
                  </a:lnTo>
                  <a:lnTo>
                    <a:pt x="24396" y="57023"/>
                  </a:lnTo>
                  <a:lnTo>
                    <a:pt x="23596" y="56337"/>
                  </a:lnTo>
                  <a:lnTo>
                    <a:pt x="23876" y="57543"/>
                  </a:lnTo>
                  <a:lnTo>
                    <a:pt x="24485" y="58077"/>
                  </a:lnTo>
                  <a:lnTo>
                    <a:pt x="25641" y="58115"/>
                  </a:lnTo>
                  <a:close/>
                </a:path>
                <a:path w="100964" h="142239">
                  <a:moveTo>
                    <a:pt x="26250" y="61798"/>
                  </a:moveTo>
                  <a:lnTo>
                    <a:pt x="24739" y="64681"/>
                  </a:lnTo>
                  <a:lnTo>
                    <a:pt x="24269" y="67792"/>
                  </a:lnTo>
                  <a:lnTo>
                    <a:pt x="23990" y="70942"/>
                  </a:lnTo>
                  <a:lnTo>
                    <a:pt x="25069" y="67970"/>
                  </a:lnTo>
                  <a:lnTo>
                    <a:pt x="26250" y="65024"/>
                  </a:lnTo>
                  <a:lnTo>
                    <a:pt x="26250" y="61798"/>
                  </a:lnTo>
                  <a:close/>
                </a:path>
                <a:path w="100964" h="142239">
                  <a:moveTo>
                    <a:pt x="28854" y="1574"/>
                  </a:moveTo>
                  <a:lnTo>
                    <a:pt x="28473" y="1828"/>
                  </a:lnTo>
                  <a:lnTo>
                    <a:pt x="27165" y="3454"/>
                  </a:lnTo>
                  <a:lnTo>
                    <a:pt x="26403" y="7607"/>
                  </a:lnTo>
                  <a:lnTo>
                    <a:pt x="26200" y="9194"/>
                  </a:lnTo>
                  <a:lnTo>
                    <a:pt x="26111" y="9829"/>
                  </a:lnTo>
                  <a:lnTo>
                    <a:pt x="25996" y="10591"/>
                  </a:lnTo>
                  <a:lnTo>
                    <a:pt x="25857" y="11303"/>
                  </a:lnTo>
                  <a:lnTo>
                    <a:pt x="25933" y="6845"/>
                  </a:lnTo>
                  <a:lnTo>
                    <a:pt x="26047" y="5003"/>
                  </a:lnTo>
                  <a:lnTo>
                    <a:pt x="25501" y="7277"/>
                  </a:lnTo>
                  <a:lnTo>
                    <a:pt x="25501" y="14351"/>
                  </a:lnTo>
                  <a:lnTo>
                    <a:pt x="25425" y="16725"/>
                  </a:lnTo>
                  <a:lnTo>
                    <a:pt x="25298" y="20256"/>
                  </a:lnTo>
                  <a:lnTo>
                    <a:pt x="24676" y="22136"/>
                  </a:lnTo>
                  <a:lnTo>
                    <a:pt x="24574" y="22428"/>
                  </a:lnTo>
                  <a:lnTo>
                    <a:pt x="24485" y="22694"/>
                  </a:lnTo>
                  <a:lnTo>
                    <a:pt x="23596" y="23164"/>
                  </a:lnTo>
                  <a:lnTo>
                    <a:pt x="22199" y="24282"/>
                  </a:lnTo>
                  <a:lnTo>
                    <a:pt x="23837" y="22694"/>
                  </a:lnTo>
                  <a:lnTo>
                    <a:pt x="24015" y="22428"/>
                  </a:lnTo>
                  <a:lnTo>
                    <a:pt x="24790" y="20599"/>
                  </a:lnTo>
                  <a:lnTo>
                    <a:pt x="24879" y="20256"/>
                  </a:lnTo>
                  <a:lnTo>
                    <a:pt x="25006" y="19050"/>
                  </a:lnTo>
                  <a:lnTo>
                    <a:pt x="25095" y="18262"/>
                  </a:lnTo>
                  <a:lnTo>
                    <a:pt x="25171" y="17462"/>
                  </a:lnTo>
                  <a:lnTo>
                    <a:pt x="25260" y="16725"/>
                  </a:lnTo>
                  <a:lnTo>
                    <a:pt x="25323" y="16040"/>
                  </a:lnTo>
                  <a:lnTo>
                    <a:pt x="25387" y="15494"/>
                  </a:lnTo>
                  <a:lnTo>
                    <a:pt x="25501" y="14351"/>
                  </a:lnTo>
                  <a:lnTo>
                    <a:pt x="25501" y="7277"/>
                  </a:lnTo>
                  <a:lnTo>
                    <a:pt x="24701" y="10591"/>
                  </a:lnTo>
                  <a:lnTo>
                    <a:pt x="24638" y="11607"/>
                  </a:lnTo>
                  <a:lnTo>
                    <a:pt x="24523" y="13703"/>
                  </a:lnTo>
                  <a:lnTo>
                    <a:pt x="24447" y="14820"/>
                  </a:lnTo>
                  <a:lnTo>
                    <a:pt x="24345" y="16040"/>
                  </a:lnTo>
                  <a:lnTo>
                    <a:pt x="22860" y="19050"/>
                  </a:lnTo>
                  <a:lnTo>
                    <a:pt x="21691" y="23977"/>
                  </a:lnTo>
                  <a:lnTo>
                    <a:pt x="21691" y="25704"/>
                  </a:lnTo>
                  <a:lnTo>
                    <a:pt x="19685" y="27038"/>
                  </a:lnTo>
                  <a:lnTo>
                    <a:pt x="20027" y="26568"/>
                  </a:lnTo>
                  <a:lnTo>
                    <a:pt x="19850" y="26568"/>
                  </a:lnTo>
                  <a:lnTo>
                    <a:pt x="21234" y="25933"/>
                  </a:lnTo>
                  <a:lnTo>
                    <a:pt x="21691" y="25704"/>
                  </a:lnTo>
                  <a:lnTo>
                    <a:pt x="21691" y="23977"/>
                  </a:lnTo>
                  <a:lnTo>
                    <a:pt x="21590" y="24396"/>
                  </a:lnTo>
                  <a:lnTo>
                    <a:pt x="20294" y="25933"/>
                  </a:lnTo>
                  <a:lnTo>
                    <a:pt x="18846" y="27495"/>
                  </a:lnTo>
                  <a:lnTo>
                    <a:pt x="17957" y="28943"/>
                  </a:lnTo>
                  <a:lnTo>
                    <a:pt x="17526" y="29679"/>
                  </a:lnTo>
                  <a:lnTo>
                    <a:pt x="17424" y="30822"/>
                  </a:lnTo>
                  <a:lnTo>
                    <a:pt x="19011" y="29679"/>
                  </a:lnTo>
                  <a:lnTo>
                    <a:pt x="20015" y="28244"/>
                  </a:lnTo>
                  <a:lnTo>
                    <a:pt x="21666" y="27063"/>
                  </a:lnTo>
                  <a:lnTo>
                    <a:pt x="21450" y="27063"/>
                  </a:lnTo>
                  <a:lnTo>
                    <a:pt x="23952" y="26123"/>
                  </a:lnTo>
                  <a:lnTo>
                    <a:pt x="27406" y="24396"/>
                  </a:lnTo>
                  <a:lnTo>
                    <a:pt x="28067" y="23698"/>
                  </a:lnTo>
                  <a:lnTo>
                    <a:pt x="28663" y="22948"/>
                  </a:lnTo>
                  <a:lnTo>
                    <a:pt x="28562" y="21513"/>
                  </a:lnTo>
                  <a:lnTo>
                    <a:pt x="28473" y="20256"/>
                  </a:lnTo>
                  <a:lnTo>
                    <a:pt x="28384" y="19050"/>
                  </a:lnTo>
                  <a:lnTo>
                    <a:pt x="28282" y="17462"/>
                  </a:lnTo>
                  <a:lnTo>
                    <a:pt x="28194" y="14820"/>
                  </a:lnTo>
                  <a:lnTo>
                    <a:pt x="28194" y="14351"/>
                  </a:lnTo>
                  <a:lnTo>
                    <a:pt x="28168" y="12268"/>
                  </a:lnTo>
                  <a:lnTo>
                    <a:pt x="27533" y="9067"/>
                  </a:lnTo>
                  <a:lnTo>
                    <a:pt x="27533" y="21691"/>
                  </a:lnTo>
                  <a:lnTo>
                    <a:pt x="26936" y="23558"/>
                  </a:lnTo>
                  <a:lnTo>
                    <a:pt x="24930" y="24828"/>
                  </a:lnTo>
                  <a:lnTo>
                    <a:pt x="24752" y="24828"/>
                  </a:lnTo>
                  <a:lnTo>
                    <a:pt x="21869" y="25615"/>
                  </a:lnTo>
                  <a:lnTo>
                    <a:pt x="23431" y="24828"/>
                  </a:lnTo>
                  <a:lnTo>
                    <a:pt x="24218" y="24396"/>
                  </a:lnTo>
                  <a:lnTo>
                    <a:pt x="26492" y="23164"/>
                  </a:lnTo>
                  <a:lnTo>
                    <a:pt x="26619" y="22948"/>
                  </a:lnTo>
                  <a:lnTo>
                    <a:pt x="27470" y="20599"/>
                  </a:lnTo>
                  <a:lnTo>
                    <a:pt x="27355" y="16725"/>
                  </a:lnTo>
                  <a:lnTo>
                    <a:pt x="27292" y="14820"/>
                  </a:lnTo>
                  <a:lnTo>
                    <a:pt x="27406" y="15494"/>
                  </a:lnTo>
                  <a:lnTo>
                    <a:pt x="27533" y="21691"/>
                  </a:lnTo>
                  <a:lnTo>
                    <a:pt x="27533" y="9067"/>
                  </a:lnTo>
                  <a:lnTo>
                    <a:pt x="27317" y="7975"/>
                  </a:lnTo>
                  <a:lnTo>
                    <a:pt x="26771" y="9194"/>
                  </a:lnTo>
                  <a:lnTo>
                    <a:pt x="27127" y="10591"/>
                  </a:lnTo>
                  <a:lnTo>
                    <a:pt x="26974" y="11391"/>
                  </a:lnTo>
                  <a:lnTo>
                    <a:pt x="26885" y="11849"/>
                  </a:lnTo>
                  <a:lnTo>
                    <a:pt x="26809" y="12268"/>
                  </a:lnTo>
                  <a:lnTo>
                    <a:pt x="26797" y="11607"/>
                  </a:lnTo>
                  <a:lnTo>
                    <a:pt x="26746" y="6845"/>
                  </a:lnTo>
                  <a:lnTo>
                    <a:pt x="27152" y="5765"/>
                  </a:lnTo>
                  <a:lnTo>
                    <a:pt x="28740" y="1828"/>
                  </a:lnTo>
                  <a:lnTo>
                    <a:pt x="28854" y="1574"/>
                  </a:lnTo>
                  <a:close/>
                </a:path>
                <a:path w="100964" h="142239">
                  <a:moveTo>
                    <a:pt x="29222" y="25730"/>
                  </a:moveTo>
                  <a:lnTo>
                    <a:pt x="25311" y="41021"/>
                  </a:lnTo>
                  <a:lnTo>
                    <a:pt x="24536" y="45694"/>
                  </a:lnTo>
                  <a:lnTo>
                    <a:pt x="24777" y="53187"/>
                  </a:lnTo>
                  <a:lnTo>
                    <a:pt x="25044" y="55727"/>
                  </a:lnTo>
                  <a:lnTo>
                    <a:pt x="27571" y="57480"/>
                  </a:lnTo>
                  <a:lnTo>
                    <a:pt x="28244" y="58013"/>
                  </a:lnTo>
                  <a:lnTo>
                    <a:pt x="28943" y="57518"/>
                  </a:lnTo>
                  <a:lnTo>
                    <a:pt x="28892" y="57137"/>
                  </a:lnTo>
                  <a:lnTo>
                    <a:pt x="27952" y="55372"/>
                  </a:lnTo>
                  <a:lnTo>
                    <a:pt x="27470" y="53695"/>
                  </a:lnTo>
                  <a:lnTo>
                    <a:pt x="25641" y="51003"/>
                  </a:lnTo>
                  <a:lnTo>
                    <a:pt x="25311" y="49606"/>
                  </a:lnTo>
                  <a:lnTo>
                    <a:pt x="25590" y="40627"/>
                  </a:lnTo>
                  <a:lnTo>
                    <a:pt x="27254" y="29235"/>
                  </a:lnTo>
                  <a:lnTo>
                    <a:pt x="29222" y="25730"/>
                  </a:lnTo>
                  <a:close/>
                </a:path>
                <a:path w="100964" h="142239">
                  <a:moveTo>
                    <a:pt x="30518" y="10947"/>
                  </a:moveTo>
                  <a:lnTo>
                    <a:pt x="30365" y="10947"/>
                  </a:lnTo>
                  <a:lnTo>
                    <a:pt x="30518" y="11023"/>
                  </a:lnTo>
                  <a:close/>
                </a:path>
                <a:path w="100964" h="142239">
                  <a:moveTo>
                    <a:pt x="30962" y="9474"/>
                  </a:moveTo>
                  <a:lnTo>
                    <a:pt x="30607" y="9182"/>
                  </a:lnTo>
                  <a:lnTo>
                    <a:pt x="30378" y="9055"/>
                  </a:lnTo>
                  <a:lnTo>
                    <a:pt x="30251" y="9004"/>
                  </a:lnTo>
                  <a:lnTo>
                    <a:pt x="29972" y="9017"/>
                  </a:lnTo>
                  <a:lnTo>
                    <a:pt x="29514" y="9093"/>
                  </a:lnTo>
                  <a:lnTo>
                    <a:pt x="29171" y="9512"/>
                  </a:lnTo>
                  <a:lnTo>
                    <a:pt x="28968" y="9880"/>
                  </a:lnTo>
                  <a:lnTo>
                    <a:pt x="29222" y="9829"/>
                  </a:lnTo>
                  <a:lnTo>
                    <a:pt x="29476" y="9791"/>
                  </a:lnTo>
                  <a:lnTo>
                    <a:pt x="29679" y="9601"/>
                  </a:lnTo>
                  <a:lnTo>
                    <a:pt x="29972" y="9563"/>
                  </a:lnTo>
                  <a:lnTo>
                    <a:pt x="30962" y="9474"/>
                  </a:lnTo>
                  <a:close/>
                </a:path>
                <a:path w="100964" h="142239">
                  <a:moveTo>
                    <a:pt x="31000" y="26111"/>
                  </a:moveTo>
                  <a:lnTo>
                    <a:pt x="30302" y="25692"/>
                  </a:lnTo>
                  <a:lnTo>
                    <a:pt x="29933" y="26314"/>
                  </a:lnTo>
                  <a:lnTo>
                    <a:pt x="29387" y="27101"/>
                  </a:lnTo>
                  <a:lnTo>
                    <a:pt x="28968" y="27952"/>
                  </a:lnTo>
                  <a:lnTo>
                    <a:pt x="27216" y="32829"/>
                  </a:lnTo>
                  <a:lnTo>
                    <a:pt x="26390" y="36957"/>
                  </a:lnTo>
                  <a:lnTo>
                    <a:pt x="26085" y="43281"/>
                  </a:lnTo>
                  <a:lnTo>
                    <a:pt x="25641" y="45618"/>
                  </a:lnTo>
                  <a:lnTo>
                    <a:pt x="27114" y="47777"/>
                  </a:lnTo>
                  <a:lnTo>
                    <a:pt x="27152" y="48006"/>
                  </a:lnTo>
                  <a:lnTo>
                    <a:pt x="26492" y="49314"/>
                  </a:lnTo>
                  <a:lnTo>
                    <a:pt x="27432" y="50266"/>
                  </a:lnTo>
                  <a:lnTo>
                    <a:pt x="27457" y="51523"/>
                  </a:lnTo>
                  <a:lnTo>
                    <a:pt x="28003" y="50952"/>
                  </a:lnTo>
                  <a:lnTo>
                    <a:pt x="26644" y="44323"/>
                  </a:lnTo>
                  <a:lnTo>
                    <a:pt x="27076" y="38684"/>
                  </a:lnTo>
                  <a:lnTo>
                    <a:pt x="28956" y="30835"/>
                  </a:lnTo>
                  <a:lnTo>
                    <a:pt x="30708" y="26416"/>
                  </a:lnTo>
                  <a:lnTo>
                    <a:pt x="31000" y="26111"/>
                  </a:lnTo>
                  <a:close/>
                </a:path>
                <a:path w="100964" h="142239">
                  <a:moveTo>
                    <a:pt x="31127" y="11264"/>
                  </a:moveTo>
                  <a:lnTo>
                    <a:pt x="30911" y="11290"/>
                  </a:lnTo>
                  <a:lnTo>
                    <a:pt x="30784" y="11455"/>
                  </a:lnTo>
                  <a:lnTo>
                    <a:pt x="30949" y="11366"/>
                  </a:lnTo>
                  <a:lnTo>
                    <a:pt x="31127" y="11264"/>
                  </a:lnTo>
                  <a:close/>
                </a:path>
                <a:path w="100964" h="142239">
                  <a:moveTo>
                    <a:pt x="31546" y="10172"/>
                  </a:moveTo>
                  <a:lnTo>
                    <a:pt x="31394" y="9969"/>
                  </a:lnTo>
                  <a:lnTo>
                    <a:pt x="31267" y="9880"/>
                  </a:lnTo>
                  <a:lnTo>
                    <a:pt x="31013" y="9728"/>
                  </a:lnTo>
                  <a:lnTo>
                    <a:pt x="30861" y="9690"/>
                  </a:lnTo>
                  <a:lnTo>
                    <a:pt x="30137" y="9766"/>
                  </a:lnTo>
                  <a:lnTo>
                    <a:pt x="29743" y="9867"/>
                  </a:lnTo>
                  <a:lnTo>
                    <a:pt x="29603" y="10121"/>
                  </a:lnTo>
                  <a:lnTo>
                    <a:pt x="29514" y="10287"/>
                  </a:lnTo>
                  <a:lnTo>
                    <a:pt x="29362" y="10642"/>
                  </a:lnTo>
                  <a:lnTo>
                    <a:pt x="29705" y="10579"/>
                  </a:lnTo>
                  <a:lnTo>
                    <a:pt x="30048" y="10502"/>
                  </a:lnTo>
                  <a:lnTo>
                    <a:pt x="30251" y="10325"/>
                  </a:lnTo>
                  <a:lnTo>
                    <a:pt x="30886" y="10363"/>
                  </a:lnTo>
                  <a:lnTo>
                    <a:pt x="31407" y="10490"/>
                  </a:lnTo>
                  <a:lnTo>
                    <a:pt x="31470" y="10337"/>
                  </a:lnTo>
                  <a:lnTo>
                    <a:pt x="31546" y="10172"/>
                  </a:lnTo>
                  <a:close/>
                </a:path>
                <a:path w="100964" h="142239">
                  <a:moveTo>
                    <a:pt x="35814" y="25857"/>
                  </a:moveTo>
                  <a:lnTo>
                    <a:pt x="33261" y="25615"/>
                  </a:lnTo>
                  <a:lnTo>
                    <a:pt x="33515" y="25336"/>
                  </a:lnTo>
                  <a:lnTo>
                    <a:pt x="34137" y="25336"/>
                  </a:lnTo>
                  <a:lnTo>
                    <a:pt x="32194" y="24079"/>
                  </a:lnTo>
                  <a:lnTo>
                    <a:pt x="31661" y="23723"/>
                  </a:lnTo>
                  <a:lnTo>
                    <a:pt x="31470" y="23723"/>
                  </a:lnTo>
                  <a:lnTo>
                    <a:pt x="30378" y="23723"/>
                  </a:lnTo>
                  <a:lnTo>
                    <a:pt x="29857" y="24803"/>
                  </a:lnTo>
                  <a:lnTo>
                    <a:pt x="28117" y="25336"/>
                  </a:lnTo>
                  <a:lnTo>
                    <a:pt x="29603" y="25336"/>
                  </a:lnTo>
                  <a:lnTo>
                    <a:pt x="30518" y="25336"/>
                  </a:lnTo>
                  <a:lnTo>
                    <a:pt x="32258" y="25336"/>
                  </a:lnTo>
                  <a:lnTo>
                    <a:pt x="32092" y="25501"/>
                  </a:lnTo>
                  <a:lnTo>
                    <a:pt x="31737" y="25857"/>
                  </a:lnTo>
                  <a:lnTo>
                    <a:pt x="32334" y="25857"/>
                  </a:lnTo>
                  <a:lnTo>
                    <a:pt x="33045" y="25857"/>
                  </a:lnTo>
                  <a:lnTo>
                    <a:pt x="35814" y="25857"/>
                  </a:lnTo>
                  <a:close/>
                </a:path>
                <a:path w="100964" h="142239">
                  <a:moveTo>
                    <a:pt x="35915" y="9398"/>
                  </a:moveTo>
                  <a:lnTo>
                    <a:pt x="35788" y="9359"/>
                  </a:lnTo>
                  <a:lnTo>
                    <a:pt x="35674" y="9550"/>
                  </a:lnTo>
                  <a:lnTo>
                    <a:pt x="35801" y="9588"/>
                  </a:lnTo>
                  <a:lnTo>
                    <a:pt x="35915" y="9461"/>
                  </a:lnTo>
                  <a:close/>
                </a:path>
                <a:path w="100964" h="142239">
                  <a:moveTo>
                    <a:pt x="35953" y="25336"/>
                  </a:moveTo>
                  <a:lnTo>
                    <a:pt x="35394" y="25336"/>
                  </a:lnTo>
                  <a:lnTo>
                    <a:pt x="35852" y="25857"/>
                  </a:lnTo>
                  <a:lnTo>
                    <a:pt x="35953" y="25336"/>
                  </a:lnTo>
                  <a:close/>
                </a:path>
                <a:path w="100964" h="142239">
                  <a:moveTo>
                    <a:pt x="41338" y="26022"/>
                  </a:moveTo>
                  <a:lnTo>
                    <a:pt x="41198" y="25958"/>
                  </a:lnTo>
                  <a:lnTo>
                    <a:pt x="41033" y="25819"/>
                  </a:lnTo>
                  <a:lnTo>
                    <a:pt x="40919" y="25946"/>
                  </a:lnTo>
                  <a:lnTo>
                    <a:pt x="40817" y="26111"/>
                  </a:lnTo>
                  <a:lnTo>
                    <a:pt x="41021" y="26123"/>
                  </a:lnTo>
                  <a:lnTo>
                    <a:pt x="41224" y="26060"/>
                  </a:lnTo>
                  <a:close/>
                </a:path>
                <a:path w="100964" h="142239">
                  <a:moveTo>
                    <a:pt x="50622" y="55702"/>
                  </a:moveTo>
                  <a:lnTo>
                    <a:pt x="50507" y="50634"/>
                  </a:lnTo>
                  <a:lnTo>
                    <a:pt x="50177" y="49695"/>
                  </a:lnTo>
                  <a:lnTo>
                    <a:pt x="50063" y="45808"/>
                  </a:lnTo>
                  <a:lnTo>
                    <a:pt x="49961" y="45504"/>
                  </a:lnTo>
                  <a:lnTo>
                    <a:pt x="49034" y="44462"/>
                  </a:lnTo>
                  <a:lnTo>
                    <a:pt x="49479" y="45504"/>
                  </a:lnTo>
                  <a:lnTo>
                    <a:pt x="49352" y="47053"/>
                  </a:lnTo>
                  <a:lnTo>
                    <a:pt x="49301" y="47993"/>
                  </a:lnTo>
                  <a:lnTo>
                    <a:pt x="49453" y="48615"/>
                  </a:lnTo>
                  <a:lnTo>
                    <a:pt x="49568" y="49110"/>
                  </a:lnTo>
                  <a:lnTo>
                    <a:pt x="49657" y="49504"/>
                  </a:lnTo>
                  <a:lnTo>
                    <a:pt x="49707" y="49695"/>
                  </a:lnTo>
                  <a:lnTo>
                    <a:pt x="49834" y="50203"/>
                  </a:lnTo>
                  <a:lnTo>
                    <a:pt x="49936" y="50634"/>
                  </a:lnTo>
                  <a:lnTo>
                    <a:pt x="50025" y="53251"/>
                  </a:lnTo>
                  <a:lnTo>
                    <a:pt x="49314" y="55511"/>
                  </a:lnTo>
                  <a:lnTo>
                    <a:pt x="49263" y="56032"/>
                  </a:lnTo>
                  <a:lnTo>
                    <a:pt x="47320" y="55702"/>
                  </a:lnTo>
                  <a:lnTo>
                    <a:pt x="48374" y="55702"/>
                  </a:lnTo>
                  <a:lnTo>
                    <a:pt x="48475" y="49504"/>
                  </a:lnTo>
                  <a:lnTo>
                    <a:pt x="48437" y="48958"/>
                  </a:lnTo>
                  <a:lnTo>
                    <a:pt x="48348" y="47993"/>
                  </a:lnTo>
                  <a:lnTo>
                    <a:pt x="48247" y="47053"/>
                  </a:lnTo>
                  <a:lnTo>
                    <a:pt x="48133" y="46240"/>
                  </a:lnTo>
                  <a:lnTo>
                    <a:pt x="47904" y="44462"/>
                  </a:lnTo>
                  <a:lnTo>
                    <a:pt x="47790" y="43599"/>
                  </a:lnTo>
                  <a:lnTo>
                    <a:pt x="47739" y="43243"/>
                  </a:lnTo>
                  <a:lnTo>
                    <a:pt x="47625" y="42392"/>
                  </a:lnTo>
                  <a:lnTo>
                    <a:pt x="47523" y="40982"/>
                  </a:lnTo>
                  <a:lnTo>
                    <a:pt x="47459" y="40728"/>
                  </a:lnTo>
                  <a:lnTo>
                    <a:pt x="47447" y="47993"/>
                  </a:lnTo>
                  <a:lnTo>
                    <a:pt x="47307" y="47993"/>
                  </a:lnTo>
                  <a:lnTo>
                    <a:pt x="47155" y="48615"/>
                  </a:lnTo>
                  <a:lnTo>
                    <a:pt x="47066" y="48958"/>
                  </a:lnTo>
                  <a:lnTo>
                    <a:pt x="46697" y="47993"/>
                  </a:lnTo>
                  <a:lnTo>
                    <a:pt x="46786" y="47345"/>
                  </a:lnTo>
                  <a:lnTo>
                    <a:pt x="46850" y="46240"/>
                  </a:lnTo>
                  <a:lnTo>
                    <a:pt x="46939" y="47053"/>
                  </a:lnTo>
                  <a:lnTo>
                    <a:pt x="47447" y="47993"/>
                  </a:lnTo>
                  <a:lnTo>
                    <a:pt x="47447" y="40690"/>
                  </a:lnTo>
                  <a:lnTo>
                    <a:pt x="46342" y="36969"/>
                  </a:lnTo>
                  <a:lnTo>
                    <a:pt x="45669" y="34404"/>
                  </a:lnTo>
                  <a:lnTo>
                    <a:pt x="45072" y="32575"/>
                  </a:lnTo>
                  <a:lnTo>
                    <a:pt x="45072" y="54356"/>
                  </a:lnTo>
                  <a:lnTo>
                    <a:pt x="44780" y="55041"/>
                  </a:lnTo>
                  <a:lnTo>
                    <a:pt x="44577" y="55511"/>
                  </a:lnTo>
                  <a:lnTo>
                    <a:pt x="43649" y="56807"/>
                  </a:lnTo>
                  <a:lnTo>
                    <a:pt x="42748" y="56807"/>
                  </a:lnTo>
                  <a:lnTo>
                    <a:pt x="45046" y="51943"/>
                  </a:lnTo>
                  <a:lnTo>
                    <a:pt x="45072" y="54356"/>
                  </a:lnTo>
                  <a:lnTo>
                    <a:pt x="45072" y="32575"/>
                  </a:lnTo>
                  <a:lnTo>
                    <a:pt x="45034" y="32448"/>
                  </a:lnTo>
                  <a:lnTo>
                    <a:pt x="45034" y="49822"/>
                  </a:lnTo>
                  <a:lnTo>
                    <a:pt x="44627" y="47993"/>
                  </a:lnTo>
                  <a:lnTo>
                    <a:pt x="44538" y="47574"/>
                  </a:lnTo>
                  <a:lnTo>
                    <a:pt x="44411" y="47053"/>
                  </a:lnTo>
                  <a:lnTo>
                    <a:pt x="44297" y="46520"/>
                  </a:lnTo>
                  <a:lnTo>
                    <a:pt x="44170" y="45974"/>
                  </a:lnTo>
                  <a:lnTo>
                    <a:pt x="44119" y="45504"/>
                  </a:lnTo>
                  <a:lnTo>
                    <a:pt x="44005" y="43827"/>
                  </a:lnTo>
                  <a:lnTo>
                    <a:pt x="43903" y="42392"/>
                  </a:lnTo>
                  <a:lnTo>
                    <a:pt x="43789" y="40728"/>
                  </a:lnTo>
                  <a:lnTo>
                    <a:pt x="43675" y="39090"/>
                  </a:lnTo>
                  <a:lnTo>
                    <a:pt x="43573" y="37630"/>
                  </a:lnTo>
                  <a:lnTo>
                    <a:pt x="43497" y="36614"/>
                  </a:lnTo>
                  <a:lnTo>
                    <a:pt x="43129" y="35090"/>
                  </a:lnTo>
                  <a:lnTo>
                    <a:pt x="43091" y="34886"/>
                  </a:lnTo>
                  <a:lnTo>
                    <a:pt x="42964" y="34404"/>
                  </a:lnTo>
                  <a:lnTo>
                    <a:pt x="42926" y="34239"/>
                  </a:lnTo>
                  <a:lnTo>
                    <a:pt x="42837" y="33845"/>
                  </a:lnTo>
                  <a:lnTo>
                    <a:pt x="42722" y="33388"/>
                  </a:lnTo>
                  <a:lnTo>
                    <a:pt x="42608" y="32918"/>
                  </a:lnTo>
                  <a:lnTo>
                    <a:pt x="42506" y="32270"/>
                  </a:lnTo>
                  <a:lnTo>
                    <a:pt x="42443" y="31902"/>
                  </a:lnTo>
                  <a:lnTo>
                    <a:pt x="42379" y="31483"/>
                  </a:lnTo>
                  <a:lnTo>
                    <a:pt x="42278" y="30848"/>
                  </a:lnTo>
                  <a:lnTo>
                    <a:pt x="41998" y="29184"/>
                  </a:lnTo>
                  <a:lnTo>
                    <a:pt x="42951" y="31902"/>
                  </a:lnTo>
                  <a:lnTo>
                    <a:pt x="43040" y="32270"/>
                  </a:lnTo>
                  <a:lnTo>
                    <a:pt x="43116" y="32639"/>
                  </a:lnTo>
                  <a:lnTo>
                    <a:pt x="43180" y="32918"/>
                  </a:lnTo>
                  <a:lnTo>
                    <a:pt x="43294" y="33388"/>
                  </a:lnTo>
                  <a:lnTo>
                    <a:pt x="43383" y="33845"/>
                  </a:lnTo>
                  <a:lnTo>
                    <a:pt x="43510" y="34404"/>
                  </a:lnTo>
                  <a:lnTo>
                    <a:pt x="43637" y="35090"/>
                  </a:lnTo>
                  <a:lnTo>
                    <a:pt x="43738" y="35775"/>
                  </a:lnTo>
                  <a:lnTo>
                    <a:pt x="43802" y="36207"/>
                  </a:lnTo>
                  <a:lnTo>
                    <a:pt x="43903" y="36969"/>
                  </a:lnTo>
                  <a:lnTo>
                    <a:pt x="44005" y="37630"/>
                  </a:lnTo>
                  <a:lnTo>
                    <a:pt x="44056" y="37985"/>
                  </a:lnTo>
                  <a:lnTo>
                    <a:pt x="44170" y="38823"/>
                  </a:lnTo>
                  <a:lnTo>
                    <a:pt x="44297" y="39636"/>
                  </a:lnTo>
                  <a:lnTo>
                    <a:pt x="44373" y="40220"/>
                  </a:lnTo>
                  <a:lnTo>
                    <a:pt x="45008" y="43243"/>
                  </a:lnTo>
                  <a:lnTo>
                    <a:pt x="45034" y="49822"/>
                  </a:lnTo>
                  <a:lnTo>
                    <a:pt x="45034" y="32448"/>
                  </a:lnTo>
                  <a:lnTo>
                    <a:pt x="44577" y="31038"/>
                  </a:lnTo>
                  <a:lnTo>
                    <a:pt x="44513" y="30848"/>
                  </a:lnTo>
                  <a:lnTo>
                    <a:pt x="44424" y="30568"/>
                  </a:lnTo>
                  <a:lnTo>
                    <a:pt x="44348" y="30340"/>
                  </a:lnTo>
                  <a:lnTo>
                    <a:pt x="43853" y="29184"/>
                  </a:lnTo>
                  <a:lnTo>
                    <a:pt x="43776" y="29032"/>
                  </a:lnTo>
                  <a:lnTo>
                    <a:pt x="43815" y="27584"/>
                  </a:lnTo>
                  <a:lnTo>
                    <a:pt x="45656" y="32639"/>
                  </a:lnTo>
                  <a:lnTo>
                    <a:pt x="45758" y="32918"/>
                  </a:lnTo>
                  <a:lnTo>
                    <a:pt x="48082" y="37985"/>
                  </a:lnTo>
                  <a:lnTo>
                    <a:pt x="49022" y="43243"/>
                  </a:lnTo>
                  <a:lnTo>
                    <a:pt x="49123" y="43827"/>
                  </a:lnTo>
                  <a:lnTo>
                    <a:pt x="49682" y="42392"/>
                  </a:lnTo>
                  <a:lnTo>
                    <a:pt x="49441" y="41617"/>
                  </a:lnTo>
                  <a:lnTo>
                    <a:pt x="49377" y="38404"/>
                  </a:lnTo>
                  <a:lnTo>
                    <a:pt x="48844" y="36969"/>
                  </a:lnTo>
                  <a:lnTo>
                    <a:pt x="47993" y="36017"/>
                  </a:lnTo>
                  <a:lnTo>
                    <a:pt x="48895" y="34886"/>
                  </a:lnTo>
                  <a:lnTo>
                    <a:pt x="48996" y="34404"/>
                  </a:lnTo>
                  <a:lnTo>
                    <a:pt x="48183" y="34404"/>
                  </a:lnTo>
                  <a:lnTo>
                    <a:pt x="48234" y="32270"/>
                  </a:lnTo>
                  <a:lnTo>
                    <a:pt x="48056" y="31902"/>
                  </a:lnTo>
                  <a:lnTo>
                    <a:pt x="47459" y="31038"/>
                  </a:lnTo>
                  <a:lnTo>
                    <a:pt x="46316" y="28016"/>
                  </a:lnTo>
                  <a:lnTo>
                    <a:pt x="45923" y="27584"/>
                  </a:lnTo>
                  <a:lnTo>
                    <a:pt x="45593" y="27216"/>
                  </a:lnTo>
                  <a:lnTo>
                    <a:pt x="45275" y="26885"/>
                  </a:lnTo>
                  <a:lnTo>
                    <a:pt x="44577" y="25336"/>
                  </a:lnTo>
                  <a:lnTo>
                    <a:pt x="44183" y="24498"/>
                  </a:lnTo>
                  <a:lnTo>
                    <a:pt x="43840" y="25336"/>
                  </a:lnTo>
                  <a:lnTo>
                    <a:pt x="43548" y="25336"/>
                  </a:lnTo>
                  <a:lnTo>
                    <a:pt x="42824" y="25857"/>
                  </a:lnTo>
                  <a:lnTo>
                    <a:pt x="39789" y="26885"/>
                  </a:lnTo>
                  <a:lnTo>
                    <a:pt x="39598" y="26885"/>
                  </a:lnTo>
                  <a:lnTo>
                    <a:pt x="37350" y="27127"/>
                  </a:lnTo>
                  <a:lnTo>
                    <a:pt x="37198" y="27114"/>
                  </a:lnTo>
                  <a:lnTo>
                    <a:pt x="37198" y="31902"/>
                  </a:lnTo>
                  <a:lnTo>
                    <a:pt x="36982" y="31902"/>
                  </a:lnTo>
                  <a:lnTo>
                    <a:pt x="36982" y="44462"/>
                  </a:lnTo>
                  <a:lnTo>
                    <a:pt x="36804" y="45504"/>
                  </a:lnTo>
                  <a:lnTo>
                    <a:pt x="36728" y="45974"/>
                  </a:lnTo>
                  <a:lnTo>
                    <a:pt x="36614" y="46685"/>
                  </a:lnTo>
                  <a:lnTo>
                    <a:pt x="36499" y="47345"/>
                  </a:lnTo>
                  <a:lnTo>
                    <a:pt x="36385" y="47993"/>
                  </a:lnTo>
                  <a:lnTo>
                    <a:pt x="36271" y="48615"/>
                  </a:lnTo>
                  <a:lnTo>
                    <a:pt x="36220" y="48958"/>
                  </a:lnTo>
                  <a:lnTo>
                    <a:pt x="36131" y="49504"/>
                  </a:lnTo>
                  <a:lnTo>
                    <a:pt x="36004" y="50203"/>
                  </a:lnTo>
                  <a:lnTo>
                    <a:pt x="35890" y="50863"/>
                  </a:lnTo>
                  <a:lnTo>
                    <a:pt x="35801" y="51396"/>
                  </a:lnTo>
                  <a:lnTo>
                    <a:pt x="35687" y="52057"/>
                  </a:lnTo>
                  <a:lnTo>
                    <a:pt x="35610" y="52374"/>
                  </a:lnTo>
                  <a:lnTo>
                    <a:pt x="35483" y="53886"/>
                  </a:lnTo>
                  <a:lnTo>
                    <a:pt x="33947" y="56184"/>
                  </a:lnTo>
                  <a:lnTo>
                    <a:pt x="34328" y="56184"/>
                  </a:lnTo>
                  <a:lnTo>
                    <a:pt x="33045" y="56730"/>
                  </a:lnTo>
                  <a:lnTo>
                    <a:pt x="33451" y="56184"/>
                  </a:lnTo>
                  <a:lnTo>
                    <a:pt x="33705" y="55702"/>
                  </a:lnTo>
                  <a:lnTo>
                    <a:pt x="33820" y="55511"/>
                  </a:lnTo>
                  <a:lnTo>
                    <a:pt x="35420" y="52552"/>
                  </a:lnTo>
                  <a:lnTo>
                    <a:pt x="35509" y="52374"/>
                  </a:lnTo>
                  <a:lnTo>
                    <a:pt x="35598" y="52209"/>
                  </a:lnTo>
                  <a:lnTo>
                    <a:pt x="35712" y="48615"/>
                  </a:lnTo>
                  <a:lnTo>
                    <a:pt x="35839" y="46240"/>
                  </a:lnTo>
                  <a:lnTo>
                    <a:pt x="35902" y="45504"/>
                  </a:lnTo>
                  <a:lnTo>
                    <a:pt x="36017" y="44107"/>
                  </a:lnTo>
                  <a:lnTo>
                    <a:pt x="36093" y="43243"/>
                  </a:lnTo>
                  <a:lnTo>
                    <a:pt x="36169" y="42392"/>
                  </a:lnTo>
                  <a:lnTo>
                    <a:pt x="36283" y="41186"/>
                  </a:lnTo>
                  <a:lnTo>
                    <a:pt x="36398" y="39903"/>
                  </a:lnTo>
                  <a:lnTo>
                    <a:pt x="36512" y="33845"/>
                  </a:lnTo>
                  <a:lnTo>
                    <a:pt x="36537" y="31902"/>
                  </a:lnTo>
                  <a:lnTo>
                    <a:pt x="36766" y="31483"/>
                  </a:lnTo>
                  <a:lnTo>
                    <a:pt x="37198" y="31902"/>
                  </a:lnTo>
                  <a:lnTo>
                    <a:pt x="37198" y="27114"/>
                  </a:lnTo>
                  <a:lnTo>
                    <a:pt x="34671" y="26885"/>
                  </a:lnTo>
                  <a:lnTo>
                    <a:pt x="34544" y="26885"/>
                  </a:lnTo>
                  <a:lnTo>
                    <a:pt x="34544" y="29032"/>
                  </a:lnTo>
                  <a:lnTo>
                    <a:pt x="34429" y="30340"/>
                  </a:lnTo>
                  <a:lnTo>
                    <a:pt x="34315" y="31483"/>
                  </a:lnTo>
                  <a:lnTo>
                    <a:pt x="34201" y="32639"/>
                  </a:lnTo>
                  <a:lnTo>
                    <a:pt x="34086" y="33845"/>
                  </a:lnTo>
                  <a:lnTo>
                    <a:pt x="33985" y="34886"/>
                  </a:lnTo>
                  <a:lnTo>
                    <a:pt x="33909" y="35775"/>
                  </a:lnTo>
                  <a:lnTo>
                    <a:pt x="33794" y="36969"/>
                  </a:lnTo>
                  <a:lnTo>
                    <a:pt x="33667" y="45974"/>
                  </a:lnTo>
                  <a:lnTo>
                    <a:pt x="33540" y="47574"/>
                  </a:lnTo>
                  <a:lnTo>
                    <a:pt x="33426" y="48958"/>
                  </a:lnTo>
                  <a:lnTo>
                    <a:pt x="33324" y="50203"/>
                  </a:lnTo>
                  <a:lnTo>
                    <a:pt x="33210" y="50863"/>
                  </a:lnTo>
                  <a:lnTo>
                    <a:pt x="33121" y="51396"/>
                  </a:lnTo>
                  <a:lnTo>
                    <a:pt x="33007" y="52057"/>
                  </a:lnTo>
                  <a:lnTo>
                    <a:pt x="32905" y="52552"/>
                  </a:lnTo>
                  <a:lnTo>
                    <a:pt x="32169" y="55041"/>
                  </a:lnTo>
                  <a:lnTo>
                    <a:pt x="32105" y="55511"/>
                  </a:lnTo>
                  <a:lnTo>
                    <a:pt x="31521" y="55511"/>
                  </a:lnTo>
                  <a:lnTo>
                    <a:pt x="30899" y="55041"/>
                  </a:lnTo>
                  <a:lnTo>
                    <a:pt x="29845" y="51562"/>
                  </a:lnTo>
                  <a:lnTo>
                    <a:pt x="29819" y="43599"/>
                  </a:lnTo>
                  <a:lnTo>
                    <a:pt x="29895" y="44462"/>
                  </a:lnTo>
                  <a:lnTo>
                    <a:pt x="29984" y="45504"/>
                  </a:lnTo>
                  <a:lnTo>
                    <a:pt x="30035" y="45974"/>
                  </a:lnTo>
                  <a:lnTo>
                    <a:pt x="30162" y="47345"/>
                  </a:lnTo>
                  <a:lnTo>
                    <a:pt x="30276" y="48615"/>
                  </a:lnTo>
                  <a:lnTo>
                    <a:pt x="30353" y="49504"/>
                  </a:lnTo>
                  <a:lnTo>
                    <a:pt x="30454" y="50634"/>
                  </a:lnTo>
                  <a:lnTo>
                    <a:pt x="32359" y="51396"/>
                  </a:lnTo>
                  <a:lnTo>
                    <a:pt x="32461" y="50863"/>
                  </a:lnTo>
                  <a:lnTo>
                    <a:pt x="32575" y="50203"/>
                  </a:lnTo>
                  <a:lnTo>
                    <a:pt x="32677" y="49504"/>
                  </a:lnTo>
                  <a:lnTo>
                    <a:pt x="32791" y="48615"/>
                  </a:lnTo>
                  <a:lnTo>
                    <a:pt x="32905" y="47574"/>
                  </a:lnTo>
                  <a:lnTo>
                    <a:pt x="32981" y="43599"/>
                  </a:lnTo>
                  <a:lnTo>
                    <a:pt x="32994" y="43243"/>
                  </a:lnTo>
                  <a:lnTo>
                    <a:pt x="33096" y="41617"/>
                  </a:lnTo>
                  <a:lnTo>
                    <a:pt x="33147" y="40982"/>
                  </a:lnTo>
                  <a:lnTo>
                    <a:pt x="33185" y="39636"/>
                  </a:lnTo>
                  <a:lnTo>
                    <a:pt x="33159" y="38404"/>
                  </a:lnTo>
                  <a:lnTo>
                    <a:pt x="33718" y="37630"/>
                  </a:lnTo>
                  <a:lnTo>
                    <a:pt x="33782" y="33388"/>
                  </a:lnTo>
                  <a:lnTo>
                    <a:pt x="33870" y="32270"/>
                  </a:lnTo>
                  <a:lnTo>
                    <a:pt x="33934" y="31902"/>
                  </a:lnTo>
                  <a:lnTo>
                    <a:pt x="34010" y="31483"/>
                  </a:lnTo>
                  <a:lnTo>
                    <a:pt x="34137" y="30848"/>
                  </a:lnTo>
                  <a:lnTo>
                    <a:pt x="34239" y="30340"/>
                  </a:lnTo>
                  <a:lnTo>
                    <a:pt x="34505" y="29184"/>
                  </a:lnTo>
                  <a:lnTo>
                    <a:pt x="34544" y="29032"/>
                  </a:lnTo>
                  <a:lnTo>
                    <a:pt x="34544" y="26885"/>
                  </a:lnTo>
                  <a:lnTo>
                    <a:pt x="33655" y="26885"/>
                  </a:lnTo>
                  <a:lnTo>
                    <a:pt x="32308" y="26289"/>
                  </a:lnTo>
                  <a:lnTo>
                    <a:pt x="31724" y="25857"/>
                  </a:lnTo>
                  <a:lnTo>
                    <a:pt x="31521" y="26073"/>
                  </a:lnTo>
                  <a:lnTo>
                    <a:pt x="31521" y="30340"/>
                  </a:lnTo>
                  <a:lnTo>
                    <a:pt x="31419" y="31038"/>
                  </a:lnTo>
                  <a:lnTo>
                    <a:pt x="31292" y="31902"/>
                  </a:lnTo>
                  <a:lnTo>
                    <a:pt x="31191" y="32639"/>
                  </a:lnTo>
                  <a:lnTo>
                    <a:pt x="31076" y="33388"/>
                  </a:lnTo>
                  <a:lnTo>
                    <a:pt x="30568" y="35775"/>
                  </a:lnTo>
                  <a:lnTo>
                    <a:pt x="30518" y="36017"/>
                  </a:lnTo>
                  <a:lnTo>
                    <a:pt x="30403" y="36614"/>
                  </a:lnTo>
                  <a:lnTo>
                    <a:pt x="30302" y="37630"/>
                  </a:lnTo>
                  <a:lnTo>
                    <a:pt x="30187" y="38671"/>
                  </a:lnTo>
                  <a:lnTo>
                    <a:pt x="30175" y="42392"/>
                  </a:lnTo>
                  <a:lnTo>
                    <a:pt x="29794" y="43180"/>
                  </a:lnTo>
                  <a:lnTo>
                    <a:pt x="29756" y="42392"/>
                  </a:lnTo>
                  <a:lnTo>
                    <a:pt x="29667" y="41617"/>
                  </a:lnTo>
                  <a:lnTo>
                    <a:pt x="29870" y="41186"/>
                  </a:lnTo>
                  <a:lnTo>
                    <a:pt x="29972" y="40982"/>
                  </a:lnTo>
                  <a:lnTo>
                    <a:pt x="30073" y="41617"/>
                  </a:lnTo>
                  <a:lnTo>
                    <a:pt x="30175" y="42392"/>
                  </a:lnTo>
                  <a:lnTo>
                    <a:pt x="30175" y="38785"/>
                  </a:lnTo>
                  <a:lnTo>
                    <a:pt x="30073" y="39636"/>
                  </a:lnTo>
                  <a:lnTo>
                    <a:pt x="29959" y="38176"/>
                  </a:lnTo>
                  <a:lnTo>
                    <a:pt x="29857" y="36969"/>
                  </a:lnTo>
                  <a:lnTo>
                    <a:pt x="29794" y="36207"/>
                  </a:lnTo>
                  <a:lnTo>
                    <a:pt x="29946" y="36017"/>
                  </a:lnTo>
                  <a:lnTo>
                    <a:pt x="30822" y="33388"/>
                  </a:lnTo>
                  <a:lnTo>
                    <a:pt x="30937" y="32918"/>
                  </a:lnTo>
                  <a:lnTo>
                    <a:pt x="31000" y="32639"/>
                  </a:lnTo>
                  <a:lnTo>
                    <a:pt x="31076" y="32270"/>
                  </a:lnTo>
                  <a:lnTo>
                    <a:pt x="31165" y="31902"/>
                  </a:lnTo>
                  <a:lnTo>
                    <a:pt x="31254" y="31483"/>
                  </a:lnTo>
                  <a:lnTo>
                    <a:pt x="31356" y="31038"/>
                  </a:lnTo>
                  <a:lnTo>
                    <a:pt x="31457" y="30568"/>
                  </a:lnTo>
                  <a:lnTo>
                    <a:pt x="31521" y="30340"/>
                  </a:lnTo>
                  <a:lnTo>
                    <a:pt x="31521" y="26073"/>
                  </a:lnTo>
                  <a:lnTo>
                    <a:pt x="27787" y="42392"/>
                  </a:lnTo>
                  <a:lnTo>
                    <a:pt x="27660" y="45808"/>
                  </a:lnTo>
                  <a:lnTo>
                    <a:pt x="27546" y="47993"/>
                  </a:lnTo>
                  <a:lnTo>
                    <a:pt x="28168" y="50203"/>
                  </a:lnTo>
                  <a:lnTo>
                    <a:pt x="28282" y="50634"/>
                  </a:lnTo>
                  <a:lnTo>
                    <a:pt x="28397" y="54356"/>
                  </a:lnTo>
                  <a:lnTo>
                    <a:pt x="28168" y="54356"/>
                  </a:lnTo>
                  <a:lnTo>
                    <a:pt x="29184" y="55702"/>
                  </a:lnTo>
                  <a:lnTo>
                    <a:pt x="29006" y="55702"/>
                  </a:lnTo>
                  <a:lnTo>
                    <a:pt x="31369" y="57188"/>
                  </a:lnTo>
                  <a:lnTo>
                    <a:pt x="32143" y="57188"/>
                  </a:lnTo>
                  <a:lnTo>
                    <a:pt x="32994" y="56807"/>
                  </a:lnTo>
                  <a:lnTo>
                    <a:pt x="32537" y="57797"/>
                  </a:lnTo>
                  <a:lnTo>
                    <a:pt x="33159" y="57797"/>
                  </a:lnTo>
                  <a:lnTo>
                    <a:pt x="35509" y="56184"/>
                  </a:lnTo>
                  <a:lnTo>
                    <a:pt x="36652" y="55041"/>
                  </a:lnTo>
                  <a:lnTo>
                    <a:pt x="36855" y="55041"/>
                  </a:lnTo>
                  <a:lnTo>
                    <a:pt x="38468" y="49695"/>
                  </a:lnTo>
                  <a:lnTo>
                    <a:pt x="38531" y="49504"/>
                  </a:lnTo>
                  <a:lnTo>
                    <a:pt x="38658" y="48958"/>
                  </a:lnTo>
                  <a:lnTo>
                    <a:pt x="38773" y="44462"/>
                  </a:lnTo>
                  <a:lnTo>
                    <a:pt x="38887" y="42392"/>
                  </a:lnTo>
                  <a:lnTo>
                    <a:pt x="38938" y="32639"/>
                  </a:lnTo>
                  <a:lnTo>
                    <a:pt x="38989" y="32918"/>
                  </a:lnTo>
                  <a:lnTo>
                    <a:pt x="39077" y="33388"/>
                  </a:lnTo>
                  <a:lnTo>
                    <a:pt x="39154" y="51562"/>
                  </a:lnTo>
                  <a:lnTo>
                    <a:pt x="39014" y="52057"/>
                  </a:lnTo>
                  <a:lnTo>
                    <a:pt x="38976" y="52209"/>
                  </a:lnTo>
                  <a:lnTo>
                    <a:pt x="38874" y="52552"/>
                  </a:lnTo>
                  <a:lnTo>
                    <a:pt x="38798" y="52844"/>
                  </a:lnTo>
                  <a:lnTo>
                    <a:pt x="38684" y="53251"/>
                  </a:lnTo>
                  <a:lnTo>
                    <a:pt x="38569" y="53670"/>
                  </a:lnTo>
                  <a:lnTo>
                    <a:pt x="37236" y="55041"/>
                  </a:lnTo>
                  <a:lnTo>
                    <a:pt x="37122" y="56807"/>
                  </a:lnTo>
                  <a:lnTo>
                    <a:pt x="37058" y="57188"/>
                  </a:lnTo>
                  <a:lnTo>
                    <a:pt x="36957" y="57797"/>
                  </a:lnTo>
                  <a:lnTo>
                    <a:pt x="37198" y="57797"/>
                  </a:lnTo>
                  <a:lnTo>
                    <a:pt x="39776" y="57188"/>
                  </a:lnTo>
                  <a:lnTo>
                    <a:pt x="39268" y="57188"/>
                  </a:lnTo>
                  <a:lnTo>
                    <a:pt x="40576" y="55702"/>
                  </a:lnTo>
                  <a:lnTo>
                    <a:pt x="40678" y="55511"/>
                  </a:lnTo>
                  <a:lnTo>
                    <a:pt x="41135" y="54356"/>
                  </a:lnTo>
                  <a:lnTo>
                    <a:pt x="41236" y="37630"/>
                  </a:lnTo>
                  <a:lnTo>
                    <a:pt x="40741" y="35090"/>
                  </a:lnTo>
                  <a:lnTo>
                    <a:pt x="40678" y="32639"/>
                  </a:lnTo>
                  <a:lnTo>
                    <a:pt x="40678" y="31483"/>
                  </a:lnTo>
                  <a:lnTo>
                    <a:pt x="40678" y="30848"/>
                  </a:lnTo>
                  <a:lnTo>
                    <a:pt x="40779" y="31038"/>
                  </a:lnTo>
                  <a:lnTo>
                    <a:pt x="40830" y="31483"/>
                  </a:lnTo>
                  <a:lnTo>
                    <a:pt x="40932" y="32639"/>
                  </a:lnTo>
                  <a:lnTo>
                    <a:pt x="41059" y="33388"/>
                  </a:lnTo>
                  <a:lnTo>
                    <a:pt x="41122" y="33845"/>
                  </a:lnTo>
                  <a:lnTo>
                    <a:pt x="41211" y="34404"/>
                  </a:lnTo>
                  <a:lnTo>
                    <a:pt x="41313" y="35090"/>
                  </a:lnTo>
                  <a:lnTo>
                    <a:pt x="41427" y="35775"/>
                  </a:lnTo>
                  <a:lnTo>
                    <a:pt x="41490" y="36207"/>
                  </a:lnTo>
                  <a:lnTo>
                    <a:pt x="41617" y="36969"/>
                  </a:lnTo>
                  <a:lnTo>
                    <a:pt x="41719" y="37630"/>
                  </a:lnTo>
                  <a:lnTo>
                    <a:pt x="41770" y="37985"/>
                  </a:lnTo>
                  <a:lnTo>
                    <a:pt x="41884" y="38671"/>
                  </a:lnTo>
                  <a:lnTo>
                    <a:pt x="41986" y="39293"/>
                  </a:lnTo>
                  <a:lnTo>
                    <a:pt x="42075" y="39903"/>
                  </a:lnTo>
                  <a:lnTo>
                    <a:pt x="42189" y="55041"/>
                  </a:lnTo>
                  <a:lnTo>
                    <a:pt x="41948" y="55041"/>
                  </a:lnTo>
                  <a:lnTo>
                    <a:pt x="41579" y="55511"/>
                  </a:lnTo>
                  <a:lnTo>
                    <a:pt x="41541" y="56184"/>
                  </a:lnTo>
                  <a:lnTo>
                    <a:pt x="42049" y="57188"/>
                  </a:lnTo>
                  <a:lnTo>
                    <a:pt x="41478" y="57188"/>
                  </a:lnTo>
                  <a:lnTo>
                    <a:pt x="43548" y="57708"/>
                  </a:lnTo>
                  <a:lnTo>
                    <a:pt x="44881" y="56807"/>
                  </a:lnTo>
                  <a:lnTo>
                    <a:pt x="45821" y="56184"/>
                  </a:lnTo>
                  <a:lnTo>
                    <a:pt x="46101" y="55702"/>
                  </a:lnTo>
                  <a:lnTo>
                    <a:pt x="46380" y="55041"/>
                  </a:lnTo>
                  <a:lnTo>
                    <a:pt x="46507" y="54356"/>
                  </a:lnTo>
                  <a:lnTo>
                    <a:pt x="46634" y="52374"/>
                  </a:lnTo>
                  <a:lnTo>
                    <a:pt x="46736" y="51396"/>
                  </a:lnTo>
                  <a:lnTo>
                    <a:pt x="46824" y="50634"/>
                  </a:lnTo>
                  <a:lnTo>
                    <a:pt x="46926" y="49504"/>
                  </a:lnTo>
                  <a:lnTo>
                    <a:pt x="47612" y="50203"/>
                  </a:lnTo>
                  <a:lnTo>
                    <a:pt x="47396" y="50203"/>
                  </a:lnTo>
                  <a:lnTo>
                    <a:pt x="47434" y="54356"/>
                  </a:lnTo>
                  <a:lnTo>
                    <a:pt x="46926" y="56184"/>
                  </a:lnTo>
                  <a:lnTo>
                    <a:pt x="46774" y="56807"/>
                  </a:lnTo>
                  <a:lnTo>
                    <a:pt x="46736" y="57188"/>
                  </a:lnTo>
                  <a:lnTo>
                    <a:pt x="48526" y="57797"/>
                  </a:lnTo>
                  <a:lnTo>
                    <a:pt x="49009" y="57797"/>
                  </a:lnTo>
                  <a:lnTo>
                    <a:pt x="50253" y="56184"/>
                  </a:lnTo>
                  <a:lnTo>
                    <a:pt x="50622" y="55702"/>
                  </a:lnTo>
                  <a:close/>
                </a:path>
                <a:path w="100964" h="142239">
                  <a:moveTo>
                    <a:pt x="52489" y="66027"/>
                  </a:moveTo>
                  <a:lnTo>
                    <a:pt x="52082" y="62141"/>
                  </a:lnTo>
                  <a:lnTo>
                    <a:pt x="51790" y="63487"/>
                  </a:lnTo>
                  <a:lnTo>
                    <a:pt x="52146" y="64770"/>
                  </a:lnTo>
                  <a:lnTo>
                    <a:pt x="52489" y="66027"/>
                  </a:lnTo>
                  <a:close/>
                </a:path>
                <a:path w="100964" h="142239">
                  <a:moveTo>
                    <a:pt x="53594" y="47548"/>
                  </a:moveTo>
                  <a:lnTo>
                    <a:pt x="52679" y="46482"/>
                  </a:lnTo>
                  <a:lnTo>
                    <a:pt x="51625" y="41960"/>
                  </a:lnTo>
                  <a:lnTo>
                    <a:pt x="51219" y="38633"/>
                  </a:lnTo>
                  <a:lnTo>
                    <a:pt x="50355" y="33896"/>
                  </a:lnTo>
                  <a:lnTo>
                    <a:pt x="49618" y="33197"/>
                  </a:lnTo>
                  <a:lnTo>
                    <a:pt x="50673" y="38620"/>
                  </a:lnTo>
                  <a:lnTo>
                    <a:pt x="51079" y="43878"/>
                  </a:lnTo>
                  <a:lnTo>
                    <a:pt x="51638" y="49123"/>
                  </a:lnTo>
                  <a:lnTo>
                    <a:pt x="51689" y="48856"/>
                  </a:lnTo>
                  <a:lnTo>
                    <a:pt x="51676" y="48437"/>
                  </a:lnTo>
                  <a:lnTo>
                    <a:pt x="51816" y="48361"/>
                  </a:lnTo>
                  <a:lnTo>
                    <a:pt x="53594" y="47548"/>
                  </a:lnTo>
                  <a:close/>
                </a:path>
                <a:path w="100964" h="142239">
                  <a:moveTo>
                    <a:pt x="53619" y="100203"/>
                  </a:moveTo>
                  <a:lnTo>
                    <a:pt x="53136" y="99174"/>
                  </a:lnTo>
                  <a:lnTo>
                    <a:pt x="53454" y="102235"/>
                  </a:lnTo>
                  <a:lnTo>
                    <a:pt x="53581" y="101219"/>
                  </a:lnTo>
                  <a:lnTo>
                    <a:pt x="53619" y="100203"/>
                  </a:lnTo>
                  <a:close/>
                </a:path>
                <a:path w="100964" h="142239">
                  <a:moveTo>
                    <a:pt x="54533" y="80441"/>
                  </a:moveTo>
                  <a:lnTo>
                    <a:pt x="54356" y="79489"/>
                  </a:lnTo>
                  <a:lnTo>
                    <a:pt x="54178" y="78549"/>
                  </a:lnTo>
                  <a:lnTo>
                    <a:pt x="54013" y="77609"/>
                  </a:lnTo>
                  <a:lnTo>
                    <a:pt x="53873" y="77635"/>
                  </a:lnTo>
                  <a:lnTo>
                    <a:pt x="54000" y="78587"/>
                  </a:lnTo>
                  <a:lnTo>
                    <a:pt x="54114" y="79540"/>
                  </a:lnTo>
                  <a:lnTo>
                    <a:pt x="54241" y="80492"/>
                  </a:lnTo>
                  <a:lnTo>
                    <a:pt x="54432" y="80454"/>
                  </a:lnTo>
                  <a:close/>
                </a:path>
                <a:path w="100964" h="142239">
                  <a:moveTo>
                    <a:pt x="54597" y="57048"/>
                  </a:moveTo>
                  <a:lnTo>
                    <a:pt x="54457" y="56197"/>
                  </a:lnTo>
                  <a:lnTo>
                    <a:pt x="54495" y="54660"/>
                  </a:lnTo>
                  <a:lnTo>
                    <a:pt x="53721" y="54203"/>
                  </a:lnTo>
                  <a:lnTo>
                    <a:pt x="53022" y="54102"/>
                  </a:lnTo>
                  <a:lnTo>
                    <a:pt x="52260" y="53962"/>
                  </a:lnTo>
                  <a:lnTo>
                    <a:pt x="52197" y="53530"/>
                  </a:lnTo>
                  <a:lnTo>
                    <a:pt x="52057" y="52971"/>
                  </a:lnTo>
                  <a:lnTo>
                    <a:pt x="51904" y="52311"/>
                  </a:lnTo>
                  <a:lnTo>
                    <a:pt x="52133" y="51574"/>
                  </a:lnTo>
                  <a:lnTo>
                    <a:pt x="51650" y="50977"/>
                  </a:lnTo>
                  <a:lnTo>
                    <a:pt x="51193" y="53898"/>
                  </a:lnTo>
                  <a:lnTo>
                    <a:pt x="51943" y="56794"/>
                  </a:lnTo>
                  <a:lnTo>
                    <a:pt x="51701" y="59918"/>
                  </a:lnTo>
                  <a:lnTo>
                    <a:pt x="51485" y="60401"/>
                  </a:lnTo>
                  <a:lnTo>
                    <a:pt x="52565" y="60388"/>
                  </a:lnTo>
                  <a:lnTo>
                    <a:pt x="52374" y="59918"/>
                  </a:lnTo>
                  <a:lnTo>
                    <a:pt x="52438" y="58775"/>
                  </a:lnTo>
                  <a:lnTo>
                    <a:pt x="52552" y="57785"/>
                  </a:lnTo>
                  <a:lnTo>
                    <a:pt x="54597" y="57048"/>
                  </a:lnTo>
                  <a:close/>
                </a:path>
                <a:path w="100964" h="142239">
                  <a:moveTo>
                    <a:pt x="55372" y="28943"/>
                  </a:moveTo>
                  <a:lnTo>
                    <a:pt x="54762" y="27063"/>
                  </a:lnTo>
                  <a:lnTo>
                    <a:pt x="54470" y="26568"/>
                  </a:lnTo>
                  <a:lnTo>
                    <a:pt x="53454" y="25184"/>
                  </a:lnTo>
                  <a:lnTo>
                    <a:pt x="51879" y="22263"/>
                  </a:lnTo>
                  <a:lnTo>
                    <a:pt x="51879" y="25133"/>
                  </a:lnTo>
                  <a:lnTo>
                    <a:pt x="51511" y="24828"/>
                  </a:lnTo>
                  <a:lnTo>
                    <a:pt x="49911" y="23558"/>
                  </a:lnTo>
                  <a:lnTo>
                    <a:pt x="49682" y="23164"/>
                  </a:lnTo>
                  <a:lnTo>
                    <a:pt x="47993" y="19837"/>
                  </a:lnTo>
                  <a:lnTo>
                    <a:pt x="47993" y="24472"/>
                  </a:lnTo>
                  <a:lnTo>
                    <a:pt x="47396" y="23698"/>
                  </a:lnTo>
                  <a:lnTo>
                    <a:pt x="46380" y="22428"/>
                  </a:lnTo>
                  <a:lnTo>
                    <a:pt x="45110" y="20599"/>
                  </a:lnTo>
                  <a:lnTo>
                    <a:pt x="45008" y="20434"/>
                  </a:lnTo>
                  <a:lnTo>
                    <a:pt x="44881" y="20256"/>
                  </a:lnTo>
                  <a:lnTo>
                    <a:pt x="43624" y="14820"/>
                  </a:lnTo>
                  <a:lnTo>
                    <a:pt x="43116" y="12268"/>
                  </a:lnTo>
                  <a:lnTo>
                    <a:pt x="43027" y="11849"/>
                  </a:lnTo>
                  <a:lnTo>
                    <a:pt x="42938" y="11391"/>
                  </a:lnTo>
                  <a:lnTo>
                    <a:pt x="41186" y="6845"/>
                  </a:lnTo>
                  <a:lnTo>
                    <a:pt x="41617" y="6845"/>
                  </a:lnTo>
                  <a:lnTo>
                    <a:pt x="41986" y="7607"/>
                  </a:lnTo>
                  <a:lnTo>
                    <a:pt x="43497" y="11391"/>
                  </a:lnTo>
                  <a:lnTo>
                    <a:pt x="43573" y="11607"/>
                  </a:lnTo>
                  <a:lnTo>
                    <a:pt x="43675" y="11849"/>
                  </a:lnTo>
                  <a:lnTo>
                    <a:pt x="43776" y="12268"/>
                  </a:lnTo>
                  <a:lnTo>
                    <a:pt x="44005" y="13703"/>
                  </a:lnTo>
                  <a:lnTo>
                    <a:pt x="44107" y="14351"/>
                  </a:lnTo>
                  <a:lnTo>
                    <a:pt x="44170" y="14820"/>
                  </a:lnTo>
                  <a:lnTo>
                    <a:pt x="44284" y="15494"/>
                  </a:lnTo>
                  <a:lnTo>
                    <a:pt x="44373" y="16040"/>
                  </a:lnTo>
                  <a:lnTo>
                    <a:pt x="44475" y="16725"/>
                  </a:lnTo>
                  <a:lnTo>
                    <a:pt x="44589" y="17462"/>
                  </a:lnTo>
                  <a:lnTo>
                    <a:pt x="44754" y="18262"/>
                  </a:lnTo>
                  <a:lnTo>
                    <a:pt x="45948" y="21513"/>
                  </a:lnTo>
                  <a:lnTo>
                    <a:pt x="46215" y="22136"/>
                  </a:lnTo>
                  <a:lnTo>
                    <a:pt x="47294" y="23558"/>
                  </a:lnTo>
                  <a:lnTo>
                    <a:pt x="47396" y="23698"/>
                  </a:lnTo>
                  <a:lnTo>
                    <a:pt x="47955" y="24396"/>
                  </a:lnTo>
                  <a:lnTo>
                    <a:pt x="47993" y="19837"/>
                  </a:lnTo>
                  <a:lnTo>
                    <a:pt x="47599" y="19050"/>
                  </a:lnTo>
                  <a:lnTo>
                    <a:pt x="46596" y="16205"/>
                  </a:lnTo>
                  <a:lnTo>
                    <a:pt x="46355" y="16725"/>
                  </a:lnTo>
                  <a:lnTo>
                    <a:pt x="46253" y="17462"/>
                  </a:lnTo>
                  <a:lnTo>
                    <a:pt x="46202" y="18262"/>
                  </a:lnTo>
                  <a:lnTo>
                    <a:pt x="47574" y="22136"/>
                  </a:lnTo>
                  <a:lnTo>
                    <a:pt x="47675" y="22428"/>
                  </a:lnTo>
                  <a:lnTo>
                    <a:pt x="47777" y="22694"/>
                  </a:lnTo>
                  <a:lnTo>
                    <a:pt x="47802" y="22885"/>
                  </a:lnTo>
                  <a:lnTo>
                    <a:pt x="47637" y="22694"/>
                  </a:lnTo>
                  <a:lnTo>
                    <a:pt x="46964" y="21691"/>
                  </a:lnTo>
                  <a:lnTo>
                    <a:pt x="46850" y="21513"/>
                  </a:lnTo>
                  <a:lnTo>
                    <a:pt x="46685" y="21513"/>
                  </a:lnTo>
                  <a:lnTo>
                    <a:pt x="46151" y="18262"/>
                  </a:lnTo>
                  <a:lnTo>
                    <a:pt x="46037" y="17602"/>
                  </a:lnTo>
                  <a:lnTo>
                    <a:pt x="46012" y="17462"/>
                  </a:lnTo>
                  <a:lnTo>
                    <a:pt x="45897" y="16725"/>
                  </a:lnTo>
                  <a:lnTo>
                    <a:pt x="45783" y="16040"/>
                  </a:lnTo>
                  <a:lnTo>
                    <a:pt x="45681" y="11849"/>
                  </a:lnTo>
                  <a:lnTo>
                    <a:pt x="44716" y="9829"/>
                  </a:lnTo>
                  <a:lnTo>
                    <a:pt x="45986" y="11607"/>
                  </a:lnTo>
                  <a:lnTo>
                    <a:pt x="46012" y="15494"/>
                  </a:lnTo>
                  <a:lnTo>
                    <a:pt x="47066" y="16205"/>
                  </a:lnTo>
                  <a:lnTo>
                    <a:pt x="47967" y="18262"/>
                  </a:lnTo>
                  <a:lnTo>
                    <a:pt x="48691" y="20256"/>
                  </a:lnTo>
                  <a:lnTo>
                    <a:pt x="49174" y="21513"/>
                  </a:lnTo>
                  <a:lnTo>
                    <a:pt x="51879" y="25133"/>
                  </a:lnTo>
                  <a:lnTo>
                    <a:pt x="51879" y="22263"/>
                  </a:lnTo>
                  <a:lnTo>
                    <a:pt x="49377" y="17602"/>
                  </a:lnTo>
                  <a:lnTo>
                    <a:pt x="46964" y="12268"/>
                  </a:lnTo>
                  <a:lnTo>
                    <a:pt x="45974" y="9829"/>
                  </a:lnTo>
                  <a:lnTo>
                    <a:pt x="43700" y="4025"/>
                  </a:lnTo>
                  <a:lnTo>
                    <a:pt x="43637" y="3835"/>
                  </a:lnTo>
                  <a:lnTo>
                    <a:pt x="42532" y="2578"/>
                  </a:lnTo>
                  <a:lnTo>
                    <a:pt x="42214" y="1828"/>
                  </a:lnTo>
                  <a:lnTo>
                    <a:pt x="41960" y="1257"/>
                  </a:lnTo>
                  <a:lnTo>
                    <a:pt x="41452" y="1092"/>
                  </a:lnTo>
                  <a:lnTo>
                    <a:pt x="41452" y="6477"/>
                  </a:lnTo>
                  <a:lnTo>
                    <a:pt x="37998" y="1828"/>
                  </a:lnTo>
                  <a:lnTo>
                    <a:pt x="40309" y="4025"/>
                  </a:lnTo>
                  <a:lnTo>
                    <a:pt x="41452" y="6477"/>
                  </a:lnTo>
                  <a:lnTo>
                    <a:pt x="41452" y="1092"/>
                  </a:lnTo>
                  <a:lnTo>
                    <a:pt x="40271" y="673"/>
                  </a:lnTo>
                  <a:lnTo>
                    <a:pt x="39281" y="215"/>
                  </a:lnTo>
                  <a:lnTo>
                    <a:pt x="38836" y="0"/>
                  </a:lnTo>
                  <a:lnTo>
                    <a:pt x="36487" y="215"/>
                  </a:lnTo>
                  <a:lnTo>
                    <a:pt x="34683" y="215"/>
                  </a:lnTo>
                  <a:lnTo>
                    <a:pt x="33566" y="0"/>
                  </a:lnTo>
                  <a:lnTo>
                    <a:pt x="32232" y="0"/>
                  </a:lnTo>
                  <a:lnTo>
                    <a:pt x="43929" y="20256"/>
                  </a:lnTo>
                  <a:lnTo>
                    <a:pt x="43992" y="20599"/>
                  </a:lnTo>
                  <a:lnTo>
                    <a:pt x="44208" y="21513"/>
                  </a:lnTo>
                  <a:lnTo>
                    <a:pt x="44983" y="22694"/>
                  </a:lnTo>
                  <a:lnTo>
                    <a:pt x="45186" y="22948"/>
                  </a:lnTo>
                  <a:lnTo>
                    <a:pt x="48907" y="26568"/>
                  </a:lnTo>
                  <a:lnTo>
                    <a:pt x="49110" y="26568"/>
                  </a:lnTo>
                  <a:lnTo>
                    <a:pt x="50177" y="27063"/>
                  </a:lnTo>
                  <a:lnTo>
                    <a:pt x="52628" y="26568"/>
                  </a:lnTo>
                  <a:lnTo>
                    <a:pt x="53975" y="27063"/>
                  </a:lnTo>
                  <a:lnTo>
                    <a:pt x="53771" y="27063"/>
                  </a:lnTo>
                  <a:lnTo>
                    <a:pt x="55041" y="28943"/>
                  </a:lnTo>
                  <a:lnTo>
                    <a:pt x="55372" y="28943"/>
                  </a:lnTo>
                  <a:close/>
                </a:path>
                <a:path w="100964" h="142239">
                  <a:moveTo>
                    <a:pt x="69303" y="73393"/>
                  </a:moveTo>
                  <a:lnTo>
                    <a:pt x="67360" y="74955"/>
                  </a:lnTo>
                  <a:lnTo>
                    <a:pt x="62103" y="74955"/>
                  </a:lnTo>
                  <a:lnTo>
                    <a:pt x="64096" y="80391"/>
                  </a:lnTo>
                  <a:lnTo>
                    <a:pt x="66052" y="95275"/>
                  </a:lnTo>
                  <a:lnTo>
                    <a:pt x="67602" y="102146"/>
                  </a:lnTo>
                  <a:lnTo>
                    <a:pt x="69227" y="100571"/>
                  </a:lnTo>
                  <a:lnTo>
                    <a:pt x="67195" y="92341"/>
                  </a:lnTo>
                  <a:lnTo>
                    <a:pt x="68491" y="86321"/>
                  </a:lnTo>
                  <a:lnTo>
                    <a:pt x="69189" y="75133"/>
                  </a:lnTo>
                  <a:lnTo>
                    <a:pt x="69303" y="73393"/>
                  </a:lnTo>
                  <a:close/>
                </a:path>
                <a:path w="100964" h="142239">
                  <a:moveTo>
                    <a:pt x="97713" y="102984"/>
                  </a:moveTo>
                  <a:lnTo>
                    <a:pt x="82359" y="75666"/>
                  </a:lnTo>
                  <a:lnTo>
                    <a:pt x="80657" y="72047"/>
                  </a:lnTo>
                  <a:lnTo>
                    <a:pt x="79679" y="70053"/>
                  </a:lnTo>
                  <a:lnTo>
                    <a:pt x="78562" y="67881"/>
                  </a:lnTo>
                  <a:lnTo>
                    <a:pt x="76314" y="64262"/>
                  </a:lnTo>
                  <a:lnTo>
                    <a:pt x="77863" y="67881"/>
                  </a:lnTo>
                  <a:lnTo>
                    <a:pt x="74510" y="70827"/>
                  </a:lnTo>
                  <a:lnTo>
                    <a:pt x="93510" y="105371"/>
                  </a:lnTo>
                  <a:lnTo>
                    <a:pt x="97713" y="102984"/>
                  </a:lnTo>
                  <a:close/>
                </a:path>
                <a:path w="100964" h="142239">
                  <a:moveTo>
                    <a:pt x="100368" y="130721"/>
                  </a:moveTo>
                  <a:lnTo>
                    <a:pt x="98793" y="129489"/>
                  </a:lnTo>
                  <a:lnTo>
                    <a:pt x="96304" y="120853"/>
                  </a:lnTo>
                  <a:lnTo>
                    <a:pt x="92544" y="111874"/>
                  </a:lnTo>
                  <a:lnTo>
                    <a:pt x="84861" y="97066"/>
                  </a:lnTo>
                  <a:lnTo>
                    <a:pt x="70624" y="70942"/>
                  </a:lnTo>
                  <a:lnTo>
                    <a:pt x="96647" y="130530"/>
                  </a:lnTo>
                  <a:lnTo>
                    <a:pt x="88163" y="138214"/>
                  </a:lnTo>
                  <a:lnTo>
                    <a:pt x="86601" y="142163"/>
                  </a:lnTo>
                  <a:lnTo>
                    <a:pt x="100368" y="130721"/>
                  </a:lnTo>
                  <a:close/>
                </a:path>
              </a:pathLst>
            </a:custGeom>
            <a:solidFill>
              <a:srgbClr val="E8B72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3989897" y="4319128"/>
              <a:ext cx="19685" cy="27305"/>
            </a:xfrm>
            <a:custGeom>
              <a:avLst/>
              <a:gdLst/>
              <a:ahLst/>
              <a:cxnLst/>
              <a:rect l="l" t="t" r="r" b="b"/>
              <a:pathLst>
                <a:path w="19685" h="27304">
                  <a:moveTo>
                    <a:pt x="7361" y="0"/>
                  </a:moveTo>
                  <a:lnTo>
                    <a:pt x="3738" y="722"/>
                  </a:lnTo>
                  <a:lnTo>
                    <a:pt x="2219" y="3256"/>
                  </a:lnTo>
                  <a:lnTo>
                    <a:pt x="2094" y="3465"/>
                  </a:lnTo>
                  <a:lnTo>
                    <a:pt x="169" y="17119"/>
                  </a:lnTo>
                  <a:lnTo>
                    <a:pt x="97" y="18240"/>
                  </a:lnTo>
                  <a:lnTo>
                    <a:pt x="0" y="19748"/>
                  </a:lnTo>
                  <a:lnTo>
                    <a:pt x="654" y="22292"/>
                  </a:lnTo>
                  <a:lnTo>
                    <a:pt x="753" y="22679"/>
                  </a:lnTo>
                  <a:lnTo>
                    <a:pt x="1382" y="23601"/>
                  </a:lnTo>
                  <a:lnTo>
                    <a:pt x="3643" y="25758"/>
                  </a:lnTo>
                  <a:lnTo>
                    <a:pt x="5748" y="26669"/>
                  </a:lnTo>
                  <a:lnTo>
                    <a:pt x="7141" y="27109"/>
                  </a:lnTo>
                  <a:lnTo>
                    <a:pt x="10807" y="27109"/>
                  </a:lnTo>
                  <a:lnTo>
                    <a:pt x="13528" y="24910"/>
                  </a:lnTo>
                  <a:lnTo>
                    <a:pt x="14596" y="22292"/>
                  </a:lnTo>
                  <a:lnTo>
                    <a:pt x="16690" y="18240"/>
                  </a:lnTo>
                  <a:lnTo>
                    <a:pt x="17643" y="17119"/>
                  </a:lnTo>
                  <a:lnTo>
                    <a:pt x="19119" y="14491"/>
                  </a:lnTo>
                  <a:lnTo>
                    <a:pt x="18491" y="13915"/>
                  </a:lnTo>
                  <a:lnTo>
                    <a:pt x="17570" y="13360"/>
                  </a:lnTo>
                  <a:lnTo>
                    <a:pt x="16816" y="9643"/>
                  </a:lnTo>
                  <a:lnTo>
                    <a:pt x="16370" y="8376"/>
                  </a:lnTo>
                  <a:lnTo>
                    <a:pt x="16292" y="8156"/>
                  </a:lnTo>
                  <a:lnTo>
                    <a:pt x="15523" y="5277"/>
                  </a:lnTo>
                  <a:lnTo>
                    <a:pt x="15402" y="4827"/>
                  </a:lnTo>
                  <a:lnTo>
                    <a:pt x="13088" y="3256"/>
                  </a:lnTo>
                  <a:lnTo>
                    <a:pt x="11727" y="2565"/>
                  </a:lnTo>
                  <a:lnTo>
                    <a:pt x="7497" y="356"/>
                  </a:lnTo>
                  <a:lnTo>
                    <a:pt x="7361" y="0"/>
                  </a:lnTo>
                  <a:close/>
                </a:path>
              </a:pathLst>
            </a:custGeom>
            <a:solidFill>
              <a:srgbClr val="F5CC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3982923" y="4299768"/>
              <a:ext cx="46355" cy="62230"/>
            </a:xfrm>
            <a:custGeom>
              <a:avLst/>
              <a:gdLst/>
              <a:ahLst/>
              <a:cxnLst/>
              <a:rect l="l" t="t" r="r" b="b"/>
              <a:pathLst>
                <a:path w="46354" h="62229">
                  <a:moveTo>
                    <a:pt x="3238" y="35179"/>
                  </a:moveTo>
                  <a:lnTo>
                    <a:pt x="2425" y="35179"/>
                  </a:lnTo>
                  <a:lnTo>
                    <a:pt x="2336" y="35687"/>
                  </a:lnTo>
                  <a:lnTo>
                    <a:pt x="2730" y="35687"/>
                  </a:lnTo>
                  <a:lnTo>
                    <a:pt x="3124" y="35814"/>
                  </a:lnTo>
                  <a:lnTo>
                    <a:pt x="3200" y="35433"/>
                  </a:lnTo>
                  <a:lnTo>
                    <a:pt x="3238" y="35179"/>
                  </a:lnTo>
                  <a:close/>
                </a:path>
                <a:path w="46354" h="62229">
                  <a:moveTo>
                    <a:pt x="7747" y="58293"/>
                  </a:moveTo>
                  <a:lnTo>
                    <a:pt x="7531" y="58293"/>
                  </a:lnTo>
                  <a:lnTo>
                    <a:pt x="7150" y="58420"/>
                  </a:lnTo>
                  <a:lnTo>
                    <a:pt x="7327" y="58420"/>
                  </a:lnTo>
                  <a:lnTo>
                    <a:pt x="7696" y="58547"/>
                  </a:lnTo>
                  <a:lnTo>
                    <a:pt x="7747" y="58293"/>
                  </a:lnTo>
                  <a:close/>
                </a:path>
                <a:path w="46354" h="62229">
                  <a:moveTo>
                    <a:pt x="7912" y="58166"/>
                  </a:moveTo>
                  <a:lnTo>
                    <a:pt x="7823" y="58039"/>
                  </a:lnTo>
                  <a:lnTo>
                    <a:pt x="7759" y="58216"/>
                  </a:lnTo>
                  <a:lnTo>
                    <a:pt x="7912" y="58166"/>
                  </a:lnTo>
                  <a:close/>
                </a:path>
                <a:path w="46354" h="62229">
                  <a:moveTo>
                    <a:pt x="7950" y="57150"/>
                  </a:moveTo>
                  <a:lnTo>
                    <a:pt x="7505" y="57150"/>
                  </a:lnTo>
                  <a:lnTo>
                    <a:pt x="7124" y="57404"/>
                  </a:lnTo>
                  <a:lnTo>
                    <a:pt x="7404" y="57404"/>
                  </a:lnTo>
                  <a:lnTo>
                    <a:pt x="7569" y="57658"/>
                  </a:lnTo>
                  <a:lnTo>
                    <a:pt x="7658" y="57785"/>
                  </a:lnTo>
                  <a:lnTo>
                    <a:pt x="7747" y="57912"/>
                  </a:lnTo>
                  <a:lnTo>
                    <a:pt x="7848" y="57785"/>
                  </a:lnTo>
                  <a:lnTo>
                    <a:pt x="7950" y="57150"/>
                  </a:lnTo>
                  <a:close/>
                </a:path>
                <a:path w="46354" h="62229">
                  <a:moveTo>
                    <a:pt x="8458" y="40513"/>
                  </a:moveTo>
                  <a:lnTo>
                    <a:pt x="8369" y="40386"/>
                  </a:lnTo>
                  <a:lnTo>
                    <a:pt x="8178" y="40386"/>
                  </a:lnTo>
                  <a:lnTo>
                    <a:pt x="8458" y="40513"/>
                  </a:lnTo>
                  <a:close/>
                </a:path>
                <a:path w="46354" h="62229">
                  <a:moveTo>
                    <a:pt x="13411" y="14859"/>
                  </a:moveTo>
                  <a:lnTo>
                    <a:pt x="11836" y="14859"/>
                  </a:lnTo>
                  <a:lnTo>
                    <a:pt x="11836" y="15113"/>
                  </a:lnTo>
                  <a:lnTo>
                    <a:pt x="13309" y="15113"/>
                  </a:lnTo>
                  <a:lnTo>
                    <a:pt x="13411" y="14859"/>
                  </a:lnTo>
                  <a:close/>
                </a:path>
                <a:path w="46354" h="62229">
                  <a:moveTo>
                    <a:pt x="14135" y="54317"/>
                  </a:moveTo>
                  <a:lnTo>
                    <a:pt x="13982" y="54063"/>
                  </a:lnTo>
                  <a:lnTo>
                    <a:pt x="13804" y="54190"/>
                  </a:lnTo>
                  <a:lnTo>
                    <a:pt x="13627" y="54190"/>
                  </a:lnTo>
                  <a:lnTo>
                    <a:pt x="13436" y="54203"/>
                  </a:lnTo>
                  <a:lnTo>
                    <a:pt x="13233" y="54165"/>
                  </a:lnTo>
                  <a:lnTo>
                    <a:pt x="12979" y="54152"/>
                  </a:lnTo>
                  <a:lnTo>
                    <a:pt x="13017" y="54470"/>
                  </a:lnTo>
                  <a:lnTo>
                    <a:pt x="13208" y="54648"/>
                  </a:lnTo>
                  <a:lnTo>
                    <a:pt x="13462" y="54724"/>
                  </a:lnTo>
                  <a:lnTo>
                    <a:pt x="13690" y="54800"/>
                  </a:lnTo>
                  <a:lnTo>
                    <a:pt x="13919" y="54648"/>
                  </a:lnTo>
                  <a:lnTo>
                    <a:pt x="14058" y="54470"/>
                  </a:lnTo>
                  <a:lnTo>
                    <a:pt x="14135" y="54317"/>
                  </a:lnTo>
                  <a:close/>
                </a:path>
                <a:path w="46354" h="62229">
                  <a:moveTo>
                    <a:pt x="14414" y="53467"/>
                  </a:moveTo>
                  <a:lnTo>
                    <a:pt x="14198" y="53213"/>
                  </a:lnTo>
                  <a:lnTo>
                    <a:pt x="11074" y="53213"/>
                  </a:lnTo>
                  <a:lnTo>
                    <a:pt x="11544" y="53467"/>
                  </a:lnTo>
                  <a:lnTo>
                    <a:pt x="14414" y="53467"/>
                  </a:lnTo>
                  <a:close/>
                </a:path>
                <a:path w="46354" h="62229">
                  <a:moveTo>
                    <a:pt x="15748" y="54698"/>
                  </a:moveTo>
                  <a:lnTo>
                    <a:pt x="15430" y="54927"/>
                  </a:lnTo>
                  <a:lnTo>
                    <a:pt x="15278" y="54889"/>
                  </a:lnTo>
                  <a:lnTo>
                    <a:pt x="15062" y="54838"/>
                  </a:lnTo>
                  <a:lnTo>
                    <a:pt x="14833" y="54813"/>
                  </a:lnTo>
                  <a:lnTo>
                    <a:pt x="14528" y="54762"/>
                  </a:lnTo>
                  <a:lnTo>
                    <a:pt x="14643" y="55181"/>
                  </a:lnTo>
                  <a:lnTo>
                    <a:pt x="14897" y="55308"/>
                  </a:lnTo>
                  <a:lnTo>
                    <a:pt x="15176" y="55372"/>
                  </a:lnTo>
                  <a:lnTo>
                    <a:pt x="15417" y="55422"/>
                  </a:lnTo>
                  <a:lnTo>
                    <a:pt x="15671" y="55333"/>
                  </a:lnTo>
                  <a:lnTo>
                    <a:pt x="15709" y="55067"/>
                  </a:lnTo>
                  <a:lnTo>
                    <a:pt x="15748" y="54698"/>
                  </a:lnTo>
                  <a:close/>
                </a:path>
                <a:path w="46354" h="62229">
                  <a:moveTo>
                    <a:pt x="16548" y="53213"/>
                  </a:moveTo>
                  <a:lnTo>
                    <a:pt x="15760" y="52832"/>
                  </a:lnTo>
                  <a:lnTo>
                    <a:pt x="14808" y="51054"/>
                  </a:lnTo>
                  <a:lnTo>
                    <a:pt x="14300" y="50800"/>
                  </a:lnTo>
                  <a:lnTo>
                    <a:pt x="13373" y="51308"/>
                  </a:lnTo>
                  <a:lnTo>
                    <a:pt x="13373" y="51562"/>
                  </a:lnTo>
                  <a:lnTo>
                    <a:pt x="13195" y="51562"/>
                  </a:lnTo>
                  <a:lnTo>
                    <a:pt x="13373" y="51562"/>
                  </a:lnTo>
                  <a:lnTo>
                    <a:pt x="13373" y="51308"/>
                  </a:lnTo>
                  <a:lnTo>
                    <a:pt x="13131" y="51422"/>
                  </a:lnTo>
                  <a:lnTo>
                    <a:pt x="13017" y="51054"/>
                  </a:lnTo>
                  <a:lnTo>
                    <a:pt x="12941" y="50800"/>
                  </a:lnTo>
                  <a:lnTo>
                    <a:pt x="11696" y="50800"/>
                  </a:lnTo>
                  <a:lnTo>
                    <a:pt x="11518" y="50546"/>
                  </a:lnTo>
                  <a:lnTo>
                    <a:pt x="10312" y="50546"/>
                  </a:lnTo>
                  <a:lnTo>
                    <a:pt x="10807" y="51054"/>
                  </a:lnTo>
                  <a:lnTo>
                    <a:pt x="12979" y="51498"/>
                  </a:lnTo>
                  <a:lnTo>
                    <a:pt x="12827" y="51562"/>
                  </a:lnTo>
                  <a:lnTo>
                    <a:pt x="13030" y="51816"/>
                  </a:lnTo>
                  <a:lnTo>
                    <a:pt x="13119" y="51943"/>
                  </a:lnTo>
                  <a:lnTo>
                    <a:pt x="13220" y="52070"/>
                  </a:lnTo>
                  <a:lnTo>
                    <a:pt x="13322" y="52197"/>
                  </a:lnTo>
                  <a:lnTo>
                    <a:pt x="13423" y="52324"/>
                  </a:lnTo>
                  <a:lnTo>
                    <a:pt x="13525" y="52451"/>
                  </a:lnTo>
                  <a:lnTo>
                    <a:pt x="13639" y="52578"/>
                  </a:lnTo>
                  <a:lnTo>
                    <a:pt x="13754" y="52705"/>
                  </a:lnTo>
                  <a:lnTo>
                    <a:pt x="13868" y="52832"/>
                  </a:lnTo>
                  <a:lnTo>
                    <a:pt x="13970" y="52959"/>
                  </a:lnTo>
                  <a:lnTo>
                    <a:pt x="14084" y="53086"/>
                  </a:lnTo>
                  <a:lnTo>
                    <a:pt x="14198" y="53213"/>
                  </a:lnTo>
                  <a:lnTo>
                    <a:pt x="16548" y="53213"/>
                  </a:lnTo>
                  <a:close/>
                </a:path>
                <a:path w="46354" h="62229">
                  <a:moveTo>
                    <a:pt x="17830" y="9613"/>
                  </a:moveTo>
                  <a:lnTo>
                    <a:pt x="17792" y="9144"/>
                  </a:lnTo>
                  <a:lnTo>
                    <a:pt x="17627" y="9105"/>
                  </a:lnTo>
                  <a:lnTo>
                    <a:pt x="17259" y="8458"/>
                  </a:lnTo>
                  <a:lnTo>
                    <a:pt x="16548" y="8851"/>
                  </a:lnTo>
                  <a:lnTo>
                    <a:pt x="15925" y="8851"/>
                  </a:lnTo>
                  <a:lnTo>
                    <a:pt x="15354" y="8674"/>
                  </a:lnTo>
                  <a:lnTo>
                    <a:pt x="15138" y="8737"/>
                  </a:lnTo>
                  <a:lnTo>
                    <a:pt x="15189" y="8928"/>
                  </a:lnTo>
                  <a:lnTo>
                    <a:pt x="15138" y="9690"/>
                  </a:lnTo>
                  <a:lnTo>
                    <a:pt x="15671" y="10439"/>
                  </a:lnTo>
                  <a:lnTo>
                    <a:pt x="15430" y="11201"/>
                  </a:lnTo>
                  <a:lnTo>
                    <a:pt x="15494" y="11353"/>
                  </a:lnTo>
                  <a:lnTo>
                    <a:pt x="15595" y="11480"/>
                  </a:lnTo>
                  <a:lnTo>
                    <a:pt x="15951" y="11836"/>
                  </a:lnTo>
                  <a:lnTo>
                    <a:pt x="16751" y="11480"/>
                  </a:lnTo>
                  <a:lnTo>
                    <a:pt x="16725" y="11099"/>
                  </a:lnTo>
                  <a:lnTo>
                    <a:pt x="17094" y="10375"/>
                  </a:lnTo>
                  <a:lnTo>
                    <a:pt x="17830" y="9613"/>
                  </a:lnTo>
                  <a:close/>
                </a:path>
                <a:path w="46354" h="62229">
                  <a:moveTo>
                    <a:pt x="17932" y="53467"/>
                  </a:moveTo>
                  <a:lnTo>
                    <a:pt x="17589" y="53213"/>
                  </a:lnTo>
                  <a:lnTo>
                    <a:pt x="16548" y="53213"/>
                  </a:lnTo>
                  <a:lnTo>
                    <a:pt x="17081" y="53467"/>
                  </a:lnTo>
                  <a:lnTo>
                    <a:pt x="17932" y="53467"/>
                  </a:lnTo>
                  <a:close/>
                </a:path>
                <a:path w="46354" h="62229">
                  <a:moveTo>
                    <a:pt x="19050" y="6515"/>
                  </a:moveTo>
                  <a:lnTo>
                    <a:pt x="18973" y="6337"/>
                  </a:lnTo>
                  <a:lnTo>
                    <a:pt x="18745" y="6248"/>
                  </a:lnTo>
                  <a:lnTo>
                    <a:pt x="18503" y="6197"/>
                  </a:lnTo>
                  <a:lnTo>
                    <a:pt x="18402" y="6324"/>
                  </a:lnTo>
                  <a:lnTo>
                    <a:pt x="18364" y="6527"/>
                  </a:lnTo>
                  <a:lnTo>
                    <a:pt x="18313" y="6731"/>
                  </a:lnTo>
                  <a:lnTo>
                    <a:pt x="18326" y="6934"/>
                  </a:lnTo>
                  <a:lnTo>
                    <a:pt x="18580" y="7010"/>
                  </a:lnTo>
                  <a:lnTo>
                    <a:pt x="18808" y="7073"/>
                  </a:lnTo>
                  <a:lnTo>
                    <a:pt x="18910" y="6896"/>
                  </a:lnTo>
                  <a:lnTo>
                    <a:pt x="18973" y="6718"/>
                  </a:lnTo>
                  <a:lnTo>
                    <a:pt x="19050" y="6515"/>
                  </a:lnTo>
                  <a:close/>
                </a:path>
                <a:path w="46354" h="62229">
                  <a:moveTo>
                    <a:pt x="19164" y="53467"/>
                  </a:moveTo>
                  <a:lnTo>
                    <a:pt x="17932" y="53467"/>
                  </a:lnTo>
                  <a:lnTo>
                    <a:pt x="18453" y="53848"/>
                  </a:lnTo>
                  <a:lnTo>
                    <a:pt x="19050" y="53721"/>
                  </a:lnTo>
                  <a:lnTo>
                    <a:pt x="19164" y="53467"/>
                  </a:lnTo>
                  <a:close/>
                </a:path>
                <a:path w="46354" h="62229">
                  <a:moveTo>
                    <a:pt x="20243" y="14859"/>
                  </a:moveTo>
                  <a:lnTo>
                    <a:pt x="16865" y="14859"/>
                  </a:lnTo>
                  <a:lnTo>
                    <a:pt x="16840" y="15113"/>
                  </a:lnTo>
                  <a:lnTo>
                    <a:pt x="18656" y="15113"/>
                  </a:lnTo>
                  <a:lnTo>
                    <a:pt x="20002" y="15113"/>
                  </a:lnTo>
                  <a:lnTo>
                    <a:pt x="20243" y="14859"/>
                  </a:lnTo>
                  <a:close/>
                </a:path>
                <a:path w="46354" h="62229">
                  <a:moveTo>
                    <a:pt x="22504" y="15113"/>
                  </a:moveTo>
                  <a:lnTo>
                    <a:pt x="22313" y="14859"/>
                  </a:lnTo>
                  <a:lnTo>
                    <a:pt x="21463" y="14859"/>
                  </a:lnTo>
                  <a:lnTo>
                    <a:pt x="21628" y="15049"/>
                  </a:lnTo>
                  <a:lnTo>
                    <a:pt x="20447" y="14859"/>
                  </a:lnTo>
                  <a:lnTo>
                    <a:pt x="20066" y="15113"/>
                  </a:lnTo>
                  <a:lnTo>
                    <a:pt x="21704" y="15113"/>
                  </a:lnTo>
                  <a:lnTo>
                    <a:pt x="22123" y="15113"/>
                  </a:lnTo>
                  <a:lnTo>
                    <a:pt x="22504" y="15113"/>
                  </a:lnTo>
                  <a:close/>
                </a:path>
                <a:path w="46354" h="62229">
                  <a:moveTo>
                    <a:pt x="26339" y="50927"/>
                  </a:moveTo>
                  <a:lnTo>
                    <a:pt x="26301" y="50647"/>
                  </a:lnTo>
                  <a:lnTo>
                    <a:pt x="26238" y="50380"/>
                  </a:lnTo>
                  <a:lnTo>
                    <a:pt x="26276" y="50939"/>
                  </a:lnTo>
                  <a:lnTo>
                    <a:pt x="26276" y="51219"/>
                  </a:lnTo>
                  <a:lnTo>
                    <a:pt x="26339" y="50927"/>
                  </a:lnTo>
                  <a:close/>
                </a:path>
                <a:path w="46354" h="62229">
                  <a:moveTo>
                    <a:pt x="26708" y="22618"/>
                  </a:moveTo>
                  <a:lnTo>
                    <a:pt x="26644" y="22479"/>
                  </a:lnTo>
                  <a:lnTo>
                    <a:pt x="26530" y="22225"/>
                  </a:lnTo>
                  <a:lnTo>
                    <a:pt x="26555" y="22669"/>
                  </a:lnTo>
                  <a:lnTo>
                    <a:pt x="26708" y="22618"/>
                  </a:lnTo>
                  <a:close/>
                </a:path>
                <a:path w="46354" h="62229">
                  <a:moveTo>
                    <a:pt x="27025" y="59563"/>
                  </a:moveTo>
                  <a:lnTo>
                    <a:pt x="26860" y="59563"/>
                  </a:lnTo>
                  <a:lnTo>
                    <a:pt x="26860" y="59690"/>
                  </a:lnTo>
                  <a:lnTo>
                    <a:pt x="27025" y="59563"/>
                  </a:lnTo>
                  <a:close/>
                </a:path>
                <a:path w="46354" h="62229">
                  <a:moveTo>
                    <a:pt x="27266" y="22225"/>
                  </a:moveTo>
                  <a:lnTo>
                    <a:pt x="27114" y="22225"/>
                  </a:lnTo>
                  <a:lnTo>
                    <a:pt x="26631" y="21717"/>
                  </a:lnTo>
                  <a:lnTo>
                    <a:pt x="26289" y="21717"/>
                  </a:lnTo>
                  <a:lnTo>
                    <a:pt x="26581" y="22225"/>
                  </a:lnTo>
                  <a:lnTo>
                    <a:pt x="26695" y="22479"/>
                  </a:lnTo>
                  <a:lnTo>
                    <a:pt x="26746" y="22606"/>
                  </a:lnTo>
                  <a:lnTo>
                    <a:pt x="27216" y="22479"/>
                  </a:lnTo>
                  <a:lnTo>
                    <a:pt x="27266" y="22225"/>
                  </a:lnTo>
                  <a:close/>
                </a:path>
                <a:path w="46354" h="62229">
                  <a:moveTo>
                    <a:pt x="29451" y="27813"/>
                  </a:moveTo>
                  <a:lnTo>
                    <a:pt x="29387" y="27559"/>
                  </a:lnTo>
                  <a:lnTo>
                    <a:pt x="29298" y="27305"/>
                  </a:lnTo>
                  <a:lnTo>
                    <a:pt x="29108" y="26924"/>
                  </a:lnTo>
                  <a:lnTo>
                    <a:pt x="29095" y="25908"/>
                  </a:lnTo>
                  <a:lnTo>
                    <a:pt x="28968" y="25654"/>
                  </a:lnTo>
                  <a:lnTo>
                    <a:pt x="28841" y="25400"/>
                  </a:lnTo>
                  <a:lnTo>
                    <a:pt x="28105" y="24460"/>
                  </a:lnTo>
                  <a:lnTo>
                    <a:pt x="27901" y="24003"/>
                  </a:lnTo>
                  <a:lnTo>
                    <a:pt x="27851" y="23749"/>
                  </a:lnTo>
                  <a:lnTo>
                    <a:pt x="27609" y="24460"/>
                  </a:lnTo>
                  <a:lnTo>
                    <a:pt x="28994" y="27305"/>
                  </a:lnTo>
                  <a:lnTo>
                    <a:pt x="29108" y="27559"/>
                  </a:lnTo>
                  <a:lnTo>
                    <a:pt x="29235" y="27813"/>
                  </a:lnTo>
                  <a:lnTo>
                    <a:pt x="29451" y="27813"/>
                  </a:lnTo>
                  <a:close/>
                </a:path>
                <a:path w="46354" h="62229">
                  <a:moveTo>
                    <a:pt x="29756" y="37338"/>
                  </a:moveTo>
                  <a:lnTo>
                    <a:pt x="29730" y="37211"/>
                  </a:lnTo>
                  <a:lnTo>
                    <a:pt x="29210" y="37211"/>
                  </a:lnTo>
                  <a:lnTo>
                    <a:pt x="29197" y="37338"/>
                  </a:lnTo>
                  <a:lnTo>
                    <a:pt x="29756" y="37338"/>
                  </a:lnTo>
                  <a:close/>
                </a:path>
                <a:path w="46354" h="62229">
                  <a:moveTo>
                    <a:pt x="29959" y="32004"/>
                  </a:moveTo>
                  <a:lnTo>
                    <a:pt x="29438" y="31877"/>
                  </a:lnTo>
                  <a:lnTo>
                    <a:pt x="29324" y="32004"/>
                  </a:lnTo>
                  <a:lnTo>
                    <a:pt x="29959" y="32004"/>
                  </a:lnTo>
                  <a:close/>
                </a:path>
                <a:path w="46354" h="62229">
                  <a:moveTo>
                    <a:pt x="36804" y="50292"/>
                  </a:moveTo>
                  <a:lnTo>
                    <a:pt x="36004" y="50038"/>
                  </a:lnTo>
                  <a:lnTo>
                    <a:pt x="32791" y="50038"/>
                  </a:lnTo>
                  <a:lnTo>
                    <a:pt x="32651" y="50292"/>
                  </a:lnTo>
                  <a:lnTo>
                    <a:pt x="36804" y="50292"/>
                  </a:lnTo>
                  <a:close/>
                </a:path>
                <a:path w="46354" h="62229">
                  <a:moveTo>
                    <a:pt x="39865" y="54305"/>
                  </a:moveTo>
                  <a:lnTo>
                    <a:pt x="39662" y="54013"/>
                  </a:lnTo>
                  <a:lnTo>
                    <a:pt x="39662" y="53886"/>
                  </a:lnTo>
                  <a:lnTo>
                    <a:pt x="39458" y="53898"/>
                  </a:lnTo>
                  <a:lnTo>
                    <a:pt x="39268" y="53924"/>
                  </a:lnTo>
                  <a:lnTo>
                    <a:pt x="39255" y="53784"/>
                  </a:lnTo>
                  <a:lnTo>
                    <a:pt x="39090" y="53543"/>
                  </a:lnTo>
                  <a:lnTo>
                    <a:pt x="38836" y="53530"/>
                  </a:lnTo>
                  <a:lnTo>
                    <a:pt x="38620" y="53695"/>
                  </a:lnTo>
                  <a:lnTo>
                    <a:pt x="38404" y="53835"/>
                  </a:lnTo>
                  <a:lnTo>
                    <a:pt x="38112" y="53644"/>
                  </a:lnTo>
                  <a:lnTo>
                    <a:pt x="37922" y="53505"/>
                  </a:lnTo>
                  <a:lnTo>
                    <a:pt x="37655" y="53568"/>
                  </a:lnTo>
                  <a:lnTo>
                    <a:pt x="37515" y="53898"/>
                  </a:lnTo>
                  <a:lnTo>
                    <a:pt x="37185" y="53975"/>
                  </a:lnTo>
                  <a:lnTo>
                    <a:pt x="37020" y="53962"/>
                  </a:lnTo>
                  <a:lnTo>
                    <a:pt x="36855" y="53936"/>
                  </a:lnTo>
                  <a:lnTo>
                    <a:pt x="36512" y="54229"/>
                  </a:lnTo>
                  <a:lnTo>
                    <a:pt x="36855" y="54317"/>
                  </a:lnTo>
                  <a:lnTo>
                    <a:pt x="37401" y="54152"/>
                  </a:lnTo>
                  <a:lnTo>
                    <a:pt x="37515" y="54292"/>
                  </a:lnTo>
                  <a:lnTo>
                    <a:pt x="37642" y="54432"/>
                  </a:lnTo>
                  <a:lnTo>
                    <a:pt x="37719" y="54787"/>
                  </a:lnTo>
                  <a:lnTo>
                    <a:pt x="38239" y="55016"/>
                  </a:lnTo>
                  <a:lnTo>
                    <a:pt x="38608" y="55105"/>
                  </a:lnTo>
                  <a:lnTo>
                    <a:pt x="38633" y="54952"/>
                  </a:lnTo>
                  <a:lnTo>
                    <a:pt x="38646" y="54800"/>
                  </a:lnTo>
                  <a:lnTo>
                    <a:pt x="38442" y="54889"/>
                  </a:lnTo>
                  <a:lnTo>
                    <a:pt x="38011" y="54571"/>
                  </a:lnTo>
                  <a:lnTo>
                    <a:pt x="37807" y="54292"/>
                  </a:lnTo>
                  <a:lnTo>
                    <a:pt x="38036" y="54279"/>
                  </a:lnTo>
                  <a:lnTo>
                    <a:pt x="38265" y="54279"/>
                  </a:lnTo>
                  <a:lnTo>
                    <a:pt x="38493" y="54356"/>
                  </a:lnTo>
                  <a:lnTo>
                    <a:pt x="38735" y="54317"/>
                  </a:lnTo>
                  <a:lnTo>
                    <a:pt x="38862" y="54114"/>
                  </a:lnTo>
                  <a:lnTo>
                    <a:pt x="39306" y="54216"/>
                  </a:lnTo>
                  <a:lnTo>
                    <a:pt x="39865" y="54305"/>
                  </a:lnTo>
                  <a:close/>
                </a:path>
                <a:path w="46354" h="62229">
                  <a:moveTo>
                    <a:pt x="40944" y="50292"/>
                  </a:moveTo>
                  <a:lnTo>
                    <a:pt x="40792" y="50038"/>
                  </a:lnTo>
                  <a:lnTo>
                    <a:pt x="37261" y="50038"/>
                  </a:lnTo>
                  <a:lnTo>
                    <a:pt x="36804" y="50292"/>
                  </a:lnTo>
                  <a:lnTo>
                    <a:pt x="40944" y="50292"/>
                  </a:lnTo>
                  <a:close/>
                </a:path>
                <a:path w="46354" h="62229">
                  <a:moveTo>
                    <a:pt x="41427" y="41148"/>
                  </a:moveTo>
                  <a:lnTo>
                    <a:pt x="41402" y="41021"/>
                  </a:lnTo>
                  <a:lnTo>
                    <a:pt x="39763" y="41021"/>
                  </a:lnTo>
                  <a:lnTo>
                    <a:pt x="39789" y="41148"/>
                  </a:lnTo>
                  <a:lnTo>
                    <a:pt x="41427" y="41148"/>
                  </a:lnTo>
                  <a:close/>
                </a:path>
                <a:path w="46354" h="62229">
                  <a:moveTo>
                    <a:pt x="42037" y="50292"/>
                  </a:moveTo>
                  <a:lnTo>
                    <a:pt x="40944" y="50292"/>
                  </a:lnTo>
                  <a:lnTo>
                    <a:pt x="41630" y="50546"/>
                  </a:lnTo>
                  <a:lnTo>
                    <a:pt x="42037" y="50292"/>
                  </a:lnTo>
                  <a:close/>
                </a:path>
                <a:path w="46354" h="62229">
                  <a:moveTo>
                    <a:pt x="44005" y="41021"/>
                  </a:moveTo>
                  <a:lnTo>
                    <a:pt x="43751" y="41021"/>
                  </a:lnTo>
                  <a:lnTo>
                    <a:pt x="43700" y="41148"/>
                  </a:lnTo>
                  <a:lnTo>
                    <a:pt x="44005" y="41021"/>
                  </a:lnTo>
                  <a:close/>
                </a:path>
                <a:path w="46354" h="62229">
                  <a:moveTo>
                    <a:pt x="45605" y="37719"/>
                  </a:moveTo>
                  <a:lnTo>
                    <a:pt x="45440" y="37592"/>
                  </a:lnTo>
                  <a:lnTo>
                    <a:pt x="45364" y="37465"/>
                  </a:lnTo>
                  <a:lnTo>
                    <a:pt x="45288" y="37338"/>
                  </a:lnTo>
                  <a:lnTo>
                    <a:pt x="45224" y="37211"/>
                  </a:lnTo>
                  <a:lnTo>
                    <a:pt x="45148" y="37084"/>
                  </a:lnTo>
                  <a:lnTo>
                    <a:pt x="45034" y="36830"/>
                  </a:lnTo>
                  <a:lnTo>
                    <a:pt x="44983" y="36703"/>
                  </a:lnTo>
                  <a:lnTo>
                    <a:pt x="44881" y="36449"/>
                  </a:lnTo>
                  <a:lnTo>
                    <a:pt x="44640" y="36449"/>
                  </a:lnTo>
                  <a:lnTo>
                    <a:pt x="43827" y="36195"/>
                  </a:lnTo>
                  <a:lnTo>
                    <a:pt x="43637" y="35941"/>
                  </a:lnTo>
                  <a:lnTo>
                    <a:pt x="43522" y="35687"/>
                  </a:lnTo>
                  <a:lnTo>
                    <a:pt x="43497" y="39116"/>
                  </a:lnTo>
                  <a:lnTo>
                    <a:pt x="42189" y="39116"/>
                  </a:lnTo>
                  <a:lnTo>
                    <a:pt x="42265" y="38989"/>
                  </a:lnTo>
                  <a:lnTo>
                    <a:pt x="41871" y="39116"/>
                  </a:lnTo>
                  <a:lnTo>
                    <a:pt x="41567" y="39116"/>
                  </a:lnTo>
                  <a:lnTo>
                    <a:pt x="41643" y="38989"/>
                  </a:lnTo>
                  <a:lnTo>
                    <a:pt x="41732" y="38862"/>
                  </a:lnTo>
                  <a:lnTo>
                    <a:pt x="41821" y="38354"/>
                  </a:lnTo>
                  <a:lnTo>
                    <a:pt x="42164" y="38354"/>
                  </a:lnTo>
                  <a:lnTo>
                    <a:pt x="42265" y="38989"/>
                  </a:lnTo>
                  <a:lnTo>
                    <a:pt x="42710" y="38862"/>
                  </a:lnTo>
                  <a:lnTo>
                    <a:pt x="42595" y="38354"/>
                  </a:lnTo>
                  <a:lnTo>
                    <a:pt x="43472" y="38354"/>
                  </a:lnTo>
                  <a:lnTo>
                    <a:pt x="43497" y="39116"/>
                  </a:lnTo>
                  <a:lnTo>
                    <a:pt x="43497" y="35687"/>
                  </a:lnTo>
                  <a:lnTo>
                    <a:pt x="43472" y="38100"/>
                  </a:lnTo>
                  <a:lnTo>
                    <a:pt x="42532" y="38100"/>
                  </a:lnTo>
                  <a:lnTo>
                    <a:pt x="42583" y="37338"/>
                  </a:lnTo>
                  <a:lnTo>
                    <a:pt x="43446" y="37338"/>
                  </a:lnTo>
                  <a:lnTo>
                    <a:pt x="43472" y="38100"/>
                  </a:lnTo>
                  <a:lnTo>
                    <a:pt x="43472" y="35687"/>
                  </a:lnTo>
                  <a:lnTo>
                    <a:pt x="43446" y="36830"/>
                  </a:lnTo>
                  <a:lnTo>
                    <a:pt x="43446" y="37211"/>
                  </a:lnTo>
                  <a:lnTo>
                    <a:pt x="42595" y="37211"/>
                  </a:lnTo>
                  <a:lnTo>
                    <a:pt x="42646" y="36703"/>
                  </a:lnTo>
                  <a:lnTo>
                    <a:pt x="42862" y="36449"/>
                  </a:lnTo>
                  <a:lnTo>
                    <a:pt x="43091" y="36449"/>
                  </a:lnTo>
                  <a:lnTo>
                    <a:pt x="43319" y="36703"/>
                  </a:lnTo>
                  <a:lnTo>
                    <a:pt x="43446" y="36830"/>
                  </a:lnTo>
                  <a:lnTo>
                    <a:pt x="43446" y="35687"/>
                  </a:lnTo>
                  <a:lnTo>
                    <a:pt x="42989" y="35687"/>
                  </a:lnTo>
                  <a:lnTo>
                    <a:pt x="43942" y="35433"/>
                  </a:lnTo>
                  <a:lnTo>
                    <a:pt x="43319" y="35433"/>
                  </a:lnTo>
                  <a:lnTo>
                    <a:pt x="41871" y="34925"/>
                  </a:lnTo>
                  <a:lnTo>
                    <a:pt x="41516" y="34925"/>
                  </a:lnTo>
                  <a:lnTo>
                    <a:pt x="41389" y="33655"/>
                  </a:lnTo>
                  <a:lnTo>
                    <a:pt x="41363" y="33274"/>
                  </a:lnTo>
                  <a:lnTo>
                    <a:pt x="41338" y="36449"/>
                  </a:lnTo>
                  <a:lnTo>
                    <a:pt x="41186" y="36703"/>
                  </a:lnTo>
                  <a:lnTo>
                    <a:pt x="40513" y="36703"/>
                  </a:lnTo>
                  <a:lnTo>
                    <a:pt x="40665" y="36449"/>
                  </a:lnTo>
                  <a:lnTo>
                    <a:pt x="40779" y="36195"/>
                  </a:lnTo>
                  <a:lnTo>
                    <a:pt x="40855" y="35941"/>
                  </a:lnTo>
                  <a:lnTo>
                    <a:pt x="40932" y="35687"/>
                  </a:lnTo>
                  <a:lnTo>
                    <a:pt x="40551" y="35433"/>
                  </a:lnTo>
                  <a:lnTo>
                    <a:pt x="39789" y="35433"/>
                  </a:lnTo>
                  <a:lnTo>
                    <a:pt x="39725" y="35179"/>
                  </a:lnTo>
                  <a:lnTo>
                    <a:pt x="39611" y="34671"/>
                  </a:lnTo>
                  <a:lnTo>
                    <a:pt x="39497" y="34417"/>
                  </a:lnTo>
                  <a:lnTo>
                    <a:pt x="39382" y="34163"/>
                  </a:lnTo>
                  <a:lnTo>
                    <a:pt x="39865" y="34163"/>
                  </a:lnTo>
                  <a:lnTo>
                    <a:pt x="41338" y="36449"/>
                  </a:lnTo>
                  <a:lnTo>
                    <a:pt x="41338" y="33274"/>
                  </a:lnTo>
                  <a:lnTo>
                    <a:pt x="39979" y="33274"/>
                  </a:lnTo>
                  <a:lnTo>
                    <a:pt x="39268" y="33020"/>
                  </a:lnTo>
                  <a:lnTo>
                    <a:pt x="39128" y="33020"/>
                  </a:lnTo>
                  <a:lnTo>
                    <a:pt x="38582" y="32639"/>
                  </a:lnTo>
                  <a:lnTo>
                    <a:pt x="38252" y="32004"/>
                  </a:lnTo>
                  <a:lnTo>
                    <a:pt x="38379" y="31496"/>
                  </a:lnTo>
                  <a:lnTo>
                    <a:pt x="38404" y="31102"/>
                  </a:lnTo>
                  <a:lnTo>
                    <a:pt x="38519" y="31242"/>
                  </a:lnTo>
                  <a:lnTo>
                    <a:pt x="38506" y="30988"/>
                  </a:lnTo>
                  <a:lnTo>
                    <a:pt x="38138" y="30734"/>
                  </a:lnTo>
                  <a:lnTo>
                    <a:pt x="37973" y="30518"/>
                  </a:lnTo>
                  <a:lnTo>
                    <a:pt x="37973" y="36195"/>
                  </a:lnTo>
                  <a:lnTo>
                    <a:pt x="37884" y="36449"/>
                  </a:lnTo>
                  <a:lnTo>
                    <a:pt x="37795" y="36703"/>
                  </a:lnTo>
                  <a:lnTo>
                    <a:pt x="37744" y="36830"/>
                  </a:lnTo>
                  <a:lnTo>
                    <a:pt x="37655" y="37084"/>
                  </a:lnTo>
                  <a:lnTo>
                    <a:pt x="37604" y="37211"/>
                  </a:lnTo>
                  <a:lnTo>
                    <a:pt x="37553" y="37338"/>
                  </a:lnTo>
                  <a:lnTo>
                    <a:pt x="36906" y="38100"/>
                  </a:lnTo>
                  <a:lnTo>
                    <a:pt x="36283" y="38100"/>
                  </a:lnTo>
                  <a:lnTo>
                    <a:pt x="36283" y="40132"/>
                  </a:lnTo>
                  <a:lnTo>
                    <a:pt x="36283" y="40513"/>
                  </a:lnTo>
                  <a:lnTo>
                    <a:pt x="36055" y="40640"/>
                  </a:lnTo>
                  <a:lnTo>
                    <a:pt x="35991" y="40894"/>
                  </a:lnTo>
                  <a:lnTo>
                    <a:pt x="35572" y="40894"/>
                  </a:lnTo>
                  <a:lnTo>
                    <a:pt x="35572" y="42164"/>
                  </a:lnTo>
                  <a:lnTo>
                    <a:pt x="35509" y="42291"/>
                  </a:lnTo>
                  <a:lnTo>
                    <a:pt x="35445" y="42418"/>
                  </a:lnTo>
                  <a:lnTo>
                    <a:pt x="35369" y="42545"/>
                  </a:lnTo>
                  <a:lnTo>
                    <a:pt x="35306" y="42672"/>
                  </a:lnTo>
                  <a:lnTo>
                    <a:pt x="34734" y="43180"/>
                  </a:lnTo>
                  <a:lnTo>
                    <a:pt x="33680" y="44069"/>
                  </a:lnTo>
                  <a:lnTo>
                    <a:pt x="33578" y="44196"/>
                  </a:lnTo>
                  <a:lnTo>
                    <a:pt x="33464" y="44323"/>
                  </a:lnTo>
                  <a:lnTo>
                    <a:pt x="33362" y="44450"/>
                  </a:lnTo>
                  <a:lnTo>
                    <a:pt x="33121" y="44653"/>
                  </a:lnTo>
                  <a:lnTo>
                    <a:pt x="33159" y="44450"/>
                  </a:lnTo>
                  <a:lnTo>
                    <a:pt x="33248" y="44196"/>
                  </a:lnTo>
                  <a:lnTo>
                    <a:pt x="33362" y="43815"/>
                  </a:lnTo>
                  <a:lnTo>
                    <a:pt x="33413" y="43688"/>
                  </a:lnTo>
                  <a:lnTo>
                    <a:pt x="33667" y="43434"/>
                  </a:lnTo>
                  <a:lnTo>
                    <a:pt x="33299" y="43561"/>
                  </a:lnTo>
                  <a:lnTo>
                    <a:pt x="33070" y="43688"/>
                  </a:lnTo>
                  <a:lnTo>
                    <a:pt x="33070" y="44704"/>
                  </a:lnTo>
                  <a:lnTo>
                    <a:pt x="32423" y="44704"/>
                  </a:lnTo>
                  <a:lnTo>
                    <a:pt x="32359" y="45085"/>
                  </a:lnTo>
                  <a:lnTo>
                    <a:pt x="32283" y="45212"/>
                  </a:lnTo>
                  <a:lnTo>
                    <a:pt x="32207" y="45339"/>
                  </a:lnTo>
                  <a:lnTo>
                    <a:pt x="32118" y="45466"/>
                  </a:lnTo>
                  <a:lnTo>
                    <a:pt x="32042" y="45593"/>
                  </a:lnTo>
                  <a:lnTo>
                    <a:pt x="31546" y="45910"/>
                  </a:lnTo>
                  <a:lnTo>
                    <a:pt x="31546" y="46482"/>
                  </a:lnTo>
                  <a:lnTo>
                    <a:pt x="31419" y="46736"/>
                  </a:lnTo>
                  <a:lnTo>
                    <a:pt x="31292" y="46990"/>
                  </a:lnTo>
                  <a:lnTo>
                    <a:pt x="31191" y="47117"/>
                  </a:lnTo>
                  <a:lnTo>
                    <a:pt x="31102" y="47244"/>
                  </a:lnTo>
                  <a:lnTo>
                    <a:pt x="31000" y="47371"/>
                  </a:lnTo>
                  <a:lnTo>
                    <a:pt x="30670" y="47625"/>
                  </a:lnTo>
                  <a:lnTo>
                    <a:pt x="30441" y="47625"/>
                  </a:lnTo>
                  <a:lnTo>
                    <a:pt x="30327" y="47879"/>
                  </a:lnTo>
                  <a:lnTo>
                    <a:pt x="30289" y="48514"/>
                  </a:lnTo>
                  <a:lnTo>
                    <a:pt x="30175" y="48641"/>
                  </a:lnTo>
                  <a:lnTo>
                    <a:pt x="30060" y="48768"/>
                  </a:lnTo>
                  <a:lnTo>
                    <a:pt x="29946" y="48895"/>
                  </a:lnTo>
                  <a:lnTo>
                    <a:pt x="29286" y="48768"/>
                  </a:lnTo>
                  <a:lnTo>
                    <a:pt x="29387" y="48387"/>
                  </a:lnTo>
                  <a:lnTo>
                    <a:pt x="29476" y="48133"/>
                  </a:lnTo>
                  <a:lnTo>
                    <a:pt x="29565" y="47879"/>
                  </a:lnTo>
                  <a:lnTo>
                    <a:pt x="29984" y="47879"/>
                  </a:lnTo>
                  <a:lnTo>
                    <a:pt x="30327" y="47879"/>
                  </a:lnTo>
                  <a:lnTo>
                    <a:pt x="30327" y="47663"/>
                  </a:lnTo>
                  <a:lnTo>
                    <a:pt x="30010" y="47752"/>
                  </a:lnTo>
                  <a:lnTo>
                    <a:pt x="29857" y="47117"/>
                  </a:lnTo>
                  <a:lnTo>
                    <a:pt x="29781" y="47244"/>
                  </a:lnTo>
                  <a:lnTo>
                    <a:pt x="29692" y="47371"/>
                  </a:lnTo>
                  <a:lnTo>
                    <a:pt x="29616" y="47498"/>
                  </a:lnTo>
                  <a:lnTo>
                    <a:pt x="29476" y="47586"/>
                  </a:lnTo>
                  <a:lnTo>
                    <a:pt x="29476" y="47879"/>
                  </a:lnTo>
                  <a:lnTo>
                    <a:pt x="29451" y="47752"/>
                  </a:lnTo>
                  <a:lnTo>
                    <a:pt x="29476" y="47879"/>
                  </a:lnTo>
                  <a:lnTo>
                    <a:pt x="29476" y="47586"/>
                  </a:lnTo>
                  <a:lnTo>
                    <a:pt x="29286" y="46990"/>
                  </a:lnTo>
                  <a:lnTo>
                    <a:pt x="29641" y="46736"/>
                  </a:lnTo>
                  <a:lnTo>
                    <a:pt x="30416" y="46990"/>
                  </a:lnTo>
                  <a:lnTo>
                    <a:pt x="30911" y="46736"/>
                  </a:lnTo>
                  <a:lnTo>
                    <a:pt x="31546" y="46482"/>
                  </a:lnTo>
                  <a:lnTo>
                    <a:pt x="31546" y="45910"/>
                  </a:lnTo>
                  <a:lnTo>
                    <a:pt x="30734" y="46101"/>
                  </a:lnTo>
                  <a:lnTo>
                    <a:pt x="30314" y="46101"/>
                  </a:lnTo>
                  <a:lnTo>
                    <a:pt x="30353" y="45466"/>
                  </a:lnTo>
                  <a:lnTo>
                    <a:pt x="30467" y="45212"/>
                  </a:lnTo>
                  <a:lnTo>
                    <a:pt x="30581" y="44958"/>
                  </a:lnTo>
                  <a:lnTo>
                    <a:pt x="31699" y="44450"/>
                  </a:lnTo>
                  <a:lnTo>
                    <a:pt x="33070" y="44704"/>
                  </a:lnTo>
                  <a:lnTo>
                    <a:pt x="33070" y="43688"/>
                  </a:lnTo>
                  <a:lnTo>
                    <a:pt x="32816" y="43815"/>
                  </a:lnTo>
                  <a:lnTo>
                    <a:pt x="32727" y="43307"/>
                  </a:lnTo>
                  <a:lnTo>
                    <a:pt x="31953" y="43561"/>
                  </a:lnTo>
                  <a:lnTo>
                    <a:pt x="32004" y="43688"/>
                  </a:lnTo>
                  <a:lnTo>
                    <a:pt x="32105" y="43942"/>
                  </a:lnTo>
                  <a:lnTo>
                    <a:pt x="30924" y="44069"/>
                  </a:lnTo>
                  <a:lnTo>
                    <a:pt x="30378" y="44196"/>
                  </a:lnTo>
                  <a:lnTo>
                    <a:pt x="30314" y="43434"/>
                  </a:lnTo>
                  <a:lnTo>
                    <a:pt x="30022" y="43180"/>
                  </a:lnTo>
                  <a:lnTo>
                    <a:pt x="30784" y="43053"/>
                  </a:lnTo>
                  <a:lnTo>
                    <a:pt x="31546" y="42926"/>
                  </a:lnTo>
                  <a:lnTo>
                    <a:pt x="31445" y="42799"/>
                  </a:lnTo>
                  <a:lnTo>
                    <a:pt x="31356" y="42672"/>
                  </a:lnTo>
                  <a:lnTo>
                    <a:pt x="31254" y="42545"/>
                  </a:lnTo>
                  <a:lnTo>
                    <a:pt x="32448" y="42672"/>
                  </a:lnTo>
                  <a:lnTo>
                    <a:pt x="32346" y="42799"/>
                  </a:lnTo>
                  <a:lnTo>
                    <a:pt x="32245" y="42926"/>
                  </a:lnTo>
                  <a:lnTo>
                    <a:pt x="32143" y="43053"/>
                  </a:lnTo>
                  <a:lnTo>
                    <a:pt x="32042" y="43180"/>
                  </a:lnTo>
                  <a:lnTo>
                    <a:pt x="33032" y="42926"/>
                  </a:lnTo>
                  <a:lnTo>
                    <a:pt x="33007" y="42545"/>
                  </a:lnTo>
                  <a:lnTo>
                    <a:pt x="32981" y="42291"/>
                  </a:lnTo>
                  <a:lnTo>
                    <a:pt x="32969" y="42164"/>
                  </a:lnTo>
                  <a:lnTo>
                    <a:pt x="33515" y="42672"/>
                  </a:lnTo>
                  <a:lnTo>
                    <a:pt x="33604" y="42164"/>
                  </a:lnTo>
                  <a:lnTo>
                    <a:pt x="33578" y="41910"/>
                  </a:lnTo>
                  <a:lnTo>
                    <a:pt x="34442" y="42418"/>
                  </a:lnTo>
                  <a:lnTo>
                    <a:pt x="34086" y="42672"/>
                  </a:lnTo>
                  <a:lnTo>
                    <a:pt x="34442" y="42545"/>
                  </a:lnTo>
                  <a:lnTo>
                    <a:pt x="34912" y="42291"/>
                  </a:lnTo>
                  <a:lnTo>
                    <a:pt x="35572" y="42164"/>
                  </a:lnTo>
                  <a:lnTo>
                    <a:pt x="35572" y="40894"/>
                  </a:lnTo>
                  <a:lnTo>
                    <a:pt x="34709" y="40894"/>
                  </a:lnTo>
                  <a:lnTo>
                    <a:pt x="34518" y="40767"/>
                  </a:lnTo>
                  <a:lnTo>
                    <a:pt x="34404" y="40386"/>
                  </a:lnTo>
                  <a:lnTo>
                    <a:pt x="34975" y="39878"/>
                  </a:lnTo>
                  <a:lnTo>
                    <a:pt x="35991" y="40005"/>
                  </a:lnTo>
                  <a:lnTo>
                    <a:pt x="36283" y="40132"/>
                  </a:lnTo>
                  <a:lnTo>
                    <a:pt x="36283" y="38100"/>
                  </a:lnTo>
                  <a:lnTo>
                    <a:pt x="35775" y="38100"/>
                  </a:lnTo>
                  <a:lnTo>
                    <a:pt x="35699" y="37973"/>
                  </a:lnTo>
                  <a:lnTo>
                    <a:pt x="35623" y="37846"/>
                  </a:lnTo>
                  <a:lnTo>
                    <a:pt x="35483" y="37795"/>
                  </a:lnTo>
                  <a:lnTo>
                    <a:pt x="35483" y="38481"/>
                  </a:lnTo>
                  <a:lnTo>
                    <a:pt x="34975" y="38862"/>
                  </a:lnTo>
                  <a:lnTo>
                    <a:pt x="34683" y="38354"/>
                  </a:lnTo>
                  <a:lnTo>
                    <a:pt x="35407" y="38354"/>
                  </a:lnTo>
                  <a:lnTo>
                    <a:pt x="35483" y="38481"/>
                  </a:lnTo>
                  <a:lnTo>
                    <a:pt x="35483" y="37795"/>
                  </a:lnTo>
                  <a:lnTo>
                    <a:pt x="34950" y="37592"/>
                  </a:lnTo>
                  <a:lnTo>
                    <a:pt x="35064" y="37719"/>
                  </a:lnTo>
                  <a:lnTo>
                    <a:pt x="35267" y="38100"/>
                  </a:lnTo>
                  <a:lnTo>
                    <a:pt x="34544" y="38100"/>
                  </a:lnTo>
                  <a:lnTo>
                    <a:pt x="34137" y="37846"/>
                  </a:lnTo>
                  <a:lnTo>
                    <a:pt x="33655" y="37846"/>
                  </a:lnTo>
                  <a:lnTo>
                    <a:pt x="33299" y="37731"/>
                  </a:lnTo>
                  <a:lnTo>
                    <a:pt x="33299" y="40132"/>
                  </a:lnTo>
                  <a:lnTo>
                    <a:pt x="33197" y="41148"/>
                  </a:lnTo>
                  <a:lnTo>
                    <a:pt x="32600" y="41414"/>
                  </a:lnTo>
                  <a:lnTo>
                    <a:pt x="31927" y="41275"/>
                  </a:lnTo>
                  <a:lnTo>
                    <a:pt x="31534" y="41275"/>
                  </a:lnTo>
                  <a:lnTo>
                    <a:pt x="31648" y="40640"/>
                  </a:lnTo>
                  <a:lnTo>
                    <a:pt x="32207" y="40640"/>
                  </a:lnTo>
                  <a:lnTo>
                    <a:pt x="32308" y="40513"/>
                  </a:lnTo>
                  <a:lnTo>
                    <a:pt x="31813" y="40386"/>
                  </a:lnTo>
                  <a:lnTo>
                    <a:pt x="31927" y="39751"/>
                  </a:lnTo>
                  <a:lnTo>
                    <a:pt x="32321" y="39751"/>
                  </a:lnTo>
                  <a:lnTo>
                    <a:pt x="33299" y="40132"/>
                  </a:lnTo>
                  <a:lnTo>
                    <a:pt x="33299" y="37731"/>
                  </a:lnTo>
                  <a:lnTo>
                    <a:pt x="33337" y="37249"/>
                  </a:lnTo>
                  <a:lnTo>
                    <a:pt x="34391" y="37338"/>
                  </a:lnTo>
                  <a:lnTo>
                    <a:pt x="34950" y="37592"/>
                  </a:lnTo>
                  <a:lnTo>
                    <a:pt x="35001" y="37338"/>
                  </a:lnTo>
                  <a:lnTo>
                    <a:pt x="37553" y="37338"/>
                  </a:lnTo>
                  <a:lnTo>
                    <a:pt x="37553" y="37211"/>
                  </a:lnTo>
                  <a:lnTo>
                    <a:pt x="35001" y="37211"/>
                  </a:lnTo>
                  <a:lnTo>
                    <a:pt x="35013" y="37084"/>
                  </a:lnTo>
                  <a:lnTo>
                    <a:pt x="34480" y="37084"/>
                  </a:lnTo>
                  <a:lnTo>
                    <a:pt x="34531" y="36449"/>
                  </a:lnTo>
                  <a:lnTo>
                    <a:pt x="34937" y="36449"/>
                  </a:lnTo>
                  <a:lnTo>
                    <a:pt x="34912" y="37084"/>
                  </a:lnTo>
                  <a:lnTo>
                    <a:pt x="35077" y="36957"/>
                  </a:lnTo>
                  <a:lnTo>
                    <a:pt x="35191" y="36703"/>
                  </a:lnTo>
                  <a:lnTo>
                    <a:pt x="35293" y="36449"/>
                  </a:lnTo>
                  <a:lnTo>
                    <a:pt x="35407" y="36195"/>
                  </a:lnTo>
                  <a:lnTo>
                    <a:pt x="35509" y="35941"/>
                  </a:lnTo>
                  <a:lnTo>
                    <a:pt x="36588" y="36195"/>
                  </a:lnTo>
                  <a:lnTo>
                    <a:pt x="37134" y="35941"/>
                  </a:lnTo>
                  <a:lnTo>
                    <a:pt x="37414" y="36195"/>
                  </a:lnTo>
                  <a:lnTo>
                    <a:pt x="37973" y="36195"/>
                  </a:lnTo>
                  <a:lnTo>
                    <a:pt x="37973" y="30518"/>
                  </a:lnTo>
                  <a:lnTo>
                    <a:pt x="37668" y="30099"/>
                  </a:lnTo>
                  <a:lnTo>
                    <a:pt x="36042" y="30099"/>
                  </a:lnTo>
                  <a:lnTo>
                    <a:pt x="34899" y="30734"/>
                  </a:lnTo>
                  <a:lnTo>
                    <a:pt x="35166" y="30734"/>
                  </a:lnTo>
                  <a:lnTo>
                    <a:pt x="35255" y="30988"/>
                  </a:lnTo>
                  <a:lnTo>
                    <a:pt x="35344" y="31242"/>
                  </a:lnTo>
                  <a:lnTo>
                    <a:pt x="35433" y="31496"/>
                  </a:lnTo>
                  <a:lnTo>
                    <a:pt x="35521" y="32258"/>
                  </a:lnTo>
                  <a:lnTo>
                    <a:pt x="35407" y="32423"/>
                  </a:lnTo>
                  <a:lnTo>
                    <a:pt x="35407" y="34671"/>
                  </a:lnTo>
                  <a:lnTo>
                    <a:pt x="35128" y="34671"/>
                  </a:lnTo>
                  <a:lnTo>
                    <a:pt x="34912" y="35064"/>
                  </a:lnTo>
                  <a:lnTo>
                    <a:pt x="34734" y="34925"/>
                  </a:lnTo>
                  <a:lnTo>
                    <a:pt x="34417" y="34747"/>
                  </a:lnTo>
                  <a:lnTo>
                    <a:pt x="34417" y="35941"/>
                  </a:lnTo>
                  <a:lnTo>
                    <a:pt x="33845" y="35941"/>
                  </a:lnTo>
                  <a:lnTo>
                    <a:pt x="33782" y="36156"/>
                  </a:lnTo>
                  <a:lnTo>
                    <a:pt x="33782" y="37211"/>
                  </a:lnTo>
                  <a:lnTo>
                    <a:pt x="33350" y="37211"/>
                  </a:lnTo>
                  <a:lnTo>
                    <a:pt x="33375" y="37084"/>
                  </a:lnTo>
                  <a:lnTo>
                    <a:pt x="33782" y="37211"/>
                  </a:lnTo>
                  <a:lnTo>
                    <a:pt x="33782" y="36156"/>
                  </a:lnTo>
                  <a:lnTo>
                    <a:pt x="33705" y="36449"/>
                  </a:lnTo>
                  <a:lnTo>
                    <a:pt x="33134" y="36703"/>
                  </a:lnTo>
                  <a:lnTo>
                    <a:pt x="32829" y="36703"/>
                  </a:lnTo>
                  <a:lnTo>
                    <a:pt x="32766" y="35941"/>
                  </a:lnTo>
                  <a:lnTo>
                    <a:pt x="32435" y="35941"/>
                  </a:lnTo>
                  <a:lnTo>
                    <a:pt x="32435" y="38481"/>
                  </a:lnTo>
                  <a:lnTo>
                    <a:pt x="30937" y="38862"/>
                  </a:lnTo>
                  <a:lnTo>
                    <a:pt x="29933" y="37973"/>
                  </a:lnTo>
                  <a:lnTo>
                    <a:pt x="29997" y="37846"/>
                  </a:lnTo>
                  <a:lnTo>
                    <a:pt x="30073" y="37719"/>
                  </a:lnTo>
                  <a:lnTo>
                    <a:pt x="30137" y="37592"/>
                  </a:lnTo>
                  <a:lnTo>
                    <a:pt x="30200" y="37465"/>
                  </a:lnTo>
                  <a:lnTo>
                    <a:pt x="30314" y="37211"/>
                  </a:lnTo>
                  <a:lnTo>
                    <a:pt x="30429" y="36830"/>
                  </a:lnTo>
                  <a:lnTo>
                    <a:pt x="30454" y="36703"/>
                  </a:lnTo>
                  <a:lnTo>
                    <a:pt x="31572" y="36703"/>
                  </a:lnTo>
                  <a:lnTo>
                    <a:pt x="31546" y="37211"/>
                  </a:lnTo>
                  <a:lnTo>
                    <a:pt x="30314" y="37211"/>
                  </a:lnTo>
                  <a:lnTo>
                    <a:pt x="30264" y="37338"/>
                  </a:lnTo>
                  <a:lnTo>
                    <a:pt x="31546" y="37338"/>
                  </a:lnTo>
                  <a:lnTo>
                    <a:pt x="31534" y="38100"/>
                  </a:lnTo>
                  <a:lnTo>
                    <a:pt x="30099" y="38100"/>
                  </a:lnTo>
                  <a:lnTo>
                    <a:pt x="30416" y="38354"/>
                  </a:lnTo>
                  <a:lnTo>
                    <a:pt x="31826" y="38354"/>
                  </a:lnTo>
                  <a:lnTo>
                    <a:pt x="32054" y="38354"/>
                  </a:lnTo>
                  <a:lnTo>
                    <a:pt x="32435" y="38481"/>
                  </a:lnTo>
                  <a:lnTo>
                    <a:pt x="32435" y="35941"/>
                  </a:lnTo>
                  <a:lnTo>
                    <a:pt x="32105" y="35941"/>
                  </a:lnTo>
                  <a:lnTo>
                    <a:pt x="33388" y="35687"/>
                  </a:lnTo>
                  <a:lnTo>
                    <a:pt x="34417" y="35941"/>
                  </a:lnTo>
                  <a:lnTo>
                    <a:pt x="34417" y="34747"/>
                  </a:lnTo>
                  <a:lnTo>
                    <a:pt x="33324" y="34671"/>
                  </a:lnTo>
                  <a:lnTo>
                    <a:pt x="33362" y="34417"/>
                  </a:lnTo>
                  <a:lnTo>
                    <a:pt x="33413" y="34163"/>
                  </a:lnTo>
                  <a:lnTo>
                    <a:pt x="33451" y="33909"/>
                  </a:lnTo>
                  <a:lnTo>
                    <a:pt x="34251" y="34163"/>
                  </a:lnTo>
                  <a:lnTo>
                    <a:pt x="34531" y="34163"/>
                  </a:lnTo>
                  <a:lnTo>
                    <a:pt x="35407" y="34671"/>
                  </a:lnTo>
                  <a:lnTo>
                    <a:pt x="35407" y="32423"/>
                  </a:lnTo>
                  <a:lnTo>
                    <a:pt x="34810" y="33274"/>
                  </a:lnTo>
                  <a:lnTo>
                    <a:pt x="34594" y="33274"/>
                  </a:lnTo>
                  <a:lnTo>
                    <a:pt x="33185" y="33655"/>
                  </a:lnTo>
                  <a:lnTo>
                    <a:pt x="33477" y="33655"/>
                  </a:lnTo>
                  <a:lnTo>
                    <a:pt x="33121" y="33909"/>
                  </a:lnTo>
                  <a:lnTo>
                    <a:pt x="32575" y="33909"/>
                  </a:lnTo>
                  <a:lnTo>
                    <a:pt x="32473" y="34163"/>
                  </a:lnTo>
                  <a:lnTo>
                    <a:pt x="32105" y="34163"/>
                  </a:lnTo>
                  <a:lnTo>
                    <a:pt x="31673" y="33274"/>
                  </a:lnTo>
                  <a:lnTo>
                    <a:pt x="31559" y="33020"/>
                  </a:lnTo>
                  <a:lnTo>
                    <a:pt x="31508" y="32689"/>
                  </a:lnTo>
                  <a:lnTo>
                    <a:pt x="31508" y="33909"/>
                  </a:lnTo>
                  <a:lnTo>
                    <a:pt x="31000" y="34328"/>
                  </a:lnTo>
                  <a:lnTo>
                    <a:pt x="30746" y="34315"/>
                  </a:lnTo>
                  <a:lnTo>
                    <a:pt x="30746" y="36195"/>
                  </a:lnTo>
                  <a:lnTo>
                    <a:pt x="30264" y="36195"/>
                  </a:lnTo>
                  <a:lnTo>
                    <a:pt x="29400" y="36449"/>
                  </a:lnTo>
                  <a:lnTo>
                    <a:pt x="29819" y="36449"/>
                  </a:lnTo>
                  <a:lnTo>
                    <a:pt x="29806" y="37592"/>
                  </a:lnTo>
                  <a:lnTo>
                    <a:pt x="29184" y="37592"/>
                  </a:lnTo>
                  <a:lnTo>
                    <a:pt x="29248" y="36195"/>
                  </a:lnTo>
                  <a:lnTo>
                    <a:pt x="29489" y="35941"/>
                  </a:lnTo>
                  <a:lnTo>
                    <a:pt x="29095" y="35941"/>
                  </a:lnTo>
                  <a:lnTo>
                    <a:pt x="30099" y="35687"/>
                  </a:lnTo>
                  <a:lnTo>
                    <a:pt x="30543" y="35687"/>
                  </a:lnTo>
                  <a:lnTo>
                    <a:pt x="30645" y="35941"/>
                  </a:lnTo>
                  <a:lnTo>
                    <a:pt x="30746" y="36195"/>
                  </a:lnTo>
                  <a:lnTo>
                    <a:pt x="30746" y="34315"/>
                  </a:lnTo>
                  <a:lnTo>
                    <a:pt x="29057" y="34163"/>
                  </a:lnTo>
                  <a:lnTo>
                    <a:pt x="28473" y="33274"/>
                  </a:lnTo>
                  <a:lnTo>
                    <a:pt x="28295" y="33020"/>
                  </a:lnTo>
                  <a:lnTo>
                    <a:pt x="28168" y="33020"/>
                  </a:lnTo>
                  <a:lnTo>
                    <a:pt x="28321" y="32639"/>
                  </a:lnTo>
                  <a:lnTo>
                    <a:pt x="28371" y="32512"/>
                  </a:lnTo>
                  <a:lnTo>
                    <a:pt x="28473" y="32258"/>
                  </a:lnTo>
                  <a:lnTo>
                    <a:pt x="28575" y="32004"/>
                  </a:lnTo>
                  <a:lnTo>
                    <a:pt x="28714" y="31750"/>
                  </a:lnTo>
                  <a:lnTo>
                    <a:pt x="28930" y="31750"/>
                  </a:lnTo>
                  <a:lnTo>
                    <a:pt x="29565" y="31750"/>
                  </a:lnTo>
                  <a:lnTo>
                    <a:pt x="29794" y="31496"/>
                  </a:lnTo>
                  <a:lnTo>
                    <a:pt x="30353" y="31242"/>
                  </a:lnTo>
                  <a:lnTo>
                    <a:pt x="30226" y="32258"/>
                  </a:lnTo>
                  <a:lnTo>
                    <a:pt x="31051" y="32639"/>
                  </a:lnTo>
                  <a:lnTo>
                    <a:pt x="31165" y="33020"/>
                  </a:lnTo>
                  <a:lnTo>
                    <a:pt x="31242" y="33274"/>
                  </a:lnTo>
                  <a:lnTo>
                    <a:pt x="31356" y="33655"/>
                  </a:lnTo>
                  <a:lnTo>
                    <a:pt x="31508" y="33909"/>
                  </a:lnTo>
                  <a:lnTo>
                    <a:pt x="31508" y="32689"/>
                  </a:lnTo>
                  <a:lnTo>
                    <a:pt x="31483" y="32512"/>
                  </a:lnTo>
                  <a:lnTo>
                    <a:pt x="31343" y="32512"/>
                  </a:lnTo>
                  <a:lnTo>
                    <a:pt x="31267" y="32004"/>
                  </a:lnTo>
                  <a:lnTo>
                    <a:pt x="31140" y="31750"/>
                  </a:lnTo>
                  <a:lnTo>
                    <a:pt x="31013" y="31496"/>
                  </a:lnTo>
                  <a:lnTo>
                    <a:pt x="30899" y="31242"/>
                  </a:lnTo>
                  <a:lnTo>
                    <a:pt x="30772" y="30988"/>
                  </a:lnTo>
                  <a:lnTo>
                    <a:pt x="30645" y="30734"/>
                  </a:lnTo>
                  <a:lnTo>
                    <a:pt x="30340" y="30099"/>
                  </a:lnTo>
                  <a:lnTo>
                    <a:pt x="30213" y="29845"/>
                  </a:lnTo>
                  <a:lnTo>
                    <a:pt x="30099" y="29591"/>
                  </a:lnTo>
                  <a:lnTo>
                    <a:pt x="29972" y="29337"/>
                  </a:lnTo>
                  <a:lnTo>
                    <a:pt x="29997" y="30099"/>
                  </a:lnTo>
                  <a:lnTo>
                    <a:pt x="29756" y="30365"/>
                  </a:lnTo>
                  <a:lnTo>
                    <a:pt x="28892" y="30099"/>
                  </a:lnTo>
                  <a:lnTo>
                    <a:pt x="28917" y="29845"/>
                  </a:lnTo>
                  <a:lnTo>
                    <a:pt x="29006" y="29083"/>
                  </a:lnTo>
                  <a:lnTo>
                    <a:pt x="29845" y="29083"/>
                  </a:lnTo>
                  <a:lnTo>
                    <a:pt x="29730" y="28829"/>
                  </a:lnTo>
                  <a:lnTo>
                    <a:pt x="29603" y="28575"/>
                  </a:lnTo>
                  <a:lnTo>
                    <a:pt x="29476" y="28321"/>
                  </a:lnTo>
                  <a:lnTo>
                    <a:pt x="29362" y="28067"/>
                  </a:lnTo>
                  <a:lnTo>
                    <a:pt x="29235" y="27813"/>
                  </a:lnTo>
                  <a:lnTo>
                    <a:pt x="28625" y="28206"/>
                  </a:lnTo>
                  <a:lnTo>
                    <a:pt x="28575" y="28067"/>
                  </a:lnTo>
                  <a:lnTo>
                    <a:pt x="28473" y="27813"/>
                  </a:lnTo>
                  <a:lnTo>
                    <a:pt x="27990" y="27305"/>
                  </a:lnTo>
                  <a:lnTo>
                    <a:pt x="27254" y="27305"/>
                  </a:lnTo>
                  <a:lnTo>
                    <a:pt x="27393" y="27559"/>
                  </a:lnTo>
                  <a:lnTo>
                    <a:pt x="27508" y="27813"/>
                  </a:lnTo>
                  <a:lnTo>
                    <a:pt x="27609" y="28067"/>
                  </a:lnTo>
                  <a:lnTo>
                    <a:pt x="28206" y="28829"/>
                  </a:lnTo>
                  <a:lnTo>
                    <a:pt x="28308" y="29083"/>
                  </a:lnTo>
                  <a:lnTo>
                    <a:pt x="28333" y="29845"/>
                  </a:lnTo>
                  <a:lnTo>
                    <a:pt x="27952" y="29845"/>
                  </a:lnTo>
                  <a:lnTo>
                    <a:pt x="27952" y="36449"/>
                  </a:lnTo>
                  <a:lnTo>
                    <a:pt x="27813" y="36703"/>
                  </a:lnTo>
                  <a:lnTo>
                    <a:pt x="27762" y="37211"/>
                  </a:lnTo>
                  <a:lnTo>
                    <a:pt x="27762" y="37338"/>
                  </a:lnTo>
                  <a:lnTo>
                    <a:pt x="27711" y="37973"/>
                  </a:lnTo>
                  <a:lnTo>
                    <a:pt x="27393" y="37973"/>
                  </a:lnTo>
                  <a:lnTo>
                    <a:pt x="27393" y="50292"/>
                  </a:lnTo>
                  <a:lnTo>
                    <a:pt x="27292" y="50546"/>
                  </a:lnTo>
                  <a:lnTo>
                    <a:pt x="27190" y="50800"/>
                  </a:lnTo>
                  <a:lnTo>
                    <a:pt x="27089" y="51054"/>
                  </a:lnTo>
                  <a:lnTo>
                    <a:pt x="26974" y="51308"/>
                  </a:lnTo>
                  <a:lnTo>
                    <a:pt x="26873" y="51562"/>
                  </a:lnTo>
                  <a:lnTo>
                    <a:pt x="26771" y="51816"/>
                  </a:lnTo>
                  <a:lnTo>
                    <a:pt x="26644" y="52070"/>
                  </a:lnTo>
                  <a:lnTo>
                    <a:pt x="26339" y="52197"/>
                  </a:lnTo>
                  <a:lnTo>
                    <a:pt x="26263" y="52324"/>
                  </a:lnTo>
                  <a:lnTo>
                    <a:pt x="26187" y="52451"/>
                  </a:lnTo>
                  <a:lnTo>
                    <a:pt x="26073" y="52578"/>
                  </a:lnTo>
                  <a:lnTo>
                    <a:pt x="25971" y="52832"/>
                  </a:lnTo>
                  <a:lnTo>
                    <a:pt x="25869" y="53086"/>
                  </a:lnTo>
                  <a:lnTo>
                    <a:pt x="25577" y="53327"/>
                  </a:lnTo>
                  <a:lnTo>
                    <a:pt x="25577" y="60325"/>
                  </a:lnTo>
                  <a:lnTo>
                    <a:pt x="25209" y="60452"/>
                  </a:lnTo>
                  <a:lnTo>
                    <a:pt x="25171" y="60325"/>
                  </a:lnTo>
                  <a:lnTo>
                    <a:pt x="24828" y="60325"/>
                  </a:lnTo>
                  <a:lnTo>
                    <a:pt x="24828" y="60579"/>
                  </a:lnTo>
                  <a:lnTo>
                    <a:pt x="24091" y="60833"/>
                  </a:lnTo>
                  <a:lnTo>
                    <a:pt x="23583" y="60833"/>
                  </a:lnTo>
                  <a:lnTo>
                    <a:pt x="23685" y="60579"/>
                  </a:lnTo>
                  <a:lnTo>
                    <a:pt x="24828" y="60579"/>
                  </a:lnTo>
                  <a:lnTo>
                    <a:pt x="24828" y="60325"/>
                  </a:lnTo>
                  <a:lnTo>
                    <a:pt x="23850" y="60325"/>
                  </a:lnTo>
                  <a:lnTo>
                    <a:pt x="24079" y="60071"/>
                  </a:lnTo>
                  <a:lnTo>
                    <a:pt x="24612" y="59944"/>
                  </a:lnTo>
                  <a:lnTo>
                    <a:pt x="24993" y="59817"/>
                  </a:lnTo>
                  <a:lnTo>
                    <a:pt x="25082" y="60071"/>
                  </a:lnTo>
                  <a:lnTo>
                    <a:pt x="25171" y="60325"/>
                  </a:lnTo>
                  <a:lnTo>
                    <a:pt x="25577" y="60325"/>
                  </a:lnTo>
                  <a:lnTo>
                    <a:pt x="25577" y="53327"/>
                  </a:lnTo>
                  <a:lnTo>
                    <a:pt x="24790" y="53340"/>
                  </a:lnTo>
                  <a:lnTo>
                    <a:pt x="24625" y="53467"/>
                  </a:lnTo>
                  <a:lnTo>
                    <a:pt x="25400" y="53467"/>
                  </a:lnTo>
                  <a:lnTo>
                    <a:pt x="25146" y="53721"/>
                  </a:lnTo>
                  <a:lnTo>
                    <a:pt x="24790" y="54229"/>
                  </a:lnTo>
                  <a:lnTo>
                    <a:pt x="24612" y="54406"/>
                  </a:lnTo>
                  <a:lnTo>
                    <a:pt x="24612" y="54737"/>
                  </a:lnTo>
                  <a:lnTo>
                    <a:pt x="24561" y="54610"/>
                  </a:lnTo>
                  <a:lnTo>
                    <a:pt x="24612" y="54737"/>
                  </a:lnTo>
                  <a:lnTo>
                    <a:pt x="24612" y="54406"/>
                  </a:lnTo>
                  <a:lnTo>
                    <a:pt x="24460" y="54229"/>
                  </a:lnTo>
                  <a:lnTo>
                    <a:pt x="23190" y="54229"/>
                  </a:lnTo>
                  <a:lnTo>
                    <a:pt x="23190" y="58166"/>
                  </a:lnTo>
                  <a:lnTo>
                    <a:pt x="22961" y="58293"/>
                  </a:lnTo>
                  <a:lnTo>
                    <a:pt x="22809" y="58420"/>
                  </a:lnTo>
                  <a:lnTo>
                    <a:pt x="21577" y="59309"/>
                  </a:lnTo>
                  <a:lnTo>
                    <a:pt x="21590" y="59055"/>
                  </a:lnTo>
                  <a:lnTo>
                    <a:pt x="21590" y="58547"/>
                  </a:lnTo>
                  <a:lnTo>
                    <a:pt x="21615" y="57912"/>
                  </a:lnTo>
                  <a:lnTo>
                    <a:pt x="21729" y="58039"/>
                  </a:lnTo>
                  <a:lnTo>
                    <a:pt x="21856" y="58166"/>
                  </a:lnTo>
                  <a:lnTo>
                    <a:pt x="21983" y="58293"/>
                  </a:lnTo>
                  <a:lnTo>
                    <a:pt x="22110" y="58420"/>
                  </a:lnTo>
                  <a:lnTo>
                    <a:pt x="22110" y="57912"/>
                  </a:lnTo>
                  <a:lnTo>
                    <a:pt x="22085" y="57785"/>
                  </a:lnTo>
                  <a:lnTo>
                    <a:pt x="22682" y="57912"/>
                  </a:lnTo>
                  <a:lnTo>
                    <a:pt x="23190" y="58166"/>
                  </a:lnTo>
                  <a:lnTo>
                    <a:pt x="23190" y="54229"/>
                  </a:lnTo>
                  <a:lnTo>
                    <a:pt x="22529" y="54229"/>
                  </a:lnTo>
                  <a:lnTo>
                    <a:pt x="22009" y="54991"/>
                  </a:lnTo>
                  <a:lnTo>
                    <a:pt x="21932" y="55118"/>
                  </a:lnTo>
                  <a:lnTo>
                    <a:pt x="21869" y="55245"/>
                  </a:lnTo>
                  <a:lnTo>
                    <a:pt x="21793" y="55372"/>
                  </a:lnTo>
                  <a:lnTo>
                    <a:pt x="21678" y="55245"/>
                  </a:lnTo>
                  <a:lnTo>
                    <a:pt x="21564" y="55118"/>
                  </a:lnTo>
                  <a:lnTo>
                    <a:pt x="21463" y="54991"/>
                  </a:lnTo>
                  <a:lnTo>
                    <a:pt x="21399" y="54737"/>
                  </a:lnTo>
                  <a:lnTo>
                    <a:pt x="21247" y="54737"/>
                  </a:lnTo>
                  <a:lnTo>
                    <a:pt x="21666" y="54483"/>
                  </a:lnTo>
                  <a:lnTo>
                    <a:pt x="22555" y="53975"/>
                  </a:lnTo>
                  <a:lnTo>
                    <a:pt x="22682" y="53975"/>
                  </a:lnTo>
                  <a:lnTo>
                    <a:pt x="23406" y="53213"/>
                  </a:lnTo>
                  <a:lnTo>
                    <a:pt x="24968" y="53213"/>
                  </a:lnTo>
                  <a:lnTo>
                    <a:pt x="25488" y="52832"/>
                  </a:lnTo>
                  <a:lnTo>
                    <a:pt x="25565" y="51562"/>
                  </a:lnTo>
                  <a:lnTo>
                    <a:pt x="25641" y="50800"/>
                  </a:lnTo>
                  <a:lnTo>
                    <a:pt x="24295" y="50800"/>
                  </a:lnTo>
                  <a:lnTo>
                    <a:pt x="23609" y="51054"/>
                  </a:lnTo>
                  <a:lnTo>
                    <a:pt x="23812" y="51054"/>
                  </a:lnTo>
                  <a:lnTo>
                    <a:pt x="23266" y="51562"/>
                  </a:lnTo>
                  <a:lnTo>
                    <a:pt x="23393" y="51054"/>
                  </a:lnTo>
                  <a:lnTo>
                    <a:pt x="23456" y="50800"/>
                  </a:lnTo>
                  <a:lnTo>
                    <a:pt x="23520" y="50546"/>
                  </a:lnTo>
                  <a:lnTo>
                    <a:pt x="23063" y="50038"/>
                  </a:lnTo>
                  <a:lnTo>
                    <a:pt x="22948" y="49911"/>
                  </a:lnTo>
                  <a:lnTo>
                    <a:pt x="22834" y="49784"/>
                  </a:lnTo>
                  <a:lnTo>
                    <a:pt x="21488" y="49657"/>
                  </a:lnTo>
                  <a:lnTo>
                    <a:pt x="21590" y="49403"/>
                  </a:lnTo>
                  <a:lnTo>
                    <a:pt x="21653" y="48133"/>
                  </a:lnTo>
                  <a:lnTo>
                    <a:pt x="22085" y="47879"/>
                  </a:lnTo>
                  <a:lnTo>
                    <a:pt x="26301" y="47879"/>
                  </a:lnTo>
                  <a:lnTo>
                    <a:pt x="26276" y="48006"/>
                  </a:lnTo>
                  <a:lnTo>
                    <a:pt x="26174" y="48387"/>
                  </a:lnTo>
                  <a:lnTo>
                    <a:pt x="26085" y="48768"/>
                  </a:lnTo>
                  <a:lnTo>
                    <a:pt x="25984" y="49149"/>
                  </a:lnTo>
                  <a:lnTo>
                    <a:pt x="27393" y="50292"/>
                  </a:lnTo>
                  <a:lnTo>
                    <a:pt x="27393" y="37973"/>
                  </a:lnTo>
                  <a:lnTo>
                    <a:pt x="27101" y="37973"/>
                  </a:lnTo>
                  <a:lnTo>
                    <a:pt x="27000" y="37312"/>
                  </a:lnTo>
                  <a:lnTo>
                    <a:pt x="27762" y="37338"/>
                  </a:lnTo>
                  <a:lnTo>
                    <a:pt x="27762" y="37211"/>
                  </a:lnTo>
                  <a:lnTo>
                    <a:pt x="26987" y="37211"/>
                  </a:lnTo>
                  <a:lnTo>
                    <a:pt x="26974" y="37084"/>
                  </a:lnTo>
                  <a:lnTo>
                    <a:pt x="26873" y="36830"/>
                  </a:lnTo>
                  <a:lnTo>
                    <a:pt x="26479" y="36195"/>
                  </a:lnTo>
                  <a:lnTo>
                    <a:pt x="26200" y="35687"/>
                  </a:lnTo>
                  <a:lnTo>
                    <a:pt x="26085" y="35179"/>
                  </a:lnTo>
                  <a:lnTo>
                    <a:pt x="25946" y="34988"/>
                  </a:lnTo>
                  <a:lnTo>
                    <a:pt x="25946" y="39624"/>
                  </a:lnTo>
                  <a:lnTo>
                    <a:pt x="25933" y="40005"/>
                  </a:lnTo>
                  <a:lnTo>
                    <a:pt x="25717" y="40005"/>
                  </a:lnTo>
                  <a:lnTo>
                    <a:pt x="25679" y="40132"/>
                  </a:lnTo>
                  <a:lnTo>
                    <a:pt x="25387" y="40259"/>
                  </a:lnTo>
                  <a:lnTo>
                    <a:pt x="25425" y="41148"/>
                  </a:lnTo>
                  <a:lnTo>
                    <a:pt x="25196" y="41148"/>
                  </a:lnTo>
                  <a:lnTo>
                    <a:pt x="25463" y="41529"/>
                  </a:lnTo>
                  <a:lnTo>
                    <a:pt x="25565" y="41656"/>
                  </a:lnTo>
                  <a:lnTo>
                    <a:pt x="25666" y="41783"/>
                  </a:lnTo>
                  <a:lnTo>
                    <a:pt x="25781" y="41910"/>
                  </a:lnTo>
                  <a:lnTo>
                    <a:pt x="25882" y="42037"/>
                  </a:lnTo>
                  <a:lnTo>
                    <a:pt x="25374" y="42291"/>
                  </a:lnTo>
                  <a:lnTo>
                    <a:pt x="25260" y="42164"/>
                  </a:lnTo>
                  <a:lnTo>
                    <a:pt x="25146" y="42037"/>
                  </a:lnTo>
                  <a:lnTo>
                    <a:pt x="25044" y="41910"/>
                  </a:lnTo>
                  <a:lnTo>
                    <a:pt x="24930" y="41783"/>
                  </a:lnTo>
                  <a:lnTo>
                    <a:pt x="24828" y="41656"/>
                  </a:lnTo>
                  <a:lnTo>
                    <a:pt x="24714" y="41529"/>
                  </a:lnTo>
                  <a:lnTo>
                    <a:pt x="24561" y="41275"/>
                  </a:lnTo>
                  <a:lnTo>
                    <a:pt x="24485" y="41148"/>
                  </a:lnTo>
                  <a:lnTo>
                    <a:pt x="24409" y="41021"/>
                  </a:lnTo>
                  <a:lnTo>
                    <a:pt x="23685" y="40386"/>
                  </a:lnTo>
                  <a:lnTo>
                    <a:pt x="23787" y="40259"/>
                  </a:lnTo>
                  <a:lnTo>
                    <a:pt x="23876" y="40132"/>
                  </a:lnTo>
                  <a:lnTo>
                    <a:pt x="23977" y="40005"/>
                  </a:lnTo>
                  <a:lnTo>
                    <a:pt x="24079" y="39878"/>
                  </a:lnTo>
                  <a:lnTo>
                    <a:pt x="24371" y="40132"/>
                  </a:lnTo>
                  <a:lnTo>
                    <a:pt x="24498" y="40259"/>
                  </a:lnTo>
                  <a:lnTo>
                    <a:pt x="24498" y="39878"/>
                  </a:lnTo>
                  <a:lnTo>
                    <a:pt x="24549" y="39370"/>
                  </a:lnTo>
                  <a:lnTo>
                    <a:pt x="24803" y="39370"/>
                  </a:lnTo>
                  <a:lnTo>
                    <a:pt x="24714" y="39116"/>
                  </a:lnTo>
                  <a:lnTo>
                    <a:pt x="24625" y="38862"/>
                  </a:lnTo>
                  <a:lnTo>
                    <a:pt x="24587" y="38735"/>
                  </a:lnTo>
                  <a:lnTo>
                    <a:pt x="25133" y="38608"/>
                  </a:lnTo>
                  <a:lnTo>
                    <a:pt x="25158" y="38354"/>
                  </a:lnTo>
                  <a:lnTo>
                    <a:pt x="25552" y="38354"/>
                  </a:lnTo>
                  <a:lnTo>
                    <a:pt x="25527" y="39243"/>
                  </a:lnTo>
                  <a:lnTo>
                    <a:pt x="25946" y="39624"/>
                  </a:lnTo>
                  <a:lnTo>
                    <a:pt x="25946" y="34988"/>
                  </a:lnTo>
                  <a:lnTo>
                    <a:pt x="26238" y="34671"/>
                  </a:lnTo>
                  <a:lnTo>
                    <a:pt x="26517" y="34671"/>
                  </a:lnTo>
                  <a:lnTo>
                    <a:pt x="26657" y="34925"/>
                  </a:lnTo>
                  <a:lnTo>
                    <a:pt x="26746" y="35179"/>
                  </a:lnTo>
                  <a:lnTo>
                    <a:pt x="26898" y="35179"/>
                  </a:lnTo>
                  <a:lnTo>
                    <a:pt x="26860" y="34671"/>
                  </a:lnTo>
                  <a:lnTo>
                    <a:pt x="26835" y="34163"/>
                  </a:lnTo>
                  <a:lnTo>
                    <a:pt x="26682" y="33909"/>
                  </a:lnTo>
                  <a:lnTo>
                    <a:pt x="26441" y="33909"/>
                  </a:lnTo>
                  <a:lnTo>
                    <a:pt x="26784" y="33655"/>
                  </a:lnTo>
                  <a:lnTo>
                    <a:pt x="27292" y="33655"/>
                  </a:lnTo>
                  <a:lnTo>
                    <a:pt x="27813" y="34417"/>
                  </a:lnTo>
                  <a:lnTo>
                    <a:pt x="27927" y="35433"/>
                  </a:lnTo>
                  <a:lnTo>
                    <a:pt x="27686" y="35433"/>
                  </a:lnTo>
                  <a:lnTo>
                    <a:pt x="27889" y="35687"/>
                  </a:lnTo>
                  <a:lnTo>
                    <a:pt x="27952" y="36449"/>
                  </a:lnTo>
                  <a:lnTo>
                    <a:pt x="27952" y="29845"/>
                  </a:lnTo>
                  <a:lnTo>
                    <a:pt x="27711" y="29845"/>
                  </a:lnTo>
                  <a:lnTo>
                    <a:pt x="27813" y="29083"/>
                  </a:lnTo>
                  <a:lnTo>
                    <a:pt x="27343" y="28829"/>
                  </a:lnTo>
                  <a:lnTo>
                    <a:pt x="27292" y="33274"/>
                  </a:lnTo>
                  <a:lnTo>
                    <a:pt x="27114" y="33401"/>
                  </a:lnTo>
                  <a:lnTo>
                    <a:pt x="27038" y="33274"/>
                  </a:lnTo>
                  <a:lnTo>
                    <a:pt x="27292" y="33274"/>
                  </a:lnTo>
                  <a:lnTo>
                    <a:pt x="27292" y="28752"/>
                  </a:lnTo>
                  <a:lnTo>
                    <a:pt x="27025" y="28321"/>
                  </a:lnTo>
                  <a:lnTo>
                    <a:pt x="26987" y="28067"/>
                  </a:lnTo>
                  <a:lnTo>
                    <a:pt x="26809" y="27813"/>
                  </a:lnTo>
                  <a:lnTo>
                    <a:pt x="26708" y="27686"/>
                  </a:lnTo>
                  <a:lnTo>
                    <a:pt x="26708" y="31496"/>
                  </a:lnTo>
                  <a:lnTo>
                    <a:pt x="26708" y="31750"/>
                  </a:lnTo>
                  <a:lnTo>
                    <a:pt x="26250" y="32207"/>
                  </a:lnTo>
                  <a:lnTo>
                    <a:pt x="26009" y="32004"/>
                  </a:lnTo>
                  <a:lnTo>
                    <a:pt x="25730" y="31750"/>
                  </a:lnTo>
                  <a:lnTo>
                    <a:pt x="25654" y="32004"/>
                  </a:lnTo>
                  <a:lnTo>
                    <a:pt x="25615" y="32131"/>
                  </a:lnTo>
                  <a:lnTo>
                    <a:pt x="25590" y="37465"/>
                  </a:lnTo>
                  <a:lnTo>
                    <a:pt x="25565" y="38100"/>
                  </a:lnTo>
                  <a:lnTo>
                    <a:pt x="25184" y="38100"/>
                  </a:lnTo>
                  <a:lnTo>
                    <a:pt x="25196" y="37973"/>
                  </a:lnTo>
                  <a:lnTo>
                    <a:pt x="24434" y="37338"/>
                  </a:lnTo>
                  <a:lnTo>
                    <a:pt x="25438" y="37338"/>
                  </a:lnTo>
                  <a:lnTo>
                    <a:pt x="25590" y="37465"/>
                  </a:lnTo>
                  <a:lnTo>
                    <a:pt x="25590" y="32131"/>
                  </a:lnTo>
                  <a:lnTo>
                    <a:pt x="25285" y="32092"/>
                  </a:lnTo>
                  <a:lnTo>
                    <a:pt x="25285" y="37211"/>
                  </a:lnTo>
                  <a:lnTo>
                    <a:pt x="24536" y="37211"/>
                  </a:lnTo>
                  <a:lnTo>
                    <a:pt x="24638" y="37084"/>
                  </a:lnTo>
                  <a:lnTo>
                    <a:pt x="24739" y="36957"/>
                  </a:lnTo>
                  <a:lnTo>
                    <a:pt x="24841" y="36830"/>
                  </a:lnTo>
                  <a:lnTo>
                    <a:pt x="25285" y="37211"/>
                  </a:lnTo>
                  <a:lnTo>
                    <a:pt x="25285" y="32092"/>
                  </a:lnTo>
                  <a:lnTo>
                    <a:pt x="24599" y="32016"/>
                  </a:lnTo>
                  <a:lnTo>
                    <a:pt x="24599" y="33274"/>
                  </a:lnTo>
                  <a:lnTo>
                    <a:pt x="24117" y="33909"/>
                  </a:lnTo>
                  <a:lnTo>
                    <a:pt x="23977" y="33909"/>
                  </a:lnTo>
                  <a:lnTo>
                    <a:pt x="23495" y="34163"/>
                  </a:lnTo>
                  <a:lnTo>
                    <a:pt x="23190" y="34163"/>
                  </a:lnTo>
                  <a:lnTo>
                    <a:pt x="22745" y="34417"/>
                  </a:lnTo>
                  <a:lnTo>
                    <a:pt x="22631" y="34671"/>
                  </a:lnTo>
                  <a:lnTo>
                    <a:pt x="22517" y="34925"/>
                  </a:lnTo>
                  <a:lnTo>
                    <a:pt x="22390" y="35179"/>
                  </a:lnTo>
                  <a:lnTo>
                    <a:pt x="22225" y="35433"/>
                  </a:lnTo>
                  <a:lnTo>
                    <a:pt x="21805" y="35941"/>
                  </a:lnTo>
                  <a:lnTo>
                    <a:pt x="21755" y="36830"/>
                  </a:lnTo>
                  <a:lnTo>
                    <a:pt x="21628" y="37211"/>
                  </a:lnTo>
                  <a:lnTo>
                    <a:pt x="9677" y="37211"/>
                  </a:lnTo>
                  <a:lnTo>
                    <a:pt x="9093" y="36703"/>
                  </a:lnTo>
                  <a:lnTo>
                    <a:pt x="8966" y="35687"/>
                  </a:lnTo>
                  <a:lnTo>
                    <a:pt x="8839" y="34671"/>
                  </a:lnTo>
                  <a:lnTo>
                    <a:pt x="8724" y="33655"/>
                  </a:lnTo>
                  <a:lnTo>
                    <a:pt x="8597" y="31496"/>
                  </a:lnTo>
                  <a:lnTo>
                    <a:pt x="8712" y="30099"/>
                  </a:lnTo>
                  <a:lnTo>
                    <a:pt x="8712" y="29845"/>
                  </a:lnTo>
                  <a:lnTo>
                    <a:pt x="8724" y="29337"/>
                  </a:lnTo>
                  <a:lnTo>
                    <a:pt x="10210" y="29591"/>
                  </a:lnTo>
                  <a:lnTo>
                    <a:pt x="10820" y="29337"/>
                  </a:lnTo>
                  <a:lnTo>
                    <a:pt x="11163" y="29337"/>
                  </a:lnTo>
                  <a:lnTo>
                    <a:pt x="11252" y="33655"/>
                  </a:lnTo>
                  <a:lnTo>
                    <a:pt x="11379" y="34417"/>
                  </a:lnTo>
                  <a:lnTo>
                    <a:pt x="13690" y="34417"/>
                  </a:lnTo>
                  <a:lnTo>
                    <a:pt x="14897" y="33909"/>
                  </a:lnTo>
                  <a:lnTo>
                    <a:pt x="15176" y="33909"/>
                  </a:lnTo>
                  <a:lnTo>
                    <a:pt x="15036" y="33655"/>
                  </a:lnTo>
                  <a:lnTo>
                    <a:pt x="14528" y="33274"/>
                  </a:lnTo>
                  <a:lnTo>
                    <a:pt x="12573" y="33274"/>
                  </a:lnTo>
                  <a:lnTo>
                    <a:pt x="12395" y="33020"/>
                  </a:lnTo>
                  <a:lnTo>
                    <a:pt x="12306" y="29337"/>
                  </a:lnTo>
                  <a:lnTo>
                    <a:pt x="12293" y="29083"/>
                  </a:lnTo>
                  <a:lnTo>
                    <a:pt x="12242" y="26924"/>
                  </a:lnTo>
                  <a:lnTo>
                    <a:pt x="12382" y="26924"/>
                  </a:lnTo>
                  <a:lnTo>
                    <a:pt x="12090" y="26670"/>
                  </a:lnTo>
                  <a:lnTo>
                    <a:pt x="11264" y="26162"/>
                  </a:lnTo>
                  <a:lnTo>
                    <a:pt x="11684" y="26162"/>
                  </a:lnTo>
                  <a:lnTo>
                    <a:pt x="11188" y="26073"/>
                  </a:lnTo>
                  <a:lnTo>
                    <a:pt x="11188" y="28575"/>
                  </a:lnTo>
                  <a:lnTo>
                    <a:pt x="11036" y="28575"/>
                  </a:lnTo>
                  <a:lnTo>
                    <a:pt x="10706" y="28829"/>
                  </a:lnTo>
                  <a:lnTo>
                    <a:pt x="9740" y="28968"/>
                  </a:lnTo>
                  <a:lnTo>
                    <a:pt x="9296" y="28321"/>
                  </a:lnTo>
                  <a:lnTo>
                    <a:pt x="9220" y="27813"/>
                  </a:lnTo>
                  <a:lnTo>
                    <a:pt x="9131" y="27305"/>
                  </a:lnTo>
                  <a:lnTo>
                    <a:pt x="8509" y="27305"/>
                  </a:lnTo>
                  <a:lnTo>
                    <a:pt x="10350" y="26924"/>
                  </a:lnTo>
                  <a:lnTo>
                    <a:pt x="10998" y="26924"/>
                  </a:lnTo>
                  <a:lnTo>
                    <a:pt x="11125" y="27305"/>
                  </a:lnTo>
                  <a:lnTo>
                    <a:pt x="11188" y="28575"/>
                  </a:lnTo>
                  <a:lnTo>
                    <a:pt x="11188" y="26073"/>
                  </a:lnTo>
                  <a:lnTo>
                    <a:pt x="10426" y="25908"/>
                  </a:lnTo>
                  <a:lnTo>
                    <a:pt x="10121" y="25908"/>
                  </a:lnTo>
                  <a:lnTo>
                    <a:pt x="9613" y="25654"/>
                  </a:lnTo>
                  <a:lnTo>
                    <a:pt x="9385" y="25654"/>
                  </a:lnTo>
                  <a:lnTo>
                    <a:pt x="9271" y="23241"/>
                  </a:lnTo>
                  <a:lnTo>
                    <a:pt x="9423" y="22987"/>
                  </a:lnTo>
                  <a:lnTo>
                    <a:pt x="9740" y="22479"/>
                  </a:lnTo>
                  <a:lnTo>
                    <a:pt x="10274" y="22618"/>
                  </a:lnTo>
                  <a:lnTo>
                    <a:pt x="10210" y="22479"/>
                  </a:lnTo>
                  <a:lnTo>
                    <a:pt x="10083" y="22225"/>
                  </a:lnTo>
                  <a:lnTo>
                    <a:pt x="8902" y="22225"/>
                  </a:lnTo>
                  <a:lnTo>
                    <a:pt x="8839" y="22872"/>
                  </a:lnTo>
                  <a:lnTo>
                    <a:pt x="8242" y="22733"/>
                  </a:lnTo>
                  <a:lnTo>
                    <a:pt x="8280" y="22225"/>
                  </a:lnTo>
                  <a:lnTo>
                    <a:pt x="8877" y="22225"/>
                  </a:lnTo>
                  <a:lnTo>
                    <a:pt x="9029" y="21717"/>
                  </a:lnTo>
                  <a:lnTo>
                    <a:pt x="8382" y="21717"/>
                  </a:lnTo>
                  <a:lnTo>
                    <a:pt x="8470" y="21463"/>
                  </a:lnTo>
                  <a:lnTo>
                    <a:pt x="8547" y="21209"/>
                  </a:lnTo>
                  <a:lnTo>
                    <a:pt x="8610" y="20955"/>
                  </a:lnTo>
                  <a:lnTo>
                    <a:pt x="9067" y="20955"/>
                  </a:lnTo>
                  <a:lnTo>
                    <a:pt x="9029" y="21717"/>
                  </a:lnTo>
                  <a:lnTo>
                    <a:pt x="9829" y="21717"/>
                  </a:lnTo>
                  <a:lnTo>
                    <a:pt x="10083" y="22225"/>
                  </a:lnTo>
                  <a:lnTo>
                    <a:pt x="18503" y="22225"/>
                  </a:lnTo>
                  <a:lnTo>
                    <a:pt x="19164" y="23241"/>
                  </a:lnTo>
                  <a:lnTo>
                    <a:pt x="20447" y="23749"/>
                  </a:lnTo>
                  <a:lnTo>
                    <a:pt x="20751" y="23749"/>
                  </a:lnTo>
                  <a:lnTo>
                    <a:pt x="20853" y="24892"/>
                  </a:lnTo>
                  <a:lnTo>
                    <a:pt x="20980" y="25146"/>
                  </a:lnTo>
                  <a:lnTo>
                    <a:pt x="21107" y="25400"/>
                  </a:lnTo>
                  <a:lnTo>
                    <a:pt x="22212" y="26416"/>
                  </a:lnTo>
                  <a:lnTo>
                    <a:pt x="22250" y="27305"/>
                  </a:lnTo>
                  <a:lnTo>
                    <a:pt x="22377" y="27813"/>
                  </a:lnTo>
                  <a:lnTo>
                    <a:pt x="22491" y="29337"/>
                  </a:lnTo>
                  <a:lnTo>
                    <a:pt x="22771" y="29845"/>
                  </a:lnTo>
                  <a:lnTo>
                    <a:pt x="22898" y="30099"/>
                  </a:lnTo>
                  <a:lnTo>
                    <a:pt x="22644" y="30099"/>
                  </a:lnTo>
                  <a:lnTo>
                    <a:pt x="22085" y="30480"/>
                  </a:lnTo>
                  <a:lnTo>
                    <a:pt x="22415" y="30480"/>
                  </a:lnTo>
                  <a:lnTo>
                    <a:pt x="22707" y="30734"/>
                  </a:lnTo>
                  <a:lnTo>
                    <a:pt x="22860" y="30988"/>
                  </a:lnTo>
                  <a:lnTo>
                    <a:pt x="22974" y="31242"/>
                  </a:lnTo>
                  <a:lnTo>
                    <a:pt x="23114" y="31496"/>
                  </a:lnTo>
                  <a:lnTo>
                    <a:pt x="22961" y="31496"/>
                  </a:lnTo>
                  <a:lnTo>
                    <a:pt x="22618" y="32004"/>
                  </a:lnTo>
                  <a:lnTo>
                    <a:pt x="22771" y="32004"/>
                  </a:lnTo>
                  <a:lnTo>
                    <a:pt x="23253" y="33020"/>
                  </a:lnTo>
                  <a:lnTo>
                    <a:pt x="23672" y="33540"/>
                  </a:lnTo>
                  <a:lnTo>
                    <a:pt x="24358" y="33274"/>
                  </a:lnTo>
                  <a:lnTo>
                    <a:pt x="24599" y="33274"/>
                  </a:lnTo>
                  <a:lnTo>
                    <a:pt x="24599" y="32016"/>
                  </a:lnTo>
                  <a:lnTo>
                    <a:pt x="24574" y="30988"/>
                  </a:lnTo>
                  <a:lnTo>
                    <a:pt x="25031" y="30988"/>
                  </a:lnTo>
                  <a:lnTo>
                    <a:pt x="25184" y="31242"/>
                  </a:lnTo>
                  <a:lnTo>
                    <a:pt x="25488" y="31242"/>
                  </a:lnTo>
                  <a:lnTo>
                    <a:pt x="25552" y="30988"/>
                  </a:lnTo>
                  <a:lnTo>
                    <a:pt x="25323" y="30988"/>
                  </a:lnTo>
                  <a:lnTo>
                    <a:pt x="25844" y="30734"/>
                  </a:lnTo>
                  <a:lnTo>
                    <a:pt x="26339" y="31242"/>
                  </a:lnTo>
                  <a:lnTo>
                    <a:pt x="26504" y="31242"/>
                  </a:lnTo>
                  <a:lnTo>
                    <a:pt x="26708" y="31496"/>
                  </a:lnTo>
                  <a:lnTo>
                    <a:pt x="26708" y="27686"/>
                  </a:lnTo>
                  <a:lnTo>
                    <a:pt x="26619" y="27559"/>
                  </a:lnTo>
                  <a:lnTo>
                    <a:pt x="26517" y="27813"/>
                  </a:lnTo>
                  <a:lnTo>
                    <a:pt x="25933" y="27813"/>
                  </a:lnTo>
                  <a:lnTo>
                    <a:pt x="25844" y="27559"/>
                  </a:lnTo>
                  <a:lnTo>
                    <a:pt x="25781" y="27305"/>
                  </a:lnTo>
                  <a:lnTo>
                    <a:pt x="25692" y="26949"/>
                  </a:lnTo>
                  <a:lnTo>
                    <a:pt x="27965" y="27305"/>
                  </a:lnTo>
                  <a:lnTo>
                    <a:pt x="27406" y="26670"/>
                  </a:lnTo>
                  <a:lnTo>
                    <a:pt x="27165" y="26416"/>
                  </a:lnTo>
                  <a:lnTo>
                    <a:pt x="27254" y="25908"/>
                  </a:lnTo>
                  <a:lnTo>
                    <a:pt x="27368" y="25146"/>
                  </a:lnTo>
                  <a:lnTo>
                    <a:pt x="27609" y="24460"/>
                  </a:lnTo>
                  <a:lnTo>
                    <a:pt x="27393" y="24003"/>
                  </a:lnTo>
                  <a:lnTo>
                    <a:pt x="27266" y="23749"/>
                  </a:lnTo>
                  <a:lnTo>
                    <a:pt x="27139" y="23495"/>
                  </a:lnTo>
                  <a:lnTo>
                    <a:pt x="27025" y="23241"/>
                  </a:lnTo>
                  <a:lnTo>
                    <a:pt x="26898" y="22987"/>
                  </a:lnTo>
                  <a:lnTo>
                    <a:pt x="26771" y="22733"/>
                  </a:lnTo>
                  <a:lnTo>
                    <a:pt x="26568" y="22733"/>
                  </a:lnTo>
                  <a:lnTo>
                    <a:pt x="26593" y="22987"/>
                  </a:lnTo>
                  <a:lnTo>
                    <a:pt x="26695" y="23241"/>
                  </a:lnTo>
                  <a:lnTo>
                    <a:pt x="26733" y="23495"/>
                  </a:lnTo>
                  <a:lnTo>
                    <a:pt x="26339" y="23495"/>
                  </a:lnTo>
                  <a:lnTo>
                    <a:pt x="26339" y="26924"/>
                  </a:lnTo>
                  <a:lnTo>
                    <a:pt x="25692" y="26924"/>
                  </a:lnTo>
                  <a:lnTo>
                    <a:pt x="26263" y="26670"/>
                  </a:lnTo>
                  <a:lnTo>
                    <a:pt x="26339" y="26924"/>
                  </a:lnTo>
                  <a:lnTo>
                    <a:pt x="26339" y="23495"/>
                  </a:lnTo>
                  <a:lnTo>
                    <a:pt x="26060" y="23495"/>
                  </a:lnTo>
                  <a:lnTo>
                    <a:pt x="25984" y="22987"/>
                  </a:lnTo>
                  <a:lnTo>
                    <a:pt x="25933" y="22733"/>
                  </a:lnTo>
                  <a:lnTo>
                    <a:pt x="25793" y="22479"/>
                  </a:lnTo>
                  <a:lnTo>
                    <a:pt x="25641" y="22212"/>
                  </a:lnTo>
                  <a:lnTo>
                    <a:pt x="25641" y="27305"/>
                  </a:lnTo>
                  <a:lnTo>
                    <a:pt x="25349" y="27305"/>
                  </a:lnTo>
                  <a:lnTo>
                    <a:pt x="25247" y="27813"/>
                  </a:lnTo>
                  <a:lnTo>
                    <a:pt x="24866" y="27305"/>
                  </a:lnTo>
                  <a:lnTo>
                    <a:pt x="24422" y="26974"/>
                  </a:lnTo>
                  <a:lnTo>
                    <a:pt x="23698" y="27178"/>
                  </a:lnTo>
                  <a:lnTo>
                    <a:pt x="23609" y="26924"/>
                  </a:lnTo>
                  <a:lnTo>
                    <a:pt x="23571" y="26670"/>
                  </a:lnTo>
                  <a:lnTo>
                    <a:pt x="23342" y="26670"/>
                  </a:lnTo>
                  <a:lnTo>
                    <a:pt x="23241" y="25654"/>
                  </a:lnTo>
                  <a:lnTo>
                    <a:pt x="22999" y="25400"/>
                  </a:lnTo>
                  <a:lnTo>
                    <a:pt x="22885" y="25146"/>
                  </a:lnTo>
                  <a:lnTo>
                    <a:pt x="22809" y="24892"/>
                  </a:lnTo>
                  <a:lnTo>
                    <a:pt x="22694" y="24460"/>
                  </a:lnTo>
                  <a:lnTo>
                    <a:pt x="23317" y="24460"/>
                  </a:lnTo>
                  <a:lnTo>
                    <a:pt x="23406" y="24892"/>
                  </a:lnTo>
                  <a:lnTo>
                    <a:pt x="23456" y="25146"/>
                  </a:lnTo>
                  <a:lnTo>
                    <a:pt x="23876" y="25400"/>
                  </a:lnTo>
                  <a:lnTo>
                    <a:pt x="23812" y="26035"/>
                  </a:lnTo>
                  <a:lnTo>
                    <a:pt x="23977" y="25908"/>
                  </a:lnTo>
                  <a:lnTo>
                    <a:pt x="24333" y="25908"/>
                  </a:lnTo>
                  <a:lnTo>
                    <a:pt x="25222" y="26416"/>
                  </a:lnTo>
                  <a:lnTo>
                    <a:pt x="24980" y="26416"/>
                  </a:lnTo>
                  <a:lnTo>
                    <a:pt x="24866" y="26924"/>
                  </a:lnTo>
                  <a:lnTo>
                    <a:pt x="25641" y="27305"/>
                  </a:lnTo>
                  <a:lnTo>
                    <a:pt x="25641" y="22212"/>
                  </a:lnTo>
                  <a:lnTo>
                    <a:pt x="25082" y="21209"/>
                  </a:lnTo>
                  <a:lnTo>
                    <a:pt x="24231" y="20574"/>
                  </a:lnTo>
                  <a:lnTo>
                    <a:pt x="23799" y="19850"/>
                  </a:lnTo>
                  <a:lnTo>
                    <a:pt x="23799" y="20574"/>
                  </a:lnTo>
                  <a:lnTo>
                    <a:pt x="23101" y="20955"/>
                  </a:lnTo>
                  <a:lnTo>
                    <a:pt x="23215" y="21209"/>
                  </a:lnTo>
                  <a:lnTo>
                    <a:pt x="21793" y="21463"/>
                  </a:lnTo>
                  <a:lnTo>
                    <a:pt x="22479" y="21463"/>
                  </a:lnTo>
                  <a:lnTo>
                    <a:pt x="22428" y="21717"/>
                  </a:lnTo>
                  <a:lnTo>
                    <a:pt x="21729" y="21717"/>
                  </a:lnTo>
                  <a:lnTo>
                    <a:pt x="21805" y="22479"/>
                  </a:lnTo>
                  <a:lnTo>
                    <a:pt x="21666" y="22733"/>
                  </a:lnTo>
                  <a:lnTo>
                    <a:pt x="21069" y="22733"/>
                  </a:lnTo>
                  <a:lnTo>
                    <a:pt x="20701" y="22479"/>
                  </a:lnTo>
                  <a:lnTo>
                    <a:pt x="20447" y="22225"/>
                  </a:lnTo>
                  <a:lnTo>
                    <a:pt x="20167" y="21717"/>
                  </a:lnTo>
                  <a:lnTo>
                    <a:pt x="19202" y="21717"/>
                  </a:lnTo>
                  <a:lnTo>
                    <a:pt x="18453" y="21463"/>
                  </a:lnTo>
                  <a:lnTo>
                    <a:pt x="18338" y="21971"/>
                  </a:lnTo>
                  <a:lnTo>
                    <a:pt x="17284" y="21717"/>
                  </a:lnTo>
                  <a:lnTo>
                    <a:pt x="10871" y="21717"/>
                  </a:lnTo>
                  <a:lnTo>
                    <a:pt x="10769" y="21463"/>
                  </a:lnTo>
                  <a:lnTo>
                    <a:pt x="11417" y="21463"/>
                  </a:lnTo>
                  <a:lnTo>
                    <a:pt x="11468" y="20955"/>
                  </a:lnTo>
                  <a:lnTo>
                    <a:pt x="11493" y="20574"/>
                  </a:lnTo>
                  <a:lnTo>
                    <a:pt x="11176" y="20574"/>
                  </a:lnTo>
                  <a:lnTo>
                    <a:pt x="11836" y="20320"/>
                  </a:lnTo>
                  <a:lnTo>
                    <a:pt x="12509" y="20066"/>
                  </a:lnTo>
                  <a:lnTo>
                    <a:pt x="13081" y="19558"/>
                  </a:lnTo>
                  <a:lnTo>
                    <a:pt x="14681" y="20574"/>
                  </a:lnTo>
                  <a:lnTo>
                    <a:pt x="15849" y="21463"/>
                  </a:lnTo>
                  <a:lnTo>
                    <a:pt x="16217" y="21463"/>
                  </a:lnTo>
                  <a:lnTo>
                    <a:pt x="17284" y="21717"/>
                  </a:lnTo>
                  <a:lnTo>
                    <a:pt x="18186" y="21717"/>
                  </a:lnTo>
                  <a:lnTo>
                    <a:pt x="18338" y="21971"/>
                  </a:lnTo>
                  <a:lnTo>
                    <a:pt x="18338" y="21399"/>
                  </a:lnTo>
                  <a:lnTo>
                    <a:pt x="17995" y="21209"/>
                  </a:lnTo>
                  <a:lnTo>
                    <a:pt x="18554" y="21209"/>
                  </a:lnTo>
                  <a:lnTo>
                    <a:pt x="16979" y="20955"/>
                  </a:lnTo>
                  <a:lnTo>
                    <a:pt x="16446" y="20574"/>
                  </a:lnTo>
                  <a:lnTo>
                    <a:pt x="16649" y="20574"/>
                  </a:lnTo>
                  <a:lnTo>
                    <a:pt x="16675" y="20320"/>
                  </a:lnTo>
                  <a:lnTo>
                    <a:pt x="16967" y="19812"/>
                  </a:lnTo>
                  <a:lnTo>
                    <a:pt x="17246" y="20066"/>
                  </a:lnTo>
                  <a:lnTo>
                    <a:pt x="17373" y="19812"/>
                  </a:lnTo>
                  <a:lnTo>
                    <a:pt x="18567" y="19812"/>
                  </a:lnTo>
                  <a:lnTo>
                    <a:pt x="18656" y="19558"/>
                  </a:lnTo>
                  <a:lnTo>
                    <a:pt x="19646" y="19558"/>
                  </a:lnTo>
                  <a:lnTo>
                    <a:pt x="19926" y="19304"/>
                  </a:lnTo>
                  <a:lnTo>
                    <a:pt x="20053" y="19050"/>
                  </a:lnTo>
                  <a:lnTo>
                    <a:pt x="20828" y="19304"/>
                  </a:lnTo>
                  <a:lnTo>
                    <a:pt x="20650" y="19304"/>
                  </a:lnTo>
                  <a:lnTo>
                    <a:pt x="21145" y="19685"/>
                  </a:lnTo>
                  <a:lnTo>
                    <a:pt x="22212" y="19558"/>
                  </a:lnTo>
                  <a:lnTo>
                    <a:pt x="22948" y="19812"/>
                  </a:lnTo>
                  <a:lnTo>
                    <a:pt x="23482" y="20574"/>
                  </a:lnTo>
                  <a:lnTo>
                    <a:pt x="23799" y="20574"/>
                  </a:lnTo>
                  <a:lnTo>
                    <a:pt x="23799" y="19850"/>
                  </a:lnTo>
                  <a:lnTo>
                    <a:pt x="23634" y="19558"/>
                  </a:lnTo>
                  <a:lnTo>
                    <a:pt x="23393" y="19558"/>
                  </a:lnTo>
                  <a:lnTo>
                    <a:pt x="24079" y="19050"/>
                  </a:lnTo>
                  <a:lnTo>
                    <a:pt x="24638" y="20066"/>
                  </a:lnTo>
                  <a:lnTo>
                    <a:pt x="25184" y="20574"/>
                  </a:lnTo>
                  <a:lnTo>
                    <a:pt x="25704" y="21209"/>
                  </a:lnTo>
                  <a:lnTo>
                    <a:pt x="26174" y="21717"/>
                  </a:lnTo>
                  <a:lnTo>
                    <a:pt x="26162" y="21463"/>
                  </a:lnTo>
                  <a:lnTo>
                    <a:pt x="25730" y="20574"/>
                  </a:lnTo>
                  <a:lnTo>
                    <a:pt x="25603" y="20320"/>
                  </a:lnTo>
                  <a:lnTo>
                    <a:pt x="25476" y="20066"/>
                  </a:lnTo>
                  <a:lnTo>
                    <a:pt x="25361" y="19812"/>
                  </a:lnTo>
                  <a:lnTo>
                    <a:pt x="25234" y="19558"/>
                  </a:lnTo>
                  <a:lnTo>
                    <a:pt x="25107" y="19304"/>
                  </a:lnTo>
                  <a:lnTo>
                    <a:pt x="24993" y="19050"/>
                  </a:lnTo>
                  <a:lnTo>
                    <a:pt x="24866" y="18796"/>
                  </a:lnTo>
                  <a:lnTo>
                    <a:pt x="24739" y="18542"/>
                  </a:lnTo>
                  <a:lnTo>
                    <a:pt x="24434" y="17907"/>
                  </a:lnTo>
                  <a:lnTo>
                    <a:pt x="24472" y="17526"/>
                  </a:lnTo>
                  <a:lnTo>
                    <a:pt x="24739" y="16510"/>
                  </a:lnTo>
                  <a:lnTo>
                    <a:pt x="24841" y="16129"/>
                  </a:lnTo>
                  <a:lnTo>
                    <a:pt x="24904" y="15875"/>
                  </a:lnTo>
                  <a:lnTo>
                    <a:pt x="24980" y="15621"/>
                  </a:lnTo>
                  <a:lnTo>
                    <a:pt x="25044" y="15367"/>
                  </a:lnTo>
                  <a:lnTo>
                    <a:pt x="24752" y="15367"/>
                  </a:lnTo>
                  <a:lnTo>
                    <a:pt x="24955" y="15113"/>
                  </a:lnTo>
                  <a:lnTo>
                    <a:pt x="24345" y="15113"/>
                  </a:lnTo>
                  <a:lnTo>
                    <a:pt x="24345" y="16129"/>
                  </a:lnTo>
                  <a:lnTo>
                    <a:pt x="23444" y="16129"/>
                  </a:lnTo>
                  <a:lnTo>
                    <a:pt x="23495" y="15621"/>
                  </a:lnTo>
                  <a:lnTo>
                    <a:pt x="24320" y="15621"/>
                  </a:lnTo>
                  <a:lnTo>
                    <a:pt x="24345" y="16129"/>
                  </a:lnTo>
                  <a:lnTo>
                    <a:pt x="24345" y="15113"/>
                  </a:lnTo>
                  <a:lnTo>
                    <a:pt x="22504" y="15113"/>
                  </a:lnTo>
                  <a:lnTo>
                    <a:pt x="22593" y="15621"/>
                  </a:lnTo>
                  <a:lnTo>
                    <a:pt x="20383" y="15621"/>
                  </a:lnTo>
                  <a:lnTo>
                    <a:pt x="20218" y="15748"/>
                  </a:lnTo>
                  <a:lnTo>
                    <a:pt x="19951" y="15367"/>
                  </a:lnTo>
                  <a:lnTo>
                    <a:pt x="19634" y="15367"/>
                  </a:lnTo>
                  <a:lnTo>
                    <a:pt x="19100" y="15621"/>
                  </a:lnTo>
                  <a:lnTo>
                    <a:pt x="19329" y="15621"/>
                  </a:lnTo>
                  <a:lnTo>
                    <a:pt x="19240" y="15875"/>
                  </a:lnTo>
                  <a:lnTo>
                    <a:pt x="19380" y="15875"/>
                  </a:lnTo>
                  <a:lnTo>
                    <a:pt x="19850" y="16510"/>
                  </a:lnTo>
                  <a:lnTo>
                    <a:pt x="17373" y="16510"/>
                  </a:lnTo>
                  <a:lnTo>
                    <a:pt x="17081" y="16256"/>
                  </a:lnTo>
                  <a:lnTo>
                    <a:pt x="16967" y="15875"/>
                  </a:lnTo>
                  <a:lnTo>
                    <a:pt x="17195" y="15875"/>
                  </a:lnTo>
                  <a:lnTo>
                    <a:pt x="17843" y="16129"/>
                  </a:lnTo>
                  <a:lnTo>
                    <a:pt x="18707" y="16129"/>
                  </a:lnTo>
                  <a:lnTo>
                    <a:pt x="18694" y="15875"/>
                  </a:lnTo>
                  <a:lnTo>
                    <a:pt x="18681" y="15621"/>
                  </a:lnTo>
                  <a:lnTo>
                    <a:pt x="18656" y="15113"/>
                  </a:lnTo>
                  <a:lnTo>
                    <a:pt x="17449" y="15519"/>
                  </a:lnTo>
                  <a:lnTo>
                    <a:pt x="16827" y="15367"/>
                  </a:lnTo>
                  <a:lnTo>
                    <a:pt x="16840" y="15113"/>
                  </a:lnTo>
                  <a:lnTo>
                    <a:pt x="15938" y="15113"/>
                  </a:lnTo>
                  <a:lnTo>
                    <a:pt x="15938" y="15875"/>
                  </a:lnTo>
                  <a:lnTo>
                    <a:pt x="15811" y="16510"/>
                  </a:lnTo>
                  <a:lnTo>
                    <a:pt x="14935" y="16510"/>
                  </a:lnTo>
                  <a:lnTo>
                    <a:pt x="14922" y="16256"/>
                  </a:lnTo>
                  <a:lnTo>
                    <a:pt x="15024" y="16129"/>
                  </a:lnTo>
                  <a:lnTo>
                    <a:pt x="14300" y="16129"/>
                  </a:lnTo>
                  <a:lnTo>
                    <a:pt x="15938" y="15875"/>
                  </a:lnTo>
                  <a:lnTo>
                    <a:pt x="15938" y="15113"/>
                  </a:lnTo>
                  <a:lnTo>
                    <a:pt x="15925" y="14859"/>
                  </a:lnTo>
                  <a:lnTo>
                    <a:pt x="14579" y="14859"/>
                  </a:lnTo>
                  <a:lnTo>
                    <a:pt x="14541" y="15113"/>
                  </a:lnTo>
                  <a:lnTo>
                    <a:pt x="15849" y="15113"/>
                  </a:lnTo>
                  <a:lnTo>
                    <a:pt x="15671" y="15367"/>
                  </a:lnTo>
                  <a:lnTo>
                    <a:pt x="15405" y="15621"/>
                  </a:lnTo>
                  <a:lnTo>
                    <a:pt x="15265" y="15621"/>
                  </a:lnTo>
                  <a:lnTo>
                    <a:pt x="15049" y="15367"/>
                  </a:lnTo>
                  <a:lnTo>
                    <a:pt x="15341" y="15367"/>
                  </a:lnTo>
                  <a:lnTo>
                    <a:pt x="14541" y="15113"/>
                  </a:lnTo>
                  <a:lnTo>
                    <a:pt x="13309" y="15113"/>
                  </a:lnTo>
                  <a:lnTo>
                    <a:pt x="13119" y="15367"/>
                  </a:lnTo>
                  <a:lnTo>
                    <a:pt x="12725" y="15519"/>
                  </a:lnTo>
                  <a:lnTo>
                    <a:pt x="12725" y="19304"/>
                  </a:lnTo>
                  <a:lnTo>
                    <a:pt x="12306" y="19304"/>
                  </a:lnTo>
                  <a:lnTo>
                    <a:pt x="11087" y="19558"/>
                  </a:lnTo>
                  <a:lnTo>
                    <a:pt x="11582" y="19558"/>
                  </a:lnTo>
                  <a:lnTo>
                    <a:pt x="11150" y="20066"/>
                  </a:lnTo>
                  <a:lnTo>
                    <a:pt x="10947" y="20066"/>
                  </a:lnTo>
                  <a:lnTo>
                    <a:pt x="10337" y="20320"/>
                  </a:lnTo>
                  <a:lnTo>
                    <a:pt x="10248" y="20066"/>
                  </a:lnTo>
                  <a:lnTo>
                    <a:pt x="10160" y="19812"/>
                  </a:lnTo>
                  <a:lnTo>
                    <a:pt x="9804" y="19812"/>
                  </a:lnTo>
                  <a:lnTo>
                    <a:pt x="11061" y="19304"/>
                  </a:lnTo>
                  <a:lnTo>
                    <a:pt x="11468" y="18796"/>
                  </a:lnTo>
                  <a:lnTo>
                    <a:pt x="11709" y="18796"/>
                  </a:lnTo>
                  <a:lnTo>
                    <a:pt x="12484" y="18542"/>
                  </a:lnTo>
                  <a:lnTo>
                    <a:pt x="12560" y="18796"/>
                  </a:lnTo>
                  <a:lnTo>
                    <a:pt x="12649" y="19050"/>
                  </a:lnTo>
                  <a:lnTo>
                    <a:pt x="12725" y="19304"/>
                  </a:lnTo>
                  <a:lnTo>
                    <a:pt x="12725" y="15519"/>
                  </a:lnTo>
                  <a:lnTo>
                    <a:pt x="12407" y="15621"/>
                  </a:lnTo>
                  <a:lnTo>
                    <a:pt x="12115" y="15621"/>
                  </a:lnTo>
                  <a:lnTo>
                    <a:pt x="12090" y="15367"/>
                  </a:lnTo>
                  <a:lnTo>
                    <a:pt x="12306" y="15367"/>
                  </a:lnTo>
                  <a:lnTo>
                    <a:pt x="11836" y="15113"/>
                  </a:lnTo>
                  <a:lnTo>
                    <a:pt x="10553" y="15113"/>
                  </a:lnTo>
                  <a:lnTo>
                    <a:pt x="10579" y="15367"/>
                  </a:lnTo>
                  <a:lnTo>
                    <a:pt x="9956" y="15875"/>
                  </a:lnTo>
                  <a:lnTo>
                    <a:pt x="9575" y="16116"/>
                  </a:lnTo>
                  <a:lnTo>
                    <a:pt x="9575" y="20574"/>
                  </a:lnTo>
                  <a:lnTo>
                    <a:pt x="8813" y="20574"/>
                  </a:lnTo>
                  <a:lnTo>
                    <a:pt x="8788" y="20320"/>
                  </a:lnTo>
                  <a:lnTo>
                    <a:pt x="8636" y="20320"/>
                  </a:lnTo>
                  <a:lnTo>
                    <a:pt x="8928" y="20066"/>
                  </a:lnTo>
                  <a:lnTo>
                    <a:pt x="9486" y="20066"/>
                  </a:lnTo>
                  <a:lnTo>
                    <a:pt x="9575" y="20574"/>
                  </a:lnTo>
                  <a:lnTo>
                    <a:pt x="9575" y="16116"/>
                  </a:lnTo>
                  <a:lnTo>
                    <a:pt x="9334" y="16256"/>
                  </a:lnTo>
                  <a:lnTo>
                    <a:pt x="9067" y="15875"/>
                  </a:lnTo>
                  <a:lnTo>
                    <a:pt x="8775" y="15875"/>
                  </a:lnTo>
                  <a:lnTo>
                    <a:pt x="9601" y="15367"/>
                  </a:lnTo>
                  <a:lnTo>
                    <a:pt x="10096" y="14859"/>
                  </a:lnTo>
                  <a:lnTo>
                    <a:pt x="11836" y="14859"/>
                  </a:lnTo>
                  <a:lnTo>
                    <a:pt x="11823" y="14605"/>
                  </a:lnTo>
                  <a:lnTo>
                    <a:pt x="13119" y="14605"/>
                  </a:lnTo>
                  <a:lnTo>
                    <a:pt x="13411" y="14859"/>
                  </a:lnTo>
                  <a:lnTo>
                    <a:pt x="14579" y="14859"/>
                  </a:lnTo>
                  <a:lnTo>
                    <a:pt x="14630" y="14605"/>
                  </a:lnTo>
                  <a:lnTo>
                    <a:pt x="15989" y="14605"/>
                  </a:lnTo>
                  <a:lnTo>
                    <a:pt x="15925" y="14859"/>
                  </a:lnTo>
                  <a:lnTo>
                    <a:pt x="16865" y="14859"/>
                  </a:lnTo>
                  <a:lnTo>
                    <a:pt x="16878" y="14605"/>
                  </a:lnTo>
                  <a:lnTo>
                    <a:pt x="16649" y="14605"/>
                  </a:lnTo>
                  <a:lnTo>
                    <a:pt x="17856" y="13970"/>
                  </a:lnTo>
                  <a:lnTo>
                    <a:pt x="19850" y="13970"/>
                  </a:lnTo>
                  <a:lnTo>
                    <a:pt x="20358" y="14224"/>
                  </a:lnTo>
                  <a:lnTo>
                    <a:pt x="20154" y="14224"/>
                  </a:lnTo>
                  <a:lnTo>
                    <a:pt x="20307" y="14605"/>
                  </a:lnTo>
                  <a:lnTo>
                    <a:pt x="20421" y="14859"/>
                  </a:lnTo>
                  <a:lnTo>
                    <a:pt x="21374" y="14859"/>
                  </a:lnTo>
                  <a:lnTo>
                    <a:pt x="21310" y="14605"/>
                  </a:lnTo>
                  <a:lnTo>
                    <a:pt x="21196" y="14224"/>
                  </a:lnTo>
                  <a:lnTo>
                    <a:pt x="20853" y="14224"/>
                  </a:lnTo>
                  <a:lnTo>
                    <a:pt x="21437" y="13970"/>
                  </a:lnTo>
                  <a:lnTo>
                    <a:pt x="21780" y="13970"/>
                  </a:lnTo>
                  <a:lnTo>
                    <a:pt x="21856" y="14224"/>
                  </a:lnTo>
                  <a:lnTo>
                    <a:pt x="21971" y="14605"/>
                  </a:lnTo>
                  <a:lnTo>
                    <a:pt x="22313" y="14859"/>
                  </a:lnTo>
                  <a:lnTo>
                    <a:pt x="24904" y="14859"/>
                  </a:lnTo>
                  <a:lnTo>
                    <a:pt x="24587" y="14605"/>
                  </a:lnTo>
                  <a:lnTo>
                    <a:pt x="24676" y="14224"/>
                  </a:lnTo>
                  <a:lnTo>
                    <a:pt x="24434" y="14224"/>
                  </a:lnTo>
                  <a:lnTo>
                    <a:pt x="25539" y="13716"/>
                  </a:lnTo>
                  <a:lnTo>
                    <a:pt x="25730" y="13716"/>
                  </a:lnTo>
                  <a:lnTo>
                    <a:pt x="25831" y="14490"/>
                  </a:lnTo>
                  <a:lnTo>
                    <a:pt x="26924" y="14224"/>
                  </a:lnTo>
                  <a:lnTo>
                    <a:pt x="26479" y="14224"/>
                  </a:lnTo>
                  <a:lnTo>
                    <a:pt x="26885" y="13716"/>
                  </a:lnTo>
                  <a:lnTo>
                    <a:pt x="27051" y="13462"/>
                  </a:lnTo>
                  <a:lnTo>
                    <a:pt x="27165" y="13208"/>
                  </a:lnTo>
                  <a:lnTo>
                    <a:pt x="27266" y="12700"/>
                  </a:lnTo>
                  <a:lnTo>
                    <a:pt x="27292" y="12446"/>
                  </a:lnTo>
                  <a:lnTo>
                    <a:pt x="26695" y="12446"/>
                  </a:lnTo>
                  <a:lnTo>
                    <a:pt x="26365" y="12573"/>
                  </a:lnTo>
                  <a:lnTo>
                    <a:pt x="26403" y="12446"/>
                  </a:lnTo>
                  <a:lnTo>
                    <a:pt x="26530" y="11938"/>
                  </a:lnTo>
                  <a:lnTo>
                    <a:pt x="26631" y="11430"/>
                  </a:lnTo>
                  <a:lnTo>
                    <a:pt x="26670" y="10414"/>
                  </a:lnTo>
                  <a:lnTo>
                    <a:pt x="27000" y="10414"/>
                  </a:lnTo>
                  <a:lnTo>
                    <a:pt x="25539" y="9398"/>
                  </a:lnTo>
                  <a:lnTo>
                    <a:pt x="25260" y="9398"/>
                  </a:lnTo>
                  <a:lnTo>
                    <a:pt x="25260" y="10414"/>
                  </a:lnTo>
                  <a:lnTo>
                    <a:pt x="24904" y="11430"/>
                  </a:lnTo>
                  <a:lnTo>
                    <a:pt x="24803" y="11684"/>
                  </a:lnTo>
                  <a:lnTo>
                    <a:pt x="24295" y="12700"/>
                  </a:lnTo>
                  <a:lnTo>
                    <a:pt x="24218" y="12954"/>
                  </a:lnTo>
                  <a:lnTo>
                    <a:pt x="24130" y="13208"/>
                  </a:lnTo>
                  <a:lnTo>
                    <a:pt x="24053" y="13462"/>
                  </a:lnTo>
                  <a:lnTo>
                    <a:pt x="23215" y="14478"/>
                  </a:lnTo>
                  <a:lnTo>
                    <a:pt x="23101" y="14224"/>
                  </a:lnTo>
                  <a:lnTo>
                    <a:pt x="22974" y="13970"/>
                  </a:lnTo>
                  <a:lnTo>
                    <a:pt x="21971" y="13970"/>
                  </a:lnTo>
                  <a:lnTo>
                    <a:pt x="21932" y="13208"/>
                  </a:lnTo>
                  <a:lnTo>
                    <a:pt x="21932" y="12954"/>
                  </a:lnTo>
                  <a:lnTo>
                    <a:pt x="22059" y="12954"/>
                  </a:lnTo>
                  <a:lnTo>
                    <a:pt x="22174" y="13081"/>
                  </a:lnTo>
                  <a:lnTo>
                    <a:pt x="22339" y="12954"/>
                  </a:lnTo>
                  <a:lnTo>
                    <a:pt x="22428" y="12446"/>
                  </a:lnTo>
                  <a:lnTo>
                    <a:pt x="22479" y="12192"/>
                  </a:lnTo>
                  <a:lnTo>
                    <a:pt x="22174" y="12192"/>
                  </a:lnTo>
                  <a:lnTo>
                    <a:pt x="22072" y="12446"/>
                  </a:lnTo>
                  <a:lnTo>
                    <a:pt x="21958" y="12700"/>
                  </a:lnTo>
                  <a:lnTo>
                    <a:pt x="21844" y="12954"/>
                  </a:lnTo>
                  <a:lnTo>
                    <a:pt x="21132" y="12954"/>
                  </a:lnTo>
                  <a:lnTo>
                    <a:pt x="20802" y="13081"/>
                  </a:lnTo>
                  <a:lnTo>
                    <a:pt x="20078" y="12700"/>
                  </a:lnTo>
                  <a:lnTo>
                    <a:pt x="20180" y="11938"/>
                  </a:lnTo>
                  <a:lnTo>
                    <a:pt x="20332" y="11684"/>
                  </a:lnTo>
                  <a:lnTo>
                    <a:pt x="20574" y="11430"/>
                  </a:lnTo>
                  <a:lnTo>
                    <a:pt x="20929" y="11430"/>
                  </a:lnTo>
                  <a:lnTo>
                    <a:pt x="21082" y="11684"/>
                  </a:lnTo>
                  <a:lnTo>
                    <a:pt x="21297" y="11938"/>
                  </a:lnTo>
                  <a:lnTo>
                    <a:pt x="21869" y="11684"/>
                  </a:lnTo>
                  <a:lnTo>
                    <a:pt x="22085" y="11684"/>
                  </a:lnTo>
                  <a:lnTo>
                    <a:pt x="22098" y="11430"/>
                  </a:lnTo>
                  <a:lnTo>
                    <a:pt x="22123" y="10414"/>
                  </a:lnTo>
                  <a:lnTo>
                    <a:pt x="21094" y="10414"/>
                  </a:lnTo>
                  <a:lnTo>
                    <a:pt x="20967" y="8890"/>
                  </a:lnTo>
                  <a:lnTo>
                    <a:pt x="19837" y="8890"/>
                  </a:lnTo>
                  <a:lnTo>
                    <a:pt x="20154" y="8382"/>
                  </a:lnTo>
                  <a:lnTo>
                    <a:pt x="20548" y="7747"/>
                  </a:lnTo>
                  <a:lnTo>
                    <a:pt x="21551" y="7747"/>
                  </a:lnTo>
                  <a:lnTo>
                    <a:pt x="20764" y="7239"/>
                  </a:lnTo>
                  <a:lnTo>
                    <a:pt x="20586" y="6985"/>
                  </a:lnTo>
                  <a:lnTo>
                    <a:pt x="19672" y="7747"/>
                  </a:lnTo>
                  <a:lnTo>
                    <a:pt x="18503" y="7747"/>
                  </a:lnTo>
                  <a:lnTo>
                    <a:pt x="18503" y="8890"/>
                  </a:lnTo>
                  <a:lnTo>
                    <a:pt x="18478" y="9398"/>
                  </a:lnTo>
                  <a:lnTo>
                    <a:pt x="18237" y="9906"/>
                  </a:lnTo>
                  <a:lnTo>
                    <a:pt x="17907" y="10414"/>
                  </a:lnTo>
                  <a:lnTo>
                    <a:pt x="17424" y="10922"/>
                  </a:lnTo>
                  <a:lnTo>
                    <a:pt x="17322" y="11684"/>
                  </a:lnTo>
                  <a:lnTo>
                    <a:pt x="16662" y="12649"/>
                  </a:lnTo>
                  <a:lnTo>
                    <a:pt x="16662" y="14224"/>
                  </a:lnTo>
                  <a:lnTo>
                    <a:pt x="16243" y="14605"/>
                  </a:lnTo>
                  <a:lnTo>
                    <a:pt x="15760" y="14224"/>
                  </a:lnTo>
                  <a:lnTo>
                    <a:pt x="15405" y="13970"/>
                  </a:lnTo>
                  <a:lnTo>
                    <a:pt x="13233" y="13970"/>
                  </a:lnTo>
                  <a:lnTo>
                    <a:pt x="13208" y="13716"/>
                  </a:lnTo>
                  <a:lnTo>
                    <a:pt x="13182" y="13462"/>
                  </a:lnTo>
                  <a:lnTo>
                    <a:pt x="13055" y="13208"/>
                  </a:lnTo>
                  <a:lnTo>
                    <a:pt x="12534" y="12446"/>
                  </a:lnTo>
                  <a:lnTo>
                    <a:pt x="13258" y="12446"/>
                  </a:lnTo>
                  <a:lnTo>
                    <a:pt x="12446" y="12319"/>
                  </a:lnTo>
                  <a:lnTo>
                    <a:pt x="12446" y="13970"/>
                  </a:lnTo>
                  <a:lnTo>
                    <a:pt x="12179" y="14224"/>
                  </a:lnTo>
                  <a:lnTo>
                    <a:pt x="11912" y="14224"/>
                  </a:lnTo>
                  <a:lnTo>
                    <a:pt x="11811" y="13970"/>
                  </a:lnTo>
                  <a:lnTo>
                    <a:pt x="11645" y="13970"/>
                  </a:lnTo>
                  <a:lnTo>
                    <a:pt x="11861" y="13716"/>
                  </a:lnTo>
                  <a:lnTo>
                    <a:pt x="12433" y="13716"/>
                  </a:lnTo>
                  <a:lnTo>
                    <a:pt x="12446" y="13970"/>
                  </a:lnTo>
                  <a:lnTo>
                    <a:pt x="12446" y="12319"/>
                  </a:lnTo>
                  <a:lnTo>
                    <a:pt x="11645" y="12192"/>
                  </a:lnTo>
                  <a:lnTo>
                    <a:pt x="11722" y="11938"/>
                  </a:lnTo>
                  <a:lnTo>
                    <a:pt x="11798" y="11684"/>
                  </a:lnTo>
                  <a:lnTo>
                    <a:pt x="11874" y="11430"/>
                  </a:lnTo>
                  <a:lnTo>
                    <a:pt x="12319" y="11430"/>
                  </a:lnTo>
                  <a:lnTo>
                    <a:pt x="12420" y="11938"/>
                  </a:lnTo>
                  <a:lnTo>
                    <a:pt x="12827" y="12065"/>
                  </a:lnTo>
                  <a:lnTo>
                    <a:pt x="12827" y="11684"/>
                  </a:lnTo>
                  <a:lnTo>
                    <a:pt x="12979" y="11684"/>
                  </a:lnTo>
                  <a:lnTo>
                    <a:pt x="12674" y="11430"/>
                  </a:lnTo>
                  <a:lnTo>
                    <a:pt x="13373" y="11430"/>
                  </a:lnTo>
                  <a:lnTo>
                    <a:pt x="13093" y="11049"/>
                  </a:lnTo>
                  <a:lnTo>
                    <a:pt x="13411" y="11430"/>
                  </a:lnTo>
                  <a:lnTo>
                    <a:pt x="13881" y="11938"/>
                  </a:lnTo>
                  <a:lnTo>
                    <a:pt x="14452" y="12700"/>
                  </a:lnTo>
                  <a:lnTo>
                    <a:pt x="14312" y="12839"/>
                  </a:lnTo>
                  <a:lnTo>
                    <a:pt x="13919" y="12446"/>
                  </a:lnTo>
                  <a:lnTo>
                    <a:pt x="13716" y="12446"/>
                  </a:lnTo>
                  <a:lnTo>
                    <a:pt x="13601" y="12700"/>
                  </a:lnTo>
                  <a:lnTo>
                    <a:pt x="13474" y="12954"/>
                  </a:lnTo>
                  <a:lnTo>
                    <a:pt x="13347" y="13208"/>
                  </a:lnTo>
                  <a:lnTo>
                    <a:pt x="13233" y="13462"/>
                  </a:lnTo>
                  <a:lnTo>
                    <a:pt x="15709" y="13462"/>
                  </a:lnTo>
                  <a:lnTo>
                    <a:pt x="15938" y="13716"/>
                  </a:lnTo>
                  <a:lnTo>
                    <a:pt x="16662" y="14224"/>
                  </a:lnTo>
                  <a:lnTo>
                    <a:pt x="16662" y="12649"/>
                  </a:lnTo>
                  <a:lnTo>
                    <a:pt x="16357" y="13093"/>
                  </a:lnTo>
                  <a:lnTo>
                    <a:pt x="16141" y="12954"/>
                  </a:lnTo>
                  <a:lnTo>
                    <a:pt x="15227" y="12446"/>
                  </a:lnTo>
                  <a:lnTo>
                    <a:pt x="15125" y="12192"/>
                  </a:lnTo>
                  <a:lnTo>
                    <a:pt x="15024" y="11938"/>
                  </a:lnTo>
                  <a:lnTo>
                    <a:pt x="14922" y="11684"/>
                  </a:lnTo>
                  <a:lnTo>
                    <a:pt x="14706" y="11430"/>
                  </a:lnTo>
                  <a:lnTo>
                    <a:pt x="14058" y="10922"/>
                  </a:lnTo>
                  <a:lnTo>
                    <a:pt x="13931" y="10922"/>
                  </a:lnTo>
                  <a:lnTo>
                    <a:pt x="13766" y="10414"/>
                  </a:lnTo>
                  <a:lnTo>
                    <a:pt x="13614" y="10414"/>
                  </a:lnTo>
                  <a:lnTo>
                    <a:pt x="13906" y="9398"/>
                  </a:lnTo>
                  <a:lnTo>
                    <a:pt x="14046" y="8890"/>
                  </a:lnTo>
                  <a:lnTo>
                    <a:pt x="14401" y="8890"/>
                  </a:lnTo>
                  <a:lnTo>
                    <a:pt x="14541" y="8382"/>
                  </a:lnTo>
                  <a:lnTo>
                    <a:pt x="15773" y="8382"/>
                  </a:lnTo>
                  <a:lnTo>
                    <a:pt x="16598" y="8382"/>
                  </a:lnTo>
                  <a:lnTo>
                    <a:pt x="17741" y="8382"/>
                  </a:lnTo>
                  <a:lnTo>
                    <a:pt x="17348" y="8013"/>
                  </a:lnTo>
                  <a:lnTo>
                    <a:pt x="17081" y="7747"/>
                  </a:lnTo>
                  <a:lnTo>
                    <a:pt x="17373" y="8001"/>
                  </a:lnTo>
                  <a:lnTo>
                    <a:pt x="17843" y="8382"/>
                  </a:lnTo>
                  <a:lnTo>
                    <a:pt x="18503" y="8890"/>
                  </a:lnTo>
                  <a:lnTo>
                    <a:pt x="18503" y="7747"/>
                  </a:lnTo>
                  <a:lnTo>
                    <a:pt x="17907" y="7747"/>
                  </a:lnTo>
                  <a:lnTo>
                    <a:pt x="17868" y="6731"/>
                  </a:lnTo>
                  <a:lnTo>
                    <a:pt x="17043" y="6731"/>
                  </a:lnTo>
                  <a:lnTo>
                    <a:pt x="17551" y="5715"/>
                  </a:lnTo>
                  <a:lnTo>
                    <a:pt x="19710" y="5715"/>
                  </a:lnTo>
                  <a:lnTo>
                    <a:pt x="22148" y="6731"/>
                  </a:lnTo>
                  <a:lnTo>
                    <a:pt x="22174" y="6985"/>
                  </a:lnTo>
                  <a:lnTo>
                    <a:pt x="22288" y="7747"/>
                  </a:lnTo>
                  <a:lnTo>
                    <a:pt x="22377" y="8382"/>
                  </a:lnTo>
                  <a:lnTo>
                    <a:pt x="22453" y="8890"/>
                  </a:lnTo>
                  <a:lnTo>
                    <a:pt x="22529" y="9398"/>
                  </a:lnTo>
                  <a:lnTo>
                    <a:pt x="22593" y="9906"/>
                  </a:lnTo>
                  <a:lnTo>
                    <a:pt x="22720" y="10414"/>
                  </a:lnTo>
                  <a:lnTo>
                    <a:pt x="22453" y="11430"/>
                  </a:lnTo>
                  <a:lnTo>
                    <a:pt x="22390" y="11684"/>
                  </a:lnTo>
                  <a:lnTo>
                    <a:pt x="22288" y="11938"/>
                  </a:lnTo>
                  <a:lnTo>
                    <a:pt x="22174" y="12192"/>
                  </a:lnTo>
                  <a:lnTo>
                    <a:pt x="22796" y="11938"/>
                  </a:lnTo>
                  <a:lnTo>
                    <a:pt x="23152" y="11938"/>
                  </a:lnTo>
                  <a:lnTo>
                    <a:pt x="23114" y="12446"/>
                  </a:lnTo>
                  <a:lnTo>
                    <a:pt x="22987" y="12700"/>
                  </a:lnTo>
                  <a:lnTo>
                    <a:pt x="22821" y="12954"/>
                  </a:lnTo>
                  <a:lnTo>
                    <a:pt x="22618" y="13208"/>
                  </a:lnTo>
                  <a:lnTo>
                    <a:pt x="22860" y="13208"/>
                  </a:lnTo>
                  <a:lnTo>
                    <a:pt x="23761" y="12446"/>
                  </a:lnTo>
                  <a:lnTo>
                    <a:pt x="23876" y="12192"/>
                  </a:lnTo>
                  <a:lnTo>
                    <a:pt x="23990" y="11938"/>
                  </a:lnTo>
                  <a:lnTo>
                    <a:pt x="24257" y="11430"/>
                  </a:lnTo>
                  <a:lnTo>
                    <a:pt x="24803" y="10414"/>
                  </a:lnTo>
                  <a:lnTo>
                    <a:pt x="24625" y="10414"/>
                  </a:lnTo>
                  <a:lnTo>
                    <a:pt x="24180" y="9906"/>
                  </a:lnTo>
                  <a:lnTo>
                    <a:pt x="23787" y="9906"/>
                  </a:lnTo>
                  <a:lnTo>
                    <a:pt x="23787" y="10414"/>
                  </a:lnTo>
                  <a:lnTo>
                    <a:pt x="23710" y="11430"/>
                  </a:lnTo>
                  <a:lnTo>
                    <a:pt x="23253" y="11430"/>
                  </a:lnTo>
                  <a:lnTo>
                    <a:pt x="23368" y="10414"/>
                  </a:lnTo>
                  <a:lnTo>
                    <a:pt x="23787" y="10414"/>
                  </a:lnTo>
                  <a:lnTo>
                    <a:pt x="23787" y="9906"/>
                  </a:lnTo>
                  <a:lnTo>
                    <a:pt x="23431" y="9906"/>
                  </a:lnTo>
                  <a:lnTo>
                    <a:pt x="23431" y="9398"/>
                  </a:lnTo>
                  <a:lnTo>
                    <a:pt x="24650" y="9398"/>
                  </a:lnTo>
                  <a:lnTo>
                    <a:pt x="24866" y="9906"/>
                  </a:lnTo>
                  <a:lnTo>
                    <a:pt x="25260" y="10414"/>
                  </a:lnTo>
                  <a:lnTo>
                    <a:pt x="25260" y="9398"/>
                  </a:lnTo>
                  <a:lnTo>
                    <a:pt x="25095" y="8382"/>
                  </a:lnTo>
                  <a:lnTo>
                    <a:pt x="26073" y="8382"/>
                  </a:lnTo>
                  <a:lnTo>
                    <a:pt x="26543" y="8890"/>
                  </a:lnTo>
                  <a:lnTo>
                    <a:pt x="27305" y="10414"/>
                  </a:lnTo>
                  <a:lnTo>
                    <a:pt x="27584" y="10922"/>
                  </a:lnTo>
                  <a:lnTo>
                    <a:pt x="27381" y="10922"/>
                  </a:lnTo>
                  <a:lnTo>
                    <a:pt x="27254" y="11430"/>
                  </a:lnTo>
                  <a:lnTo>
                    <a:pt x="27178" y="11684"/>
                  </a:lnTo>
                  <a:lnTo>
                    <a:pt x="27343" y="11938"/>
                  </a:lnTo>
                  <a:lnTo>
                    <a:pt x="27813" y="11938"/>
                  </a:lnTo>
                  <a:lnTo>
                    <a:pt x="27851" y="9906"/>
                  </a:lnTo>
                  <a:lnTo>
                    <a:pt x="27990" y="9906"/>
                  </a:lnTo>
                  <a:lnTo>
                    <a:pt x="26771" y="7747"/>
                  </a:lnTo>
                  <a:lnTo>
                    <a:pt x="26339" y="6985"/>
                  </a:lnTo>
                  <a:lnTo>
                    <a:pt x="24993" y="6731"/>
                  </a:lnTo>
                  <a:lnTo>
                    <a:pt x="24599" y="6731"/>
                  </a:lnTo>
                  <a:lnTo>
                    <a:pt x="24599" y="7874"/>
                  </a:lnTo>
                  <a:lnTo>
                    <a:pt x="24003" y="7747"/>
                  </a:lnTo>
                  <a:lnTo>
                    <a:pt x="24498" y="7747"/>
                  </a:lnTo>
                  <a:lnTo>
                    <a:pt x="24599" y="7874"/>
                  </a:lnTo>
                  <a:lnTo>
                    <a:pt x="24599" y="6731"/>
                  </a:lnTo>
                  <a:lnTo>
                    <a:pt x="23812" y="6223"/>
                  </a:lnTo>
                  <a:lnTo>
                    <a:pt x="21932" y="6223"/>
                  </a:lnTo>
                  <a:lnTo>
                    <a:pt x="21805" y="5715"/>
                  </a:lnTo>
                  <a:lnTo>
                    <a:pt x="22072" y="5715"/>
                  </a:lnTo>
                  <a:lnTo>
                    <a:pt x="21780" y="5651"/>
                  </a:lnTo>
                  <a:lnTo>
                    <a:pt x="21678" y="5207"/>
                  </a:lnTo>
                  <a:lnTo>
                    <a:pt x="21323" y="5207"/>
                  </a:lnTo>
                  <a:lnTo>
                    <a:pt x="20993" y="5461"/>
                  </a:lnTo>
                  <a:lnTo>
                    <a:pt x="19913" y="5207"/>
                  </a:lnTo>
                  <a:lnTo>
                    <a:pt x="21107" y="5207"/>
                  </a:lnTo>
                  <a:lnTo>
                    <a:pt x="17627" y="4965"/>
                  </a:lnTo>
                  <a:lnTo>
                    <a:pt x="17208" y="4584"/>
                  </a:lnTo>
                  <a:lnTo>
                    <a:pt x="17208" y="5207"/>
                  </a:lnTo>
                  <a:lnTo>
                    <a:pt x="16090" y="5715"/>
                  </a:lnTo>
                  <a:lnTo>
                    <a:pt x="16002" y="6477"/>
                  </a:lnTo>
                  <a:lnTo>
                    <a:pt x="15798" y="6223"/>
                  </a:lnTo>
                  <a:lnTo>
                    <a:pt x="15519" y="6223"/>
                  </a:lnTo>
                  <a:lnTo>
                    <a:pt x="15595" y="5715"/>
                  </a:lnTo>
                  <a:lnTo>
                    <a:pt x="15659" y="5207"/>
                  </a:lnTo>
                  <a:lnTo>
                    <a:pt x="16903" y="5207"/>
                  </a:lnTo>
                  <a:lnTo>
                    <a:pt x="17208" y="5207"/>
                  </a:lnTo>
                  <a:lnTo>
                    <a:pt x="17208" y="4584"/>
                  </a:lnTo>
                  <a:lnTo>
                    <a:pt x="16878" y="4318"/>
                  </a:lnTo>
                  <a:lnTo>
                    <a:pt x="16891" y="4902"/>
                  </a:lnTo>
                  <a:lnTo>
                    <a:pt x="16802" y="4699"/>
                  </a:lnTo>
                  <a:lnTo>
                    <a:pt x="15519" y="4699"/>
                  </a:lnTo>
                  <a:lnTo>
                    <a:pt x="14871" y="4762"/>
                  </a:lnTo>
                  <a:lnTo>
                    <a:pt x="14871" y="7239"/>
                  </a:lnTo>
                  <a:lnTo>
                    <a:pt x="14490" y="7747"/>
                  </a:lnTo>
                  <a:lnTo>
                    <a:pt x="14376" y="7912"/>
                  </a:lnTo>
                  <a:lnTo>
                    <a:pt x="14033" y="8382"/>
                  </a:lnTo>
                  <a:lnTo>
                    <a:pt x="13779" y="8890"/>
                  </a:lnTo>
                  <a:lnTo>
                    <a:pt x="13436" y="8890"/>
                  </a:lnTo>
                  <a:lnTo>
                    <a:pt x="12890" y="9144"/>
                  </a:lnTo>
                  <a:lnTo>
                    <a:pt x="12966" y="7747"/>
                  </a:lnTo>
                  <a:lnTo>
                    <a:pt x="13347" y="7747"/>
                  </a:lnTo>
                  <a:lnTo>
                    <a:pt x="14147" y="7239"/>
                  </a:lnTo>
                  <a:lnTo>
                    <a:pt x="13728" y="6731"/>
                  </a:lnTo>
                  <a:lnTo>
                    <a:pt x="14173" y="6731"/>
                  </a:lnTo>
                  <a:lnTo>
                    <a:pt x="12725" y="6400"/>
                  </a:lnTo>
                  <a:lnTo>
                    <a:pt x="12725" y="7239"/>
                  </a:lnTo>
                  <a:lnTo>
                    <a:pt x="12534" y="7747"/>
                  </a:lnTo>
                  <a:lnTo>
                    <a:pt x="12547" y="8890"/>
                  </a:lnTo>
                  <a:lnTo>
                    <a:pt x="12344" y="9398"/>
                  </a:lnTo>
                  <a:lnTo>
                    <a:pt x="12242" y="9906"/>
                  </a:lnTo>
                  <a:lnTo>
                    <a:pt x="12141" y="10414"/>
                  </a:lnTo>
                  <a:lnTo>
                    <a:pt x="11709" y="10414"/>
                  </a:lnTo>
                  <a:lnTo>
                    <a:pt x="11595" y="9906"/>
                  </a:lnTo>
                  <a:lnTo>
                    <a:pt x="11747" y="9398"/>
                  </a:lnTo>
                  <a:lnTo>
                    <a:pt x="12014" y="8382"/>
                  </a:lnTo>
                  <a:lnTo>
                    <a:pt x="11938" y="7747"/>
                  </a:lnTo>
                  <a:lnTo>
                    <a:pt x="11899" y="7239"/>
                  </a:lnTo>
                  <a:lnTo>
                    <a:pt x="12725" y="7239"/>
                  </a:lnTo>
                  <a:lnTo>
                    <a:pt x="12725" y="6400"/>
                  </a:lnTo>
                  <a:lnTo>
                    <a:pt x="11976" y="6223"/>
                  </a:lnTo>
                  <a:lnTo>
                    <a:pt x="11696" y="6223"/>
                  </a:lnTo>
                  <a:lnTo>
                    <a:pt x="13195" y="5715"/>
                  </a:lnTo>
                  <a:lnTo>
                    <a:pt x="14859" y="6223"/>
                  </a:lnTo>
                  <a:lnTo>
                    <a:pt x="14147" y="6223"/>
                  </a:lnTo>
                  <a:lnTo>
                    <a:pt x="14389" y="6731"/>
                  </a:lnTo>
                  <a:lnTo>
                    <a:pt x="14516" y="6985"/>
                  </a:lnTo>
                  <a:lnTo>
                    <a:pt x="14871" y="7239"/>
                  </a:lnTo>
                  <a:lnTo>
                    <a:pt x="14871" y="4762"/>
                  </a:lnTo>
                  <a:lnTo>
                    <a:pt x="14147" y="4699"/>
                  </a:lnTo>
                  <a:lnTo>
                    <a:pt x="15519" y="4699"/>
                  </a:lnTo>
                  <a:lnTo>
                    <a:pt x="15405" y="4318"/>
                  </a:lnTo>
                  <a:lnTo>
                    <a:pt x="16840" y="3683"/>
                  </a:lnTo>
                  <a:lnTo>
                    <a:pt x="16344" y="3429"/>
                  </a:lnTo>
                  <a:lnTo>
                    <a:pt x="15875" y="2921"/>
                  </a:lnTo>
                  <a:lnTo>
                    <a:pt x="16827" y="2667"/>
                  </a:lnTo>
                  <a:lnTo>
                    <a:pt x="17348" y="2413"/>
                  </a:lnTo>
                  <a:lnTo>
                    <a:pt x="18161" y="2413"/>
                  </a:lnTo>
                  <a:lnTo>
                    <a:pt x="17602" y="1905"/>
                  </a:lnTo>
                  <a:lnTo>
                    <a:pt x="16916" y="1397"/>
                  </a:lnTo>
                  <a:lnTo>
                    <a:pt x="16281" y="1397"/>
                  </a:lnTo>
                  <a:lnTo>
                    <a:pt x="16281" y="1905"/>
                  </a:lnTo>
                  <a:lnTo>
                    <a:pt x="16268" y="2413"/>
                  </a:lnTo>
                  <a:lnTo>
                    <a:pt x="15900" y="2413"/>
                  </a:lnTo>
                  <a:lnTo>
                    <a:pt x="15849" y="1905"/>
                  </a:lnTo>
                  <a:lnTo>
                    <a:pt x="16281" y="1905"/>
                  </a:lnTo>
                  <a:lnTo>
                    <a:pt x="16281" y="1397"/>
                  </a:lnTo>
                  <a:lnTo>
                    <a:pt x="15532" y="889"/>
                  </a:lnTo>
                  <a:lnTo>
                    <a:pt x="15938" y="508"/>
                  </a:lnTo>
                  <a:lnTo>
                    <a:pt x="15087" y="0"/>
                  </a:lnTo>
                  <a:lnTo>
                    <a:pt x="14478" y="381"/>
                  </a:lnTo>
                  <a:lnTo>
                    <a:pt x="14566" y="1397"/>
                  </a:lnTo>
                  <a:lnTo>
                    <a:pt x="12839" y="1397"/>
                  </a:lnTo>
                  <a:lnTo>
                    <a:pt x="13233" y="1905"/>
                  </a:lnTo>
                  <a:lnTo>
                    <a:pt x="13512" y="2413"/>
                  </a:lnTo>
                  <a:lnTo>
                    <a:pt x="13500" y="3175"/>
                  </a:lnTo>
                  <a:lnTo>
                    <a:pt x="13322" y="3429"/>
                  </a:lnTo>
                  <a:lnTo>
                    <a:pt x="13042" y="4318"/>
                  </a:lnTo>
                  <a:lnTo>
                    <a:pt x="13004" y="4699"/>
                  </a:lnTo>
                  <a:lnTo>
                    <a:pt x="12471" y="4699"/>
                  </a:lnTo>
                  <a:lnTo>
                    <a:pt x="11290" y="5270"/>
                  </a:lnTo>
                  <a:lnTo>
                    <a:pt x="11290" y="9398"/>
                  </a:lnTo>
                  <a:lnTo>
                    <a:pt x="10833" y="9829"/>
                  </a:lnTo>
                  <a:lnTo>
                    <a:pt x="10706" y="9398"/>
                  </a:lnTo>
                  <a:lnTo>
                    <a:pt x="10274" y="8890"/>
                  </a:lnTo>
                  <a:lnTo>
                    <a:pt x="10515" y="8890"/>
                  </a:lnTo>
                  <a:lnTo>
                    <a:pt x="10845" y="8382"/>
                  </a:lnTo>
                  <a:lnTo>
                    <a:pt x="11125" y="8382"/>
                  </a:lnTo>
                  <a:lnTo>
                    <a:pt x="11214" y="8890"/>
                  </a:lnTo>
                  <a:lnTo>
                    <a:pt x="11290" y="9398"/>
                  </a:lnTo>
                  <a:lnTo>
                    <a:pt x="11290" y="5270"/>
                  </a:lnTo>
                  <a:lnTo>
                    <a:pt x="10350" y="5715"/>
                  </a:lnTo>
                  <a:lnTo>
                    <a:pt x="9753" y="5715"/>
                  </a:lnTo>
                  <a:lnTo>
                    <a:pt x="9753" y="13462"/>
                  </a:lnTo>
                  <a:lnTo>
                    <a:pt x="9220" y="13843"/>
                  </a:lnTo>
                  <a:lnTo>
                    <a:pt x="9105" y="13716"/>
                  </a:lnTo>
                  <a:lnTo>
                    <a:pt x="8928" y="13462"/>
                  </a:lnTo>
                  <a:lnTo>
                    <a:pt x="8661" y="12954"/>
                  </a:lnTo>
                  <a:lnTo>
                    <a:pt x="8343" y="12954"/>
                  </a:lnTo>
                  <a:lnTo>
                    <a:pt x="8343" y="13843"/>
                  </a:lnTo>
                  <a:lnTo>
                    <a:pt x="8204" y="13716"/>
                  </a:lnTo>
                  <a:lnTo>
                    <a:pt x="7099" y="13716"/>
                  </a:lnTo>
                  <a:lnTo>
                    <a:pt x="6781" y="13462"/>
                  </a:lnTo>
                  <a:lnTo>
                    <a:pt x="6489" y="13462"/>
                  </a:lnTo>
                  <a:lnTo>
                    <a:pt x="6985" y="12954"/>
                  </a:lnTo>
                  <a:lnTo>
                    <a:pt x="7010" y="11938"/>
                  </a:lnTo>
                  <a:lnTo>
                    <a:pt x="7188" y="12192"/>
                  </a:lnTo>
                  <a:lnTo>
                    <a:pt x="7315" y="12446"/>
                  </a:lnTo>
                  <a:lnTo>
                    <a:pt x="7442" y="12700"/>
                  </a:lnTo>
                  <a:lnTo>
                    <a:pt x="7861" y="12700"/>
                  </a:lnTo>
                  <a:lnTo>
                    <a:pt x="8623" y="12915"/>
                  </a:lnTo>
                  <a:lnTo>
                    <a:pt x="8394" y="12446"/>
                  </a:lnTo>
                  <a:lnTo>
                    <a:pt x="7454" y="11938"/>
                  </a:lnTo>
                  <a:lnTo>
                    <a:pt x="7493" y="10922"/>
                  </a:lnTo>
                  <a:lnTo>
                    <a:pt x="7645" y="10922"/>
                  </a:lnTo>
                  <a:lnTo>
                    <a:pt x="7353" y="10414"/>
                  </a:lnTo>
                  <a:lnTo>
                    <a:pt x="6946" y="10414"/>
                  </a:lnTo>
                  <a:lnTo>
                    <a:pt x="6845" y="10922"/>
                  </a:lnTo>
                  <a:lnTo>
                    <a:pt x="6134" y="10922"/>
                  </a:lnTo>
                  <a:lnTo>
                    <a:pt x="6172" y="10414"/>
                  </a:lnTo>
                  <a:lnTo>
                    <a:pt x="6019" y="10414"/>
                  </a:lnTo>
                  <a:lnTo>
                    <a:pt x="6680" y="9423"/>
                  </a:lnTo>
                  <a:lnTo>
                    <a:pt x="7607" y="9664"/>
                  </a:lnTo>
                  <a:lnTo>
                    <a:pt x="8470" y="9398"/>
                  </a:lnTo>
                  <a:lnTo>
                    <a:pt x="8293" y="9829"/>
                  </a:lnTo>
                  <a:lnTo>
                    <a:pt x="8610" y="9906"/>
                  </a:lnTo>
                  <a:lnTo>
                    <a:pt x="8267" y="9906"/>
                  </a:lnTo>
                  <a:lnTo>
                    <a:pt x="8661" y="10922"/>
                  </a:lnTo>
                  <a:lnTo>
                    <a:pt x="8597" y="12446"/>
                  </a:lnTo>
                  <a:lnTo>
                    <a:pt x="8775" y="12446"/>
                  </a:lnTo>
                  <a:lnTo>
                    <a:pt x="9372" y="12954"/>
                  </a:lnTo>
                  <a:lnTo>
                    <a:pt x="9601" y="13208"/>
                  </a:lnTo>
                  <a:lnTo>
                    <a:pt x="9753" y="13462"/>
                  </a:lnTo>
                  <a:lnTo>
                    <a:pt x="9753" y="5715"/>
                  </a:lnTo>
                  <a:lnTo>
                    <a:pt x="8724" y="6477"/>
                  </a:lnTo>
                  <a:lnTo>
                    <a:pt x="8572" y="6464"/>
                  </a:lnTo>
                  <a:lnTo>
                    <a:pt x="8572" y="8890"/>
                  </a:lnTo>
                  <a:lnTo>
                    <a:pt x="6845" y="8890"/>
                  </a:lnTo>
                  <a:lnTo>
                    <a:pt x="7073" y="9398"/>
                  </a:lnTo>
                  <a:lnTo>
                    <a:pt x="6705" y="9398"/>
                  </a:lnTo>
                  <a:lnTo>
                    <a:pt x="6692" y="8890"/>
                  </a:lnTo>
                  <a:lnTo>
                    <a:pt x="6515" y="8890"/>
                  </a:lnTo>
                  <a:lnTo>
                    <a:pt x="7505" y="7747"/>
                  </a:lnTo>
                  <a:lnTo>
                    <a:pt x="7721" y="7747"/>
                  </a:lnTo>
                  <a:lnTo>
                    <a:pt x="8572" y="8890"/>
                  </a:lnTo>
                  <a:lnTo>
                    <a:pt x="8572" y="6464"/>
                  </a:lnTo>
                  <a:lnTo>
                    <a:pt x="7340" y="6350"/>
                  </a:lnTo>
                  <a:lnTo>
                    <a:pt x="6959" y="6731"/>
                  </a:lnTo>
                  <a:lnTo>
                    <a:pt x="6807" y="6731"/>
                  </a:lnTo>
                  <a:lnTo>
                    <a:pt x="5715" y="7239"/>
                  </a:lnTo>
                  <a:lnTo>
                    <a:pt x="3962" y="8890"/>
                  </a:lnTo>
                  <a:lnTo>
                    <a:pt x="4102" y="8890"/>
                  </a:lnTo>
                  <a:lnTo>
                    <a:pt x="3848" y="9398"/>
                  </a:lnTo>
                  <a:lnTo>
                    <a:pt x="3492" y="9906"/>
                  </a:lnTo>
                  <a:lnTo>
                    <a:pt x="3619" y="10414"/>
                  </a:lnTo>
                  <a:lnTo>
                    <a:pt x="3746" y="10922"/>
                  </a:lnTo>
                  <a:lnTo>
                    <a:pt x="3860" y="11430"/>
                  </a:lnTo>
                  <a:lnTo>
                    <a:pt x="3987" y="11938"/>
                  </a:lnTo>
                  <a:lnTo>
                    <a:pt x="4114" y="12446"/>
                  </a:lnTo>
                  <a:lnTo>
                    <a:pt x="4178" y="12700"/>
                  </a:lnTo>
                  <a:lnTo>
                    <a:pt x="4267" y="12954"/>
                  </a:lnTo>
                  <a:lnTo>
                    <a:pt x="4343" y="13208"/>
                  </a:lnTo>
                  <a:lnTo>
                    <a:pt x="4419" y="13462"/>
                  </a:lnTo>
                  <a:lnTo>
                    <a:pt x="4508" y="13716"/>
                  </a:lnTo>
                  <a:lnTo>
                    <a:pt x="4584" y="13970"/>
                  </a:lnTo>
                  <a:lnTo>
                    <a:pt x="6527" y="15621"/>
                  </a:lnTo>
                  <a:lnTo>
                    <a:pt x="6375" y="15621"/>
                  </a:lnTo>
                  <a:lnTo>
                    <a:pt x="6400" y="16129"/>
                  </a:lnTo>
                  <a:lnTo>
                    <a:pt x="6527" y="16129"/>
                  </a:lnTo>
                  <a:lnTo>
                    <a:pt x="6642" y="18288"/>
                  </a:lnTo>
                  <a:lnTo>
                    <a:pt x="6108" y="18694"/>
                  </a:lnTo>
                  <a:lnTo>
                    <a:pt x="6108" y="25654"/>
                  </a:lnTo>
                  <a:lnTo>
                    <a:pt x="6045" y="26416"/>
                  </a:lnTo>
                  <a:lnTo>
                    <a:pt x="5765" y="26670"/>
                  </a:lnTo>
                  <a:lnTo>
                    <a:pt x="5524" y="26670"/>
                  </a:lnTo>
                  <a:lnTo>
                    <a:pt x="5524" y="27813"/>
                  </a:lnTo>
                  <a:lnTo>
                    <a:pt x="5473" y="28067"/>
                  </a:lnTo>
                  <a:lnTo>
                    <a:pt x="5346" y="28321"/>
                  </a:lnTo>
                  <a:lnTo>
                    <a:pt x="5295" y="31496"/>
                  </a:lnTo>
                  <a:lnTo>
                    <a:pt x="4686" y="31496"/>
                  </a:lnTo>
                  <a:lnTo>
                    <a:pt x="4572" y="30988"/>
                  </a:lnTo>
                  <a:lnTo>
                    <a:pt x="4483" y="30480"/>
                  </a:lnTo>
                  <a:lnTo>
                    <a:pt x="4432" y="30099"/>
                  </a:lnTo>
                  <a:lnTo>
                    <a:pt x="4940" y="30099"/>
                  </a:lnTo>
                  <a:lnTo>
                    <a:pt x="5118" y="30480"/>
                  </a:lnTo>
                  <a:lnTo>
                    <a:pt x="5207" y="30988"/>
                  </a:lnTo>
                  <a:lnTo>
                    <a:pt x="5295" y="31496"/>
                  </a:lnTo>
                  <a:lnTo>
                    <a:pt x="5295" y="28384"/>
                  </a:lnTo>
                  <a:lnTo>
                    <a:pt x="5143" y="28575"/>
                  </a:lnTo>
                  <a:lnTo>
                    <a:pt x="5080" y="28829"/>
                  </a:lnTo>
                  <a:lnTo>
                    <a:pt x="5080" y="29591"/>
                  </a:lnTo>
                  <a:lnTo>
                    <a:pt x="4584" y="29718"/>
                  </a:lnTo>
                  <a:lnTo>
                    <a:pt x="4597" y="28829"/>
                  </a:lnTo>
                  <a:lnTo>
                    <a:pt x="4953" y="28829"/>
                  </a:lnTo>
                  <a:lnTo>
                    <a:pt x="5080" y="28829"/>
                  </a:lnTo>
                  <a:lnTo>
                    <a:pt x="5080" y="28600"/>
                  </a:lnTo>
                  <a:lnTo>
                    <a:pt x="4826" y="28702"/>
                  </a:lnTo>
                  <a:lnTo>
                    <a:pt x="4699" y="28575"/>
                  </a:lnTo>
                  <a:lnTo>
                    <a:pt x="4559" y="28321"/>
                  </a:lnTo>
                  <a:lnTo>
                    <a:pt x="4787" y="28067"/>
                  </a:lnTo>
                  <a:lnTo>
                    <a:pt x="4914" y="27813"/>
                  </a:lnTo>
                  <a:lnTo>
                    <a:pt x="5524" y="27813"/>
                  </a:lnTo>
                  <a:lnTo>
                    <a:pt x="5524" y="26670"/>
                  </a:lnTo>
                  <a:lnTo>
                    <a:pt x="5422" y="26162"/>
                  </a:lnTo>
                  <a:lnTo>
                    <a:pt x="5549" y="25908"/>
                  </a:lnTo>
                  <a:lnTo>
                    <a:pt x="5130" y="25908"/>
                  </a:lnTo>
                  <a:lnTo>
                    <a:pt x="6108" y="25654"/>
                  </a:lnTo>
                  <a:lnTo>
                    <a:pt x="6108" y="18694"/>
                  </a:lnTo>
                  <a:lnTo>
                    <a:pt x="4635" y="19812"/>
                  </a:lnTo>
                  <a:lnTo>
                    <a:pt x="4800" y="19812"/>
                  </a:lnTo>
                  <a:lnTo>
                    <a:pt x="4775" y="22733"/>
                  </a:lnTo>
                  <a:lnTo>
                    <a:pt x="5232" y="23241"/>
                  </a:lnTo>
                  <a:lnTo>
                    <a:pt x="5257" y="24003"/>
                  </a:lnTo>
                  <a:lnTo>
                    <a:pt x="4889" y="24892"/>
                  </a:lnTo>
                  <a:lnTo>
                    <a:pt x="4787" y="25146"/>
                  </a:lnTo>
                  <a:lnTo>
                    <a:pt x="4673" y="25400"/>
                  </a:lnTo>
                  <a:lnTo>
                    <a:pt x="4572" y="25654"/>
                  </a:lnTo>
                  <a:lnTo>
                    <a:pt x="4470" y="25908"/>
                  </a:lnTo>
                  <a:lnTo>
                    <a:pt x="4368" y="26162"/>
                  </a:lnTo>
                  <a:lnTo>
                    <a:pt x="4254" y="26416"/>
                  </a:lnTo>
                  <a:lnTo>
                    <a:pt x="4152" y="26670"/>
                  </a:lnTo>
                  <a:lnTo>
                    <a:pt x="4064" y="29591"/>
                  </a:lnTo>
                  <a:lnTo>
                    <a:pt x="3937" y="31750"/>
                  </a:lnTo>
                  <a:lnTo>
                    <a:pt x="3810" y="33909"/>
                  </a:lnTo>
                  <a:lnTo>
                    <a:pt x="3683" y="34417"/>
                  </a:lnTo>
                  <a:lnTo>
                    <a:pt x="3606" y="34671"/>
                  </a:lnTo>
                  <a:lnTo>
                    <a:pt x="3530" y="34925"/>
                  </a:lnTo>
                  <a:lnTo>
                    <a:pt x="3454" y="35179"/>
                  </a:lnTo>
                  <a:lnTo>
                    <a:pt x="3365" y="35433"/>
                  </a:lnTo>
                  <a:lnTo>
                    <a:pt x="3289" y="35687"/>
                  </a:lnTo>
                  <a:lnTo>
                    <a:pt x="3238" y="35852"/>
                  </a:lnTo>
                  <a:lnTo>
                    <a:pt x="3530" y="35941"/>
                  </a:lnTo>
                  <a:lnTo>
                    <a:pt x="3213" y="35941"/>
                  </a:lnTo>
                  <a:lnTo>
                    <a:pt x="3136" y="36195"/>
                  </a:lnTo>
                  <a:lnTo>
                    <a:pt x="3048" y="36449"/>
                  </a:lnTo>
                  <a:lnTo>
                    <a:pt x="2971" y="36703"/>
                  </a:lnTo>
                  <a:lnTo>
                    <a:pt x="2514" y="37846"/>
                  </a:lnTo>
                  <a:lnTo>
                    <a:pt x="2425" y="38100"/>
                  </a:lnTo>
                  <a:lnTo>
                    <a:pt x="1714" y="39878"/>
                  </a:lnTo>
                  <a:lnTo>
                    <a:pt x="1625" y="40132"/>
                  </a:lnTo>
                  <a:lnTo>
                    <a:pt x="698" y="41529"/>
                  </a:lnTo>
                  <a:lnTo>
                    <a:pt x="609" y="41656"/>
                  </a:lnTo>
                  <a:lnTo>
                    <a:pt x="533" y="41783"/>
                  </a:lnTo>
                  <a:lnTo>
                    <a:pt x="0" y="45212"/>
                  </a:lnTo>
                  <a:lnTo>
                    <a:pt x="1104" y="46101"/>
                  </a:lnTo>
                  <a:lnTo>
                    <a:pt x="1816" y="46101"/>
                  </a:lnTo>
                  <a:lnTo>
                    <a:pt x="1714" y="44323"/>
                  </a:lnTo>
                  <a:lnTo>
                    <a:pt x="1600" y="44196"/>
                  </a:lnTo>
                  <a:lnTo>
                    <a:pt x="1473" y="44069"/>
                  </a:lnTo>
                  <a:lnTo>
                    <a:pt x="1435" y="43434"/>
                  </a:lnTo>
                  <a:lnTo>
                    <a:pt x="1320" y="42926"/>
                  </a:lnTo>
                  <a:lnTo>
                    <a:pt x="1231" y="42672"/>
                  </a:lnTo>
                  <a:lnTo>
                    <a:pt x="1612" y="42545"/>
                  </a:lnTo>
                  <a:lnTo>
                    <a:pt x="2882" y="43434"/>
                  </a:lnTo>
                  <a:lnTo>
                    <a:pt x="4330" y="43434"/>
                  </a:lnTo>
                  <a:lnTo>
                    <a:pt x="4445" y="43561"/>
                  </a:lnTo>
                  <a:lnTo>
                    <a:pt x="5245" y="44450"/>
                  </a:lnTo>
                  <a:lnTo>
                    <a:pt x="5359" y="44704"/>
                  </a:lnTo>
                  <a:lnTo>
                    <a:pt x="5524" y="44831"/>
                  </a:lnTo>
                  <a:lnTo>
                    <a:pt x="5473" y="44069"/>
                  </a:lnTo>
                  <a:lnTo>
                    <a:pt x="5359" y="43942"/>
                  </a:lnTo>
                  <a:lnTo>
                    <a:pt x="5232" y="43815"/>
                  </a:lnTo>
                  <a:lnTo>
                    <a:pt x="5118" y="43688"/>
                  </a:lnTo>
                  <a:lnTo>
                    <a:pt x="4991" y="43561"/>
                  </a:lnTo>
                  <a:lnTo>
                    <a:pt x="4876" y="43434"/>
                  </a:lnTo>
                  <a:lnTo>
                    <a:pt x="4254" y="42926"/>
                  </a:lnTo>
                  <a:lnTo>
                    <a:pt x="4152" y="42799"/>
                  </a:lnTo>
                  <a:lnTo>
                    <a:pt x="4051" y="42672"/>
                  </a:lnTo>
                  <a:lnTo>
                    <a:pt x="3937" y="42545"/>
                  </a:lnTo>
                  <a:lnTo>
                    <a:pt x="3835" y="42418"/>
                  </a:lnTo>
                  <a:lnTo>
                    <a:pt x="3721" y="42291"/>
                  </a:lnTo>
                  <a:lnTo>
                    <a:pt x="3619" y="42164"/>
                  </a:lnTo>
                  <a:lnTo>
                    <a:pt x="3517" y="42037"/>
                  </a:lnTo>
                  <a:lnTo>
                    <a:pt x="3403" y="41910"/>
                  </a:lnTo>
                  <a:lnTo>
                    <a:pt x="3302" y="41783"/>
                  </a:lnTo>
                  <a:lnTo>
                    <a:pt x="3187" y="41656"/>
                  </a:lnTo>
                  <a:lnTo>
                    <a:pt x="3086" y="41529"/>
                  </a:lnTo>
                  <a:lnTo>
                    <a:pt x="3314" y="41275"/>
                  </a:lnTo>
                  <a:lnTo>
                    <a:pt x="5143" y="41529"/>
                  </a:lnTo>
                  <a:lnTo>
                    <a:pt x="4406" y="41529"/>
                  </a:lnTo>
                  <a:lnTo>
                    <a:pt x="4749" y="41783"/>
                  </a:lnTo>
                  <a:lnTo>
                    <a:pt x="4876" y="41910"/>
                  </a:lnTo>
                  <a:lnTo>
                    <a:pt x="4991" y="42037"/>
                  </a:lnTo>
                  <a:lnTo>
                    <a:pt x="5118" y="42164"/>
                  </a:lnTo>
                  <a:lnTo>
                    <a:pt x="5232" y="42291"/>
                  </a:lnTo>
                  <a:lnTo>
                    <a:pt x="5816" y="42672"/>
                  </a:lnTo>
                  <a:lnTo>
                    <a:pt x="5930" y="42799"/>
                  </a:lnTo>
                  <a:lnTo>
                    <a:pt x="6045" y="42926"/>
                  </a:lnTo>
                  <a:lnTo>
                    <a:pt x="6159" y="43053"/>
                  </a:lnTo>
                  <a:lnTo>
                    <a:pt x="6273" y="43180"/>
                  </a:lnTo>
                  <a:lnTo>
                    <a:pt x="6565" y="42926"/>
                  </a:lnTo>
                  <a:lnTo>
                    <a:pt x="6400" y="42799"/>
                  </a:lnTo>
                  <a:lnTo>
                    <a:pt x="6324" y="42672"/>
                  </a:lnTo>
                  <a:lnTo>
                    <a:pt x="6235" y="42545"/>
                  </a:lnTo>
                  <a:lnTo>
                    <a:pt x="6159" y="42418"/>
                  </a:lnTo>
                  <a:lnTo>
                    <a:pt x="6070" y="42291"/>
                  </a:lnTo>
                  <a:lnTo>
                    <a:pt x="5981" y="42164"/>
                  </a:lnTo>
                  <a:lnTo>
                    <a:pt x="5905" y="42037"/>
                  </a:lnTo>
                  <a:lnTo>
                    <a:pt x="5816" y="41910"/>
                  </a:lnTo>
                  <a:lnTo>
                    <a:pt x="4902" y="41275"/>
                  </a:lnTo>
                  <a:lnTo>
                    <a:pt x="5016" y="41021"/>
                  </a:lnTo>
                  <a:lnTo>
                    <a:pt x="5118" y="40767"/>
                  </a:lnTo>
                  <a:lnTo>
                    <a:pt x="5219" y="40513"/>
                  </a:lnTo>
                  <a:lnTo>
                    <a:pt x="5321" y="40259"/>
                  </a:lnTo>
                  <a:lnTo>
                    <a:pt x="5372" y="40132"/>
                  </a:lnTo>
                  <a:lnTo>
                    <a:pt x="5892" y="40132"/>
                  </a:lnTo>
                  <a:lnTo>
                    <a:pt x="6692" y="39878"/>
                  </a:lnTo>
                  <a:lnTo>
                    <a:pt x="6743" y="40005"/>
                  </a:lnTo>
                  <a:lnTo>
                    <a:pt x="6845" y="40259"/>
                  </a:lnTo>
                  <a:lnTo>
                    <a:pt x="6934" y="40513"/>
                  </a:lnTo>
                  <a:lnTo>
                    <a:pt x="7023" y="40640"/>
                  </a:lnTo>
                  <a:lnTo>
                    <a:pt x="7112" y="40767"/>
                  </a:lnTo>
                  <a:lnTo>
                    <a:pt x="7188" y="40894"/>
                  </a:lnTo>
                  <a:lnTo>
                    <a:pt x="7277" y="41021"/>
                  </a:lnTo>
                  <a:lnTo>
                    <a:pt x="7353" y="41148"/>
                  </a:lnTo>
                  <a:lnTo>
                    <a:pt x="7442" y="41275"/>
                  </a:lnTo>
                  <a:lnTo>
                    <a:pt x="7277" y="41529"/>
                  </a:lnTo>
                  <a:lnTo>
                    <a:pt x="7302" y="41783"/>
                  </a:lnTo>
                  <a:lnTo>
                    <a:pt x="7416" y="41910"/>
                  </a:lnTo>
                  <a:lnTo>
                    <a:pt x="7518" y="42037"/>
                  </a:lnTo>
                  <a:lnTo>
                    <a:pt x="7632" y="42164"/>
                  </a:lnTo>
                  <a:lnTo>
                    <a:pt x="7734" y="42291"/>
                  </a:lnTo>
                  <a:lnTo>
                    <a:pt x="7848" y="42418"/>
                  </a:lnTo>
                  <a:lnTo>
                    <a:pt x="7950" y="42545"/>
                  </a:lnTo>
                  <a:lnTo>
                    <a:pt x="8051" y="42672"/>
                  </a:lnTo>
                  <a:lnTo>
                    <a:pt x="8166" y="42799"/>
                  </a:lnTo>
                  <a:lnTo>
                    <a:pt x="8242" y="42926"/>
                  </a:lnTo>
                  <a:lnTo>
                    <a:pt x="8331" y="43053"/>
                  </a:lnTo>
                  <a:lnTo>
                    <a:pt x="8420" y="43180"/>
                  </a:lnTo>
                  <a:lnTo>
                    <a:pt x="8496" y="43307"/>
                  </a:lnTo>
                  <a:lnTo>
                    <a:pt x="8585" y="43434"/>
                  </a:lnTo>
                  <a:lnTo>
                    <a:pt x="8661" y="43561"/>
                  </a:lnTo>
                  <a:lnTo>
                    <a:pt x="8750" y="43688"/>
                  </a:lnTo>
                  <a:lnTo>
                    <a:pt x="10299" y="44831"/>
                  </a:lnTo>
                  <a:lnTo>
                    <a:pt x="11125" y="45085"/>
                  </a:lnTo>
                  <a:lnTo>
                    <a:pt x="11239" y="45212"/>
                  </a:lnTo>
                  <a:lnTo>
                    <a:pt x="11366" y="45339"/>
                  </a:lnTo>
                  <a:lnTo>
                    <a:pt x="11480" y="45466"/>
                  </a:lnTo>
                  <a:lnTo>
                    <a:pt x="11595" y="45593"/>
                  </a:lnTo>
                  <a:lnTo>
                    <a:pt x="11709" y="45720"/>
                  </a:lnTo>
                  <a:lnTo>
                    <a:pt x="11836" y="45847"/>
                  </a:lnTo>
                  <a:lnTo>
                    <a:pt x="11950" y="45974"/>
                  </a:lnTo>
                  <a:lnTo>
                    <a:pt x="12065" y="46101"/>
                  </a:lnTo>
                  <a:lnTo>
                    <a:pt x="12179" y="46228"/>
                  </a:lnTo>
                  <a:lnTo>
                    <a:pt x="12966" y="45974"/>
                  </a:lnTo>
                  <a:lnTo>
                    <a:pt x="13601" y="46228"/>
                  </a:lnTo>
                  <a:lnTo>
                    <a:pt x="13817" y="46355"/>
                  </a:lnTo>
                  <a:lnTo>
                    <a:pt x="14211" y="46101"/>
                  </a:lnTo>
                  <a:lnTo>
                    <a:pt x="14198" y="45974"/>
                  </a:lnTo>
                  <a:lnTo>
                    <a:pt x="14185" y="45593"/>
                  </a:lnTo>
                  <a:lnTo>
                    <a:pt x="14185" y="45466"/>
                  </a:lnTo>
                  <a:lnTo>
                    <a:pt x="13855" y="45593"/>
                  </a:lnTo>
                  <a:lnTo>
                    <a:pt x="13449" y="45593"/>
                  </a:lnTo>
                  <a:lnTo>
                    <a:pt x="13258" y="45466"/>
                  </a:lnTo>
                  <a:lnTo>
                    <a:pt x="13119" y="45466"/>
                  </a:lnTo>
                  <a:lnTo>
                    <a:pt x="12547" y="45212"/>
                  </a:lnTo>
                  <a:lnTo>
                    <a:pt x="12611" y="43180"/>
                  </a:lnTo>
                  <a:lnTo>
                    <a:pt x="12687" y="43053"/>
                  </a:lnTo>
                  <a:lnTo>
                    <a:pt x="12776" y="42926"/>
                  </a:lnTo>
                  <a:lnTo>
                    <a:pt x="12852" y="42799"/>
                  </a:lnTo>
                  <a:lnTo>
                    <a:pt x="13512" y="42545"/>
                  </a:lnTo>
                  <a:lnTo>
                    <a:pt x="13982" y="42291"/>
                  </a:lnTo>
                  <a:lnTo>
                    <a:pt x="14160" y="42291"/>
                  </a:lnTo>
                  <a:lnTo>
                    <a:pt x="14554" y="42037"/>
                  </a:lnTo>
                  <a:lnTo>
                    <a:pt x="14630" y="41910"/>
                  </a:lnTo>
                  <a:lnTo>
                    <a:pt x="14719" y="41783"/>
                  </a:lnTo>
                  <a:lnTo>
                    <a:pt x="14808" y="41656"/>
                  </a:lnTo>
                  <a:lnTo>
                    <a:pt x="14884" y="41529"/>
                  </a:lnTo>
                  <a:lnTo>
                    <a:pt x="15468" y="41275"/>
                  </a:lnTo>
                  <a:lnTo>
                    <a:pt x="15963" y="41148"/>
                  </a:lnTo>
                  <a:lnTo>
                    <a:pt x="16078" y="41021"/>
                  </a:lnTo>
                  <a:lnTo>
                    <a:pt x="16179" y="40894"/>
                  </a:lnTo>
                  <a:lnTo>
                    <a:pt x="16344" y="40894"/>
                  </a:lnTo>
                  <a:lnTo>
                    <a:pt x="16484" y="40767"/>
                  </a:lnTo>
                  <a:lnTo>
                    <a:pt x="17018" y="40259"/>
                  </a:lnTo>
                  <a:lnTo>
                    <a:pt x="17932" y="40259"/>
                  </a:lnTo>
                  <a:lnTo>
                    <a:pt x="18783" y="39878"/>
                  </a:lnTo>
                  <a:lnTo>
                    <a:pt x="18656" y="39116"/>
                  </a:lnTo>
                  <a:lnTo>
                    <a:pt x="18567" y="38989"/>
                  </a:lnTo>
                  <a:lnTo>
                    <a:pt x="17894" y="39497"/>
                  </a:lnTo>
                  <a:lnTo>
                    <a:pt x="17208" y="39497"/>
                  </a:lnTo>
                  <a:lnTo>
                    <a:pt x="17094" y="39624"/>
                  </a:lnTo>
                  <a:lnTo>
                    <a:pt x="16967" y="39751"/>
                  </a:lnTo>
                  <a:lnTo>
                    <a:pt x="16852" y="39878"/>
                  </a:lnTo>
                  <a:lnTo>
                    <a:pt x="16725" y="40005"/>
                  </a:lnTo>
                  <a:lnTo>
                    <a:pt x="16611" y="40132"/>
                  </a:lnTo>
                  <a:lnTo>
                    <a:pt x="16484" y="40259"/>
                  </a:lnTo>
                  <a:lnTo>
                    <a:pt x="16370" y="40386"/>
                  </a:lnTo>
                  <a:lnTo>
                    <a:pt x="16243" y="40513"/>
                  </a:lnTo>
                  <a:lnTo>
                    <a:pt x="16129" y="40640"/>
                  </a:lnTo>
                  <a:lnTo>
                    <a:pt x="16002" y="40767"/>
                  </a:lnTo>
                  <a:lnTo>
                    <a:pt x="15697" y="40640"/>
                  </a:lnTo>
                  <a:lnTo>
                    <a:pt x="8737" y="40640"/>
                  </a:lnTo>
                  <a:lnTo>
                    <a:pt x="8331" y="40640"/>
                  </a:lnTo>
                  <a:lnTo>
                    <a:pt x="8267" y="41021"/>
                  </a:lnTo>
                  <a:lnTo>
                    <a:pt x="7861" y="40894"/>
                  </a:lnTo>
                  <a:lnTo>
                    <a:pt x="7467" y="40894"/>
                  </a:lnTo>
                  <a:lnTo>
                    <a:pt x="7594" y="40259"/>
                  </a:lnTo>
                  <a:lnTo>
                    <a:pt x="7988" y="40386"/>
                  </a:lnTo>
                  <a:lnTo>
                    <a:pt x="8178" y="40386"/>
                  </a:lnTo>
                  <a:lnTo>
                    <a:pt x="8255" y="40259"/>
                  </a:lnTo>
                  <a:lnTo>
                    <a:pt x="8318" y="40132"/>
                  </a:lnTo>
                  <a:lnTo>
                    <a:pt x="8394" y="40005"/>
                  </a:lnTo>
                  <a:lnTo>
                    <a:pt x="8775" y="39370"/>
                  </a:lnTo>
                  <a:lnTo>
                    <a:pt x="8839" y="39243"/>
                  </a:lnTo>
                  <a:lnTo>
                    <a:pt x="8915" y="39116"/>
                  </a:lnTo>
                  <a:lnTo>
                    <a:pt x="8978" y="38989"/>
                  </a:lnTo>
                  <a:lnTo>
                    <a:pt x="9042" y="38862"/>
                  </a:lnTo>
                  <a:lnTo>
                    <a:pt x="9601" y="39116"/>
                  </a:lnTo>
                  <a:lnTo>
                    <a:pt x="9525" y="39243"/>
                  </a:lnTo>
                  <a:lnTo>
                    <a:pt x="9461" y="39370"/>
                  </a:lnTo>
                  <a:lnTo>
                    <a:pt x="9385" y="39497"/>
                  </a:lnTo>
                  <a:lnTo>
                    <a:pt x="9309" y="39624"/>
                  </a:lnTo>
                  <a:lnTo>
                    <a:pt x="9245" y="39751"/>
                  </a:lnTo>
                  <a:lnTo>
                    <a:pt x="9169" y="39878"/>
                  </a:lnTo>
                  <a:lnTo>
                    <a:pt x="9093" y="40005"/>
                  </a:lnTo>
                  <a:lnTo>
                    <a:pt x="9029" y="40132"/>
                  </a:lnTo>
                  <a:lnTo>
                    <a:pt x="8953" y="40259"/>
                  </a:lnTo>
                  <a:lnTo>
                    <a:pt x="8890" y="40386"/>
                  </a:lnTo>
                  <a:lnTo>
                    <a:pt x="8813" y="40513"/>
                  </a:lnTo>
                  <a:lnTo>
                    <a:pt x="15392" y="40513"/>
                  </a:lnTo>
                  <a:lnTo>
                    <a:pt x="15074" y="40386"/>
                  </a:lnTo>
                  <a:lnTo>
                    <a:pt x="14249" y="40132"/>
                  </a:lnTo>
                  <a:lnTo>
                    <a:pt x="13919" y="40132"/>
                  </a:lnTo>
                  <a:lnTo>
                    <a:pt x="13436" y="40005"/>
                  </a:lnTo>
                  <a:lnTo>
                    <a:pt x="13195" y="39878"/>
                  </a:lnTo>
                  <a:lnTo>
                    <a:pt x="12661" y="39751"/>
                  </a:lnTo>
                  <a:lnTo>
                    <a:pt x="12141" y="39370"/>
                  </a:lnTo>
                  <a:lnTo>
                    <a:pt x="11557" y="38862"/>
                  </a:lnTo>
                  <a:lnTo>
                    <a:pt x="11277" y="38608"/>
                  </a:lnTo>
                  <a:lnTo>
                    <a:pt x="10985" y="38354"/>
                  </a:lnTo>
                  <a:lnTo>
                    <a:pt x="20891" y="38354"/>
                  </a:lnTo>
                  <a:lnTo>
                    <a:pt x="20980" y="38100"/>
                  </a:lnTo>
                  <a:lnTo>
                    <a:pt x="10693" y="38100"/>
                  </a:lnTo>
                  <a:lnTo>
                    <a:pt x="10553" y="37973"/>
                  </a:lnTo>
                  <a:lnTo>
                    <a:pt x="9918" y="37426"/>
                  </a:lnTo>
                  <a:lnTo>
                    <a:pt x="9918" y="38481"/>
                  </a:lnTo>
                  <a:lnTo>
                    <a:pt x="9423" y="38608"/>
                  </a:lnTo>
                  <a:lnTo>
                    <a:pt x="9359" y="38354"/>
                  </a:lnTo>
                  <a:lnTo>
                    <a:pt x="9906" y="38354"/>
                  </a:lnTo>
                  <a:lnTo>
                    <a:pt x="9918" y="38481"/>
                  </a:lnTo>
                  <a:lnTo>
                    <a:pt x="9918" y="37426"/>
                  </a:lnTo>
                  <a:lnTo>
                    <a:pt x="9893" y="37973"/>
                  </a:lnTo>
                  <a:lnTo>
                    <a:pt x="9893" y="38100"/>
                  </a:lnTo>
                  <a:lnTo>
                    <a:pt x="9359" y="38100"/>
                  </a:lnTo>
                  <a:lnTo>
                    <a:pt x="9385" y="37973"/>
                  </a:lnTo>
                  <a:lnTo>
                    <a:pt x="9893" y="37973"/>
                  </a:lnTo>
                  <a:lnTo>
                    <a:pt x="9893" y="37414"/>
                  </a:lnTo>
                  <a:lnTo>
                    <a:pt x="21412" y="37338"/>
                  </a:lnTo>
                  <a:lnTo>
                    <a:pt x="21196" y="37465"/>
                  </a:lnTo>
                  <a:lnTo>
                    <a:pt x="21069" y="39624"/>
                  </a:lnTo>
                  <a:lnTo>
                    <a:pt x="20967" y="39878"/>
                  </a:lnTo>
                  <a:lnTo>
                    <a:pt x="20878" y="40132"/>
                  </a:lnTo>
                  <a:lnTo>
                    <a:pt x="20789" y="40386"/>
                  </a:lnTo>
                  <a:lnTo>
                    <a:pt x="20713" y="40640"/>
                  </a:lnTo>
                  <a:lnTo>
                    <a:pt x="20281" y="41021"/>
                  </a:lnTo>
                  <a:lnTo>
                    <a:pt x="20218" y="43434"/>
                  </a:lnTo>
                  <a:lnTo>
                    <a:pt x="20091" y="43561"/>
                  </a:lnTo>
                  <a:lnTo>
                    <a:pt x="19964" y="43688"/>
                  </a:lnTo>
                  <a:lnTo>
                    <a:pt x="19850" y="43815"/>
                  </a:lnTo>
                  <a:lnTo>
                    <a:pt x="19723" y="43942"/>
                  </a:lnTo>
                  <a:lnTo>
                    <a:pt x="19596" y="44069"/>
                  </a:lnTo>
                  <a:lnTo>
                    <a:pt x="19469" y="44196"/>
                  </a:lnTo>
                  <a:lnTo>
                    <a:pt x="19456" y="44704"/>
                  </a:lnTo>
                  <a:lnTo>
                    <a:pt x="20167" y="45085"/>
                  </a:lnTo>
                  <a:lnTo>
                    <a:pt x="20281" y="44704"/>
                  </a:lnTo>
                  <a:lnTo>
                    <a:pt x="20396" y="44323"/>
                  </a:lnTo>
                  <a:lnTo>
                    <a:pt x="20510" y="43942"/>
                  </a:lnTo>
                  <a:lnTo>
                    <a:pt x="20624" y="43561"/>
                  </a:lnTo>
                  <a:lnTo>
                    <a:pt x="20650" y="43434"/>
                  </a:lnTo>
                  <a:lnTo>
                    <a:pt x="21539" y="43053"/>
                  </a:lnTo>
                  <a:lnTo>
                    <a:pt x="22567" y="43307"/>
                  </a:lnTo>
                  <a:lnTo>
                    <a:pt x="22707" y="43307"/>
                  </a:lnTo>
                  <a:lnTo>
                    <a:pt x="22923" y="43434"/>
                  </a:lnTo>
                  <a:lnTo>
                    <a:pt x="23774" y="43815"/>
                  </a:lnTo>
                  <a:lnTo>
                    <a:pt x="25768" y="43942"/>
                  </a:lnTo>
                  <a:lnTo>
                    <a:pt x="26466" y="43942"/>
                  </a:lnTo>
                  <a:lnTo>
                    <a:pt x="26365" y="47625"/>
                  </a:lnTo>
                  <a:lnTo>
                    <a:pt x="24612" y="47625"/>
                  </a:lnTo>
                  <a:lnTo>
                    <a:pt x="24853" y="47523"/>
                  </a:lnTo>
                  <a:lnTo>
                    <a:pt x="25285" y="47332"/>
                  </a:lnTo>
                  <a:lnTo>
                    <a:pt x="25501" y="46977"/>
                  </a:lnTo>
                  <a:lnTo>
                    <a:pt x="25501" y="46418"/>
                  </a:lnTo>
                  <a:lnTo>
                    <a:pt x="25527" y="45808"/>
                  </a:lnTo>
                  <a:lnTo>
                    <a:pt x="25412" y="45288"/>
                  </a:lnTo>
                  <a:lnTo>
                    <a:pt x="24980" y="44831"/>
                  </a:lnTo>
                  <a:lnTo>
                    <a:pt x="24841" y="44691"/>
                  </a:lnTo>
                  <a:lnTo>
                    <a:pt x="24726" y="44526"/>
                  </a:lnTo>
                  <a:lnTo>
                    <a:pt x="24853" y="44373"/>
                  </a:lnTo>
                  <a:lnTo>
                    <a:pt x="24485" y="44348"/>
                  </a:lnTo>
                  <a:lnTo>
                    <a:pt x="24117" y="44335"/>
                  </a:lnTo>
                  <a:lnTo>
                    <a:pt x="23558" y="44259"/>
                  </a:lnTo>
                  <a:lnTo>
                    <a:pt x="23202" y="44157"/>
                  </a:lnTo>
                  <a:lnTo>
                    <a:pt x="22758" y="44665"/>
                  </a:lnTo>
                  <a:lnTo>
                    <a:pt x="22186" y="45161"/>
                  </a:lnTo>
                  <a:lnTo>
                    <a:pt x="22987" y="45872"/>
                  </a:lnTo>
                  <a:lnTo>
                    <a:pt x="23139" y="46024"/>
                  </a:lnTo>
                  <a:lnTo>
                    <a:pt x="23101" y="46215"/>
                  </a:lnTo>
                  <a:lnTo>
                    <a:pt x="22796" y="46177"/>
                  </a:lnTo>
                  <a:lnTo>
                    <a:pt x="21983" y="46126"/>
                  </a:lnTo>
                  <a:lnTo>
                    <a:pt x="22352" y="46507"/>
                  </a:lnTo>
                  <a:lnTo>
                    <a:pt x="22771" y="47028"/>
                  </a:lnTo>
                  <a:lnTo>
                    <a:pt x="23012" y="47282"/>
                  </a:lnTo>
                  <a:lnTo>
                    <a:pt x="23304" y="47459"/>
                  </a:lnTo>
                  <a:lnTo>
                    <a:pt x="23545" y="47625"/>
                  </a:lnTo>
                  <a:lnTo>
                    <a:pt x="22504" y="47625"/>
                  </a:lnTo>
                  <a:lnTo>
                    <a:pt x="22580" y="47244"/>
                  </a:lnTo>
                  <a:lnTo>
                    <a:pt x="22021" y="46863"/>
                  </a:lnTo>
                  <a:lnTo>
                    <a:pt x="21551" y="47625"/>
                  </a:lnTo>
                  <a:lnTo>
                    <a:pt x="19126" y="47625"/>
                  </a:lnTo>
                  <a:lnTo>
                    <a:pt x="19050" y="47879"/>
                  </a:lnTo>
                  <a:lnTo>
                    <a:pt x="21399" y="47879"/>
                  </a:lnTo>
                  <a:lnTo>
                    <a:pt x="21310" y="48006"/>
                  </a:lnTo>
                  <a:lnTo>
                    <a:pt x="21221" y="48133"/>
                  </a:lnTo>
                  <a:lnTo>
                    <a:pt x="20167" y="48768"/>
                  </a:lnTo>
                  <a:lnTo>
                    <a:pt x="20091" y="48895"/>
                  </a:lnTo>
                  <a:lnTo>
                    <a:pt x="20027" y="49022"/>
                  </a:lnTo>
                  <a:lnTo>
                    <a:pt x="19900" y="51054"/>
                  </a:lnTo>
                  <a:lnTo>
                    <a:pt x="19519" y="51054"/>
                  </a:lnTo>
                  <a:lnTo>
                    <a:pt x="18745" y="51308"/>
                  </a:lnTo>
                  <a:lnTo>
                    <a:pt x="18364" y="51308"/>
                  </a:lnTo>
                  <a:lnTo>
                    <a:pt x="17868" y="50546"/>
                  </a:lnTo>
                  <a:lnTo>
                    <a:pt x="18326" y="50546"/>
                  </a:lnTo>
                  <a:lnTo>
                    <a:pt x="19164" y="50292"/>
                  </a:lnTo>
                  <a:lnTo>
                    <a:pt x="19354" y="50038"/>
                  </a:lnTo>
                  <a:lnTo>
                    <a:pt x="19392" y="49657"/>
                  </a:lnTo>
                  <a:lnTo>
                    <a:pt x="19316" y="49276"/>
                  </a:lnTo>
                  <a:lnTo>
                    <a:pt x="19291" y="49149"/>
                  </a:lnTo>
                  <a:lnTo>
                    <a:pt x="17716" y="49276"/>
                  </a:lnTo>
                  <a:lnTo>
                    <a:pt x="17678" y="48006"/>
                  </a:lnTo>
                  <a:lnTo>
                    <a:pt x="19050" y="47879"/>
                  </a:lnTo>
                  <a:lnTo>
                    <a:pt x="19011" y="47117"/>
                  </a:lnTo>
                  <a:lnTo>
                    <a:pt x="18910" y="46990"/>
                  </a:lnTo>
                  <a:lnTo>
                    <a:pt x="18808" y="46863"/>
                  </a:lnTo>
                  <a:lnTo>
                    <a:pt x="18719" y="46736"/>
                  </a:lnTo>
                  <a:lnTo>
                    <a:pt x="18618" y="46609"/>
                  </a:lnTo>
                  <a:lnTo>
                    <a:pt x="18516" y="46482"/>
                  </a:lnTo>
                  <a:lnTo>
                    <a:pt x="18453" y="46355"/>
                  </a:lnTo>
                  <a:lnTo>
                    <a:pt x="19024" y="45974"/>
                  </a:lnTo>
                  <a:lnTo>
                    <a:pt x="18986" y="45847"/>
                  </a:lnTo>
                  <a:lnTo>
                    <a:pt x="18859" y="45593"/>
                  </a:lnTo>
                  <a:lnTo>
                    <a:pt x="18567" y="45339"/>
                  </a:lnTo>
                  <a:lnTo>
                    <a:pt x="18478" y="45466"/>
                  </a:lnTo>
                  <a:lnTo>
                    <a:pt x="18402" y="45593"/>
                  </a:lnTo>
                  <a:lnTo>
                    <a:pt x="18313" y="45720"/>
                  </a:lnTo>
                  <a:lnTo>
                    <a:pt x="18237" y="45847"/>
                  </a:lnTo>
                  <a:lnTo>
                    <a:pt x="17843" y="45732"/>
                  </a:lnTo>
                  <a:lnTo>
                    <a:pt x="17843" y="47625"/>
                  </a:lnTo>
                  <a:lnTo>
                    <a:pt x="17322" y="47625"/>
                  </a:lnTo>
                  <a:lnTo>
                    <a:pt x="17322" y="47879"/>
                  </a:lnTo>
                  <a:lnTo>
                    <a:pt x="16941" y="48006"/>
                  </a:lnTo>
                  <a:lnTo>
                    <a:pt x="16484" y="47879"/>
                  </a:lnTo>
                  <a:lnTo>
                    <a:pt x="17322" y="47879"/>
                  </a:lnTo>
                  <a:lnTo>
                    <a:pt x="17322" y="47625"/>
                  </a:lnTo>
                  <a:lnTo>
                    <a:pt x="16230" y="47625"/>
                  </a:lnTo>
                  <a:lnTo>
                    <a:pt x="16268" y="47498"/>
                  </a:lnTo>
                  <a:lnTo>
                    <a:pt x="16370" y="47371"/>
                  </a:lnTo>
                  <a:lnTo>
                    <a:pt x="16637" y="47117"/>
                  </a:lnTo>
                  <a:lnTo>
                    <a:pt x="17576" y="47117"/>
                  </a:lnTo>
                  <a:lnTo>
                    <a:pt x="17691" y="47244"/>
                  </a:lnTo>
                  <a:lnTo>
                    <a:pt x="17792" y="47371"/>
                  </a:lnTo>
                  <a:lnTo>
                    <a:pt x="17843" y="47625"/>
                  </a:lnTo>
                  <a:lnTo>
                    <a:pt x="17843" y="45732"/>
                  </a:lnTo>
                  <a:lnTo>
                    <a:pt x="16751" y="46609"/>
                  </a:lnTo>
                  <a:lnTo>
                    <a:pt x="15836" y="46228"/>
                  </a:lnTo>
                  <a:lnTo>
                    <a:pt x="14935" y="46101"/>
                  </a:lnTo>
                  <a:lnTo>
                    <a:pt x="14566" y="45974"/>
                  </a:lnTo>
                  <a:lnTo>
                    <a:pt x="14452" y="46609"/>
                  </a:lnTo>
                  <a:lnTo>
                    <a:pt x="15290" y="46990"/>
                  </a:lnTo>
                  <a:lnTo>
                    <a:pt x="15227" y="47117"/>
                  </a:lnTo>
                  <a:lnTo>
                    <a:pt x="15113" y="47371"/>
                  </a:lnTo>
                  <a:lnTo>
                    <a:pt x="14986" y="47625"/>
                  </a:lnTo>
                  <a:lnTo>
                    <a:pt x="8648" y="47625"/>
                  </a:lnTo>
                  <a:lnTo>
                    <a:pt x="8585" y="47498"/>
                  </a:lnTo>
                  <a:lnTo>
                    <a:pt x="8242" y="47625"/>
                  </a:lnTo>
                  <a:lnTo>
                    <a:pt x="7924" y="47625"/>
                  </a:lnTo>
                  <a:lnTo>
                    <a:pt x="7924" y="47752"/>
                  </a:lnTo>
                  <a:lnTo>
                    <a:pt x="7924" y="47879"/>
                  </a:lnTo>
                  <a:lnTo>
                    <a:pt x="7975" y="48895"/>
                  </a:lnTo>
                  <a:lnTo>
                    <a:pt x="7391" y="49022"/>
                  </a:lnTo>
                  <a:lnTo>
                    <a:pt x="7277" y="48768"/>
                  </a:lnTo>
                  <a:lnTo>
                    <a:pt x="7226" y="48641"/>
                  </a:lnTo>
                  <a:lnTo>
                    <a:pt x="6756" y="48514"/>
                  </a:lnTo>
                  <a:lnTo>
                    <a:pt x="6731" y="50038"/>
                  </a:lnTo>
                  <a:lnTo>
                    <a:pt x="7048" y="50292"/>
                  </a:lnTo>
                  <a:lnTo>
                    <a:pt x="11506" y="50520"/>
                  </a:lnTo>
                  <a:lnTo>
                    <a:pt x="11188" y="50038"/>
                  </a:lnTo>
                  <a:lnTo>
                    <a:pt x="11112" y="49911"/>
                  </a:lnTo>
                  <a:lnTo>
                    <a:pt x="11023" y="49784"/>
                  </a:lnTo>
                  <a:lnTo>
                    <a:pt x="9944" y="49784"/>
                  </a:lnTo>
                  <a:lnTo>
                    <a:pt x="9829" y="49403"/>
                  </a:lnTo>
                  <a:lnTo>
                    <a:pt x="9702" y="49022"/>
                  </a:lnTo>
                  <a:lnTo>
                    <a:pt x="9601" y="48895"/>
                  </a:lnTo>
                  <a:lnTo>
                    <a:pt x="9499" y="48768"/>
                  </a:lnTo>
                  <a:lnTo>
                    <a:pt x="9385" y="48641"/>
                  </a:lnTo>
                  <a:lnTo>
                    <a:pt x="9283" y="48514"/>
                  </a:lnTo>
                  <a:lnTo>
                    <a:pt x="9182" y="48387"/>
                  </a:lnTo>
                  <a:lnTo>
                    <a:pt x="9080" y="48260"/>
                  </a:lnTo>
                  <a:lnTo>
                    <a:pt x="8966" y="48133"/>
                  </a:lnTo>
                  <a:lnTo>
                    <a:pt x="8864" y="48006"/>
                  </a:lnTo>
                  <a:lnTo>
                    <a:pt x="8763" y="47879"/>
                  </a:lnTo>
                  <a:lnTo>
                    <a:pt x="14859" y="47879"/>
                  </a:lnTo>
                  <a:lnTo>
                    <a:pt x="14795" y="48006"/>
                  </a:lnTo>
                  <a:lnTo>
                    <a:pt x="14668" y="48260"/>
                  </a:lnTo>
                  <a:lnTo>
                    <a:pt x="14401" y="48387"/>
                  </a:lnTo>
                  <a:lnTo>
                    <a:pt x="14516" y="49403"/>
                  </a:lnTo>
                  <a:lnTo>
                    <a:pt x="14135" y="49657"/>
                  </a:lnTo>
                  <a:lnTo>
                    <a:pt x="13208" y="49149"/>
                  </a:lnTo>
                  <a:lnTo>
                    <a:pt x="12687" y="48768"/>
                  </a:lnTo>
                  <a:lnTo>
                    <a:pt x="12001" y="48260"/>
                  </a:lnTo>
                  <a:lnTo>
                    <a:pt x="11849" y="48387"/>
                  </a:lnTo>
                  <a:lnTo>
                    <a:pt x="11861" y="48895"/>
                  </a:lnTo>
                  <a:lnTo>
                    <a:pt x="12242" y="48768"/>
                  </a:lnTo>
                  <a:lnTo>
                    <a:pt x="12319" y="48895"/>
                  </a:lnTo>
                  <a:lnTo>
                    <a:pt x="12407" y="49022"/>
                  </a:lnTo>
                  <a:lnTo>
                    <a:pt x="12484" y="49149"/>
                  </a:lnTo>
                  <a:lnTo>
                    <a:pt x="12573" y="49276"/>
                  </a:lnTo>
                  <a:lnTo>
                    <a:pt x="12649" y="49403"/>
                  </a:lnTo>
                  <a:lnTo>
                    <a:pt x="12738" y="49530"/>
                  </a:lnTo>
                  <a:lnTo>
                    <a:pt x="12814" y="49657"/>
                  </a:lnTo>
                  <a:lnTo>
                    <a:pt x="12903" y="49784"/>
                  </a:lnTo>
                  <a:lnTo>
                    <a:pt x="13716" y="50292"/>
                  </a:lnTo>
                  <a:lnTo>
                    <a:pt x="16078" y="51308"/>
                  </a:lnTo>
                  <a:lnTo>
                    <a:pt x="15849" y="51308"/>
                  </a:lnTo>
                  <a:lnTo>
                    <a:pt x="16116" y="51816"/>
                  </a:lnTo>
                  <a:lnTo>
                    <a:pt x="16179" y="51943"/>
                  </a:lnTo>
                  <a:lnTo>
                    <a:pt x="16243" y="52070"/>
                  </a:lnTo>
                  <a:lnTo>
                    <a:pt x="16306" y="52197"/>
                  </a:lnTo>
                  <a:lnTo>
                    <a:pt x="16370" y="52324"/>
                  </a:lnTo>
                  <a:lnTo>
                    <a:pt x="17589" y="53213"/>
                  </a:lnTo>
                  <a:lnTo>
                    <a:pt x="19265" y="53213"/>
                  </a:lnTo>
                  <a:lnTo>
                    <a:pt x="19367" y="52959"/>
                  </a:lnTo>
                  <a:lnTo>
                    <a:pt x="19481" y="52705"/>
                  </a:lnTo>
                  <a:lnTo>
                    <a:pt x="19583" y="52451"/>
                  </a:lnTo>
                  <a:lnTo>
                    <a:pt x="19685" y="52197"/>
                  </a:lnTo>
                  <a:lnTo>
                    <a:pt x="19799" y="51943"/>
                  </a:lnTo>
                  <a:lnTo>
                    <a:pt x="19850" y="51816"/>
                  </a:lnTo>
                  <a:lnTo>
                    <a:pt x="20256" y="51308"/>
                  </a:lnTo>
                  <a:lnTo>
                    <a:pt x="20040" y="51308"/>
                  </a:lnTo>
                  <a:lnTo>
                    <a:pt x="21297" y="50800"/>
                  </a:lnTo>
                  <a:lnTo>
                    <a:pt x="20713" y="51816"/>
                  </a:lnTo>
                  <a:lnTo>
                    <a:pt x="20637" y="51943"/>
                  </a:lnTo>
                  <a:lnTo>
                    <a:pt x="20561" y="52070"/>
                  </a:lnTo>
                  <a:lnTo>
                    <a:pt x="21361" y="52832"/>
                  </a:lnTo>
                  <a:lnTo>
                    <a:pt x="20891" y="53086"/>
                  </a:lnTo>
                  <a:lnTo>
                    <a:pt x="20561" y="53213"/>
                  </a:lnTo>
                  <a:lnTo>
                    <a:pt x="19265" y="53213"/>
                  </a:lnTo>
                  <a:lnTo>
                    <a:pt x="19164" y="53467"/>
                  </a:lnTo>
                  <a:lnTo>
                    <a:pt x="20193" y="53467"/>
                  </a:lnTo>
                  <a:lnTo>
                    <a:pt x="20408" y="53352"/>
                  </a:lnTo>
                  <a:lnTo>
                    <a:pt x="20015" y="53721"/>
                  </a:lnTo>
                  <a:lnTo>
                    <a:pt x="19418" y="54483"/>
                  </a:lnTo>
                  <a:lnTo>
                    <a:pt x="18237" y="54622"/>
                  </a:lnTo>
                  <a:lnTo>
                    <a:pt x="17856" y="54229"/>
                  </a:lnTo>
                  <a:lnTo>
                    <a:pt x="17081" y="53467"/>
                  </a:lnTo>
                  <a:lnTo>
                    <a:pt x="14414" y="53467"/>
                  </a:lnTo>
                  <a:lnTo>
                    <a:pt x="14630" y="53721"/>
                  </a:lnTo>
                  <a:lnTo>
                    <a:pt x="14719" y="54622"/>
                  </a:lnTo>
                  <a:lnTo>
                    <a:pt x="16637" y="54229"/>
                  </a:lnTo>
                  <a:lnTo>
                    <a:pt x="17106" y="54991"/>
                  </a:lnTo>
                  <a:lnTo>
                    <a:pt x="17183" y="55118"/>
                  </a:lnTo>
                  <a:lnTo>
                    <a:pt x="17843" y="55499"/>
                  </a:lnTo>
                  <a:lnTo>
                    <a:pt x="16243" y="55499"/>
                  </a:lnTo>
                  <a:lnTo>
                    <a:pt x="16294" y="55626"/>
                  </a:lnTo>
                  <a:lnTo>
                    <a:pt x="16395" y="55880"/>
                  </a:lnTo>
                  <a:lnTo>
                    <a:pt x="16497" y="56134"/>
                  </a:lnTo>
                  <a:lnTo>
                    <a:pt x="17995" y="56515"/>
                  </a:lnTo>
                  <a:lnTo>
                    <a:pt x="18084" y="56261"/>
                  </a:lnTo>
                  <a:lnTo>
                    <a:pt x="18173" y="56007"/>
                  </a:lnTo>
                  <a:lnTo>
                    <a:pt x="18275" y="55753"/>
                  </a:lnTo>
                  <a:lnTo>
                    <a:pt x="18453" y="55753"/>
                  </a:lnTo>
                  <a:lnTo>
                    <a:pt x="19113" y="56388"/>
                  </a:lnTo>
                  <a:lnTo>
                    <a:pt x="19316" y="56388"/>
                  </a:lnTo>
                  <a:lnTo>
                    <a:pt x="19431" y="55880"/>
                  </a:lnTo>
                  <a:lnTo>
                    <a:pt x="19456" y="55753"/>
                  </a:lnTo>
                  <a:lnTo>
                    <a:pt x="19558" y="55245"/>
                  </a:lnTo>
                  <a:lnTo>
                    <a:pt x="19900" y="54991"/>
                  </a:lnTo>
                  <a:lnTo>
                    <a:pt x="20205" y="54737"/>
                  </a:lnTo>
                  <a:lnTo>
                    <a:pt x="20459" y="54483"/>
                  </a:lnTo>
                  <a:lnTo>
                    <a:pt x="20612" y="54483"/>
                  </a:lnTo>
                  <a:lnTo>
                    <a:pt x="20561" y="55245"/>
                  </a:lnTo>
                  <a:lnTo>
                    <a:pt x="20459" y="55372"/>
                  </a:lnTo>
                  <a:lnTo>
                    <a:pt x="20358" y="55499"/>
                  </a:lnTo>
                  <a:lnTo>
                    <a:pt x="20243" y="55626"/>
                  </a:lnTo>
                  <a:lnTo>
                    <a:pt x="20142" y="55753"/>
                  </a:lnTo>
                  <a:lnTo>
                    <a:pt x="20040" y="55880"/>
                  </a:lnTo>
                  <a:lnTo>
                    <a:pt x="21932" y="56896"/>
                  </a:lnTo>
                  <a:lnTo>
                    <a:pt x="22034" y="56642"/>
                  </a:lnTo>
                  <a:lnTo>
                    <a:pt x="22123" y="56388"/>
                  </a:lnTo>
                  <a:lnTo>
                    <a:pt x="22225" y="56134"/>
                  </a:lnTo>
                  <a:lnTo>
                    <a:pt x="22326" y="55880"/>
                  </a:lnTo>
                  <a:lnTo>
                    <a:pt x="23075" y="56007"/>
                  </a:lnTo>
                  <a:lnTo>
                    <a:pt x="22682" y="56388"/>
                  </a:lnTo>
                  <a:lnTo>
                    <a:pt x="22606" y="56515"/>
                  </a:lnTo>
                  <a:lnTo>
                    <a:pt x="22529" y="56642"/>
                  </a:lnTo>
                  <a:lnTo>
                    <a:pt x="22466" y="56769"/>
                  </a:lnTo>
                  <a:lnTo>
                    <a:pt x="22390" y="56896"/>
                  </a:lnTo>
                  <a:lnTo>
                    <a:pt x="21932" y="56896"/>
                  </a:lnTo>
                  <a:lnTo>
                    <a:pt x="21920" y="57150"/>
                  </a:lnTo>
                  <a:lnTo>
                    <a:pt x="21005" y="57658"/>
                  </a:lnTo>
                  <a:lnTo>
                    <a:pt x="20916" y="58039"/>
                  </a:lnTo>
                  <a:lnTo>
                    <a:pt x="20840" y="58166"/>
                  </a:lnTo>
                  <a:lnTo>
                    <a:pt x="20764" y="58293"/>
                  </a:lnTo>
                  <a:lnTo>
                    <a:pt x="20688" y="58420"/>
                  </a:lnTo>
                  <a:lnTo>
                    <a:pt x="20599" y="58547"/>
                  </a:lnTo>
                  <a:lnTo>
                    <a:pt x="20459" y="58420"/>
                  </a:lnTo>
                  <a:lnTo>
                    <a:pt x="20015" y="58039"/>
                  </a:lnTo>
                  <a:lnTo>
                    <a:pt x="19570" y="57658"/>
                  </a:lnTo>
                  <a:lnTo>
                    <a:pt x="19215" y="57658"/>
                  </a:lnTo>
                  <a:lnTo>
                    <a:pt x="18745" y="58039"/>
                  </a:lnTo>
                  <a:lnTo>
                    <a:pt x="18262" y="57404"/>
                  </a:lnTo>
                  <a:lnTo>
                    <a:pt x="18021" y="57150"/>
                  </a:lnTo>
                  <a:lnTo>
                    <a:pt x="21920" y="57150"/>
                  </a:lnTo>
                  <a:lnTo>
                    <a:pt x="21920" y="56896"/>
                  </a:lnTo>
                  <a:lnTo>
                    <a:pt x="17780" y="56896"/>
                  </a:lnTo>
                  <a:lnTo>
                    <a:pt x="17665" y="56769"/>
                  </a:lnTo>
                  <a:lnTo>
                    <a:pt x="16497" y="56769"/>
                  </a:lnTo>
                  <a:lnTo>
                    <a:pt x="16243" y="56515"/>
                  </a:lnTo>
                  <a:lnTo>
                    <a:pt x="16192" y="56642"/>
                  </a:lnTo>
                  <a:lnTo>
                    <a:pt x="16129" y="56896"/>
                  </a:lnTo>
                  <a:lnTo>
                    <a:pt x="15875" y="56896"/>
                  </a:lnTo>
                  <a:lnTo>
                    <a:pt x="16103" y="57023"/>
                  </a:lnTo>
                  <a:lnTo>
                    <a:pt x="16332" y="57150"/>
                  </a:lnTo>
                  <a:lnTo>
                    <a:pt x="16700" y="57404"/>
                  </a:lnTo>
                  <a:lnTo>
                    <a:pt x="17805" y="57404"/>
                  </a:lnTo>
                  <a:lnTo>
                    <a:pt x="18046" y="57658"/>
                  </a:lnTo>
                  <a:lnTo>
                    <a:pt x="18161" y="57785"/>
                  </a:lnTo>
                  <a:lnTo>
                    <a:pt x="18249" y="58039"/>
                  </a:lnTo>
                  <a:lnTo>
                    <a:pt x="18364" y="58420"/>
                  </a:lnTo>
                  <a:lnTo>
                    <a:pt x="17792" y="58039"/>
                  </a:lnTo>
                  <a:lnTo>
                    <a:pt x="17373" y="57785"/>
                  </a:lnTo>
                  <a:lnTo>
                    <a:pt x="17272" y="58166"/>
                  </a:lnTo>
                  <a:lnTo>
                    <a:pt x="17157" y="58547"/>
                  </a:lnTo>
                  <a:lnTo>
                    <a:pt x="17030" y="59055"/>
                  </a:lnTo>
                  <a:lnTo>
                    <a:pt x="16611" y="59055"/>
                  </a:lnTo>
                  <a:lnTo>
                    <a:pt x="16027" y="58674"/>
                  </a:lnTo>
                  <a:lnTo>
                    <a:pt x="15913" y="58547"/>
                  </a:lnTo>
                  <a:lnTo>
                    <a:pt x="15875" y="58293"/>
                  </a:lnTo>
                  <a:lnTo>
                    <a:pt x="15951" y="58166"/>
                  </a:lnTo>
                  <a:lnTo>
                    <a:pt x="16040" y="58039"/>
                  </a:lnTo>
                  <a:lnTo>
                    <a:pt x="16129" y="57912"/>
                  </a:lnTo>
                  <a:lnTo>
                    <a:pt x="16281" y="57785"/>
                  </a:lnTo>
                  <a:lnTo>
                    <a:pt x="16116" y="57658"/>
                  </a:lnTo>
                  <a:lnTo>
                    <a:pt x="15836" y="57658"/>
                  </a:lnTo>
                  <a:lnTo>
                    <a:pt x="15722" y="57785"/>
                  </a:lnTo>
                  <a:lnTo>
                    <a:pt x="15608" y="57912"/>
                  </a:lnTo>
                  <a:lnTo>
                    <a:pt x="15481" y="58039"/>
                  </a:lnTo>
                  <a:lnTo>
                    <a:pt x="15367" y="58166"/>
                  </a:lnTo>
                  <a:lnTo>
                    <a:pt x="14947" y="58293"/>
                  </a:lnTo>
                  <a:lnTo>
                    <a:pt x="14147" y="57658"/>
                  </a:lnTo>
                  <a:lnTo>
                    <a:pt x="13906" y="57404"/>
                  </a:lnTo>
                  <a:lnTo>
                    <a:pt x="13462" y="57404"/>
                  </a:lnTo>
                  <a:lnTo>
                    <a:pt x="13004" y="57581"/>
                  </a:lnTo>
                  <a:lnTo>
                    <a:pt x="12827" y="57404"/>
                  </a:lnTo>
                  <a:lnTo>
                    <a:pt x="12687" y="57150"/>
                  </a:lnTo>
                  <a:lnTo>
                    <a:pt x="12661" y="56896"/>
                  </a:lnTo>
                  <a:lnTo>
                    <a:pt x="13449" y="57404"/>
                  </a:lnTo>
                  <a:lnTo>
                    <a:pt x="13779" y="56896"/>
                  </a:lnTo>
                  <a:lnTo>
                    <a:pt x="13855" y="56769"/>
                  </a:lnTo>
                  <a:lnTo>
                    <a:pt x="14338" y="56388"/>
                  </a:lnTo>
                  <a:lnTo>
                    <a:pt x="14452" y="56261"/>
                  </a:lnTo>
                  <a:lnTo>
                    <a:pt x="14566" y="56134"/>
                  </a:lnTo>
                  <a:lnTo>
                    <a:pt x="14427" y="56007"/>
                  </a:lnTo>
                  <a:lnTo>
                    <a:pt x="14173" y="56007"/>
                  </a:lnTo>
                  <a:lnTo>
                    <a:pt x="13804" y="56261"/>
                  </a:lnTo>
                  <a:lnTo>
                    <a:pt x="13754" y="56388"/>
                  </a:lnTo>
                  <a:lnTo>
                    <a:pt x="13627" y="56642"/>
                  </a:lnTo>
                  <a:lnTo>
                    <a:pt x="12839" y="56261"/>
                  </a:lnTo>
                  <a:lnTo>
                    <a:pt x="12509" y="56515"/>
                  </a:lnTo>
                  <a:lnTo>
                    <a:pt x="12115" y="56642"/>
                  </a:lnTo>
                  <a:lnTo>
                    <a:pt x="11747" y="56642"/>
                  </a:lnTo>
                  <a:lnTo>
                    <a:pt x="11252" y="56896"/>
                  </a:lnTo>
                  <a:lnTo>
                    <a:pt x="11125" y="56515"/>
                  </a:lnTo>
                  <a:lnTo>
                    <a:pt x="11049" y="56261"/>
                  </a:lnTo>
                  <a:lnTo>
                    <a:pt x="11684" y="56515"/>
                  </a:lnTo>
                  <a:lnTo>
                    <a:pt x="11811" y="56388"/>
                  </a:lnTo>
                  <a:lnTo>
                    <a:pt x="11938" y="56261"/>
                  </a:lnTo>
                  <a:lnTo>
                    <a:pt x="12065" y="56134"/>
                  </a:lnTo>
                  <a:lnTo>
                    <a:pt x="12179" y="56007"/>
                  </a:lnTo>
                  <a:lnTo>
                    <a:pt x="12306" y="55880"/>
                  </a:lnTo>
                  <a:lnTo>
                    <a:pt x="12661" y="55753"/>
                  </a:lnTo>
                  <a:lnTo>
                    <a:pt x="13169" y="55880"/>
                  </a:lnTo>
                  <a:lnTo>
                    <a:pt x="13487" y="56007"/>
                  </a:lnTo>
                  <a:lnTo>
                    <a:pt x="13436" y="55753"/>
                  </a:lnTo>
                  <a:lnTo>
                    <a:pt x="13360" y="55626"/>
                  </a:lnTo>
                  <a:lnTo>
                    <a:pt x="13271" y="55499"/>
                  </a:lnTo>
                  <a:lnTo>
                    <a:pt x="13195" y="55372"/>
                  </a:lnTo>
                  <a:lnTo>
                    <a:pt x="12192" y="55245"/>
                  </a:lnTo>
                  <a:lnTo>
                    <a:pt x="11836" y="54991"/>
                  </a:lnTo>
                  <a:lnTo>
                    <a:pt x="11709" y="54914"/>
                  </a:lnTo>
                  <a:lnTo>
                    <a:pt x="11709" y="55372"/>
                  </a:lnTo>
                  <a:lnTo>
                    <a:pt x="11645" y="55880"/>
                  </a:lnTo>
                  <a:lnTo>
                    <a:pt x="11391" y="55626"/>
                  </a:lnTo>
                  <a:lnTo>
                    <a:pt x="11264" y="55499"/>
                  </a:lnTo>
                  <a:lnTo>
                    <a:pt x="10274" y="55499"/>
                  </a:lnTo>
                  <a:lnTo>
                    <a:pt x="10668" y="55245"/>
                  </a:lnTo>
                  <a:lnTo>
                    <a:pt x="10769" y="54991"/>
                  </a:lnTo>
                  <a:lnTo>
                    <a:pt x="10998" y="54991"/>
                  </a:lnTo>
                  <a:lnTo>
                    <a:pt x="11188" y="55118"/>
                  </a:lnTo>
                  <a:lnTo>
                    <a:pt x="11709" y="55372"/>
                  </a:lnTo>
                  <a:lnTo>
                    <a:pt x="11709" y="54914"/>
                  </a:lnTo>
                  <a:lnTo>
                    <a:pt x="11468" y="54737"/>
                  </a:lnTo>
                  <a:lnTo>
                    <a:pt x="11036" y="54483"/>
                  </a:lnTo>
                  <a:lnTo>
                    <a:pt x="10744" y="54483"/>
                  </a:lnTo>
                  <a:lnTo>
                    <a:pt x="10845" y="54229"/>
                  </a:lnTo>
                  <a:lnTo>
                    <a:pt x="10947" y="53975"/>
                  </a:lnTo>
                  <a:lnTo>
                    <a:pt x="11049" y="53721"/>
                  </a:lnTo>
                  <a:lnTo>
                    <a:pt x="11214" y="53721"/>
                  </a:lnTo>
                  <a:lnTo>
                    <a:pt x="11468" y="53975"/>
                  </a:lnTo>
                  <a:lnTo>
                    <a:pt x="12103" y="54102"/>
                  </a:lnTo>
                  <a:lnTo>
                    <a:pt x="12153" y="53975"/>
                  </a:lnTo>
                  <a:lnTo>
                    <a:pt x="12268" y="53721"/>
                  </a:lnTo>
                  <a:lnTo>
                    <a:pt x="12547" y="53721"/>
                  </a:lnTo>
                  <a:lnTo>
                    <a:pt x="11544" y="53467"/>
                  </a:lnTo>
                  <a:lnTo>
                    <a:pt x="10744" y="53467"/>
                  </a:lnTo>
                  <a:lnTo>
                    <a:pt x="9740" y="54229"/>
                  </a:lnTo>
                  <a:lnTo>
                    <a:pt x="8572" y="54229"/>
                  </a:lnTo>
                  <a:lnTo>
                    <a:pt x="7886" y="53467"/>
                  </a:lnTo>
                  <a:lnTo>
                    <a:pt x="8483" y="53467"/>
                  </a:lnTo>
                  <a:lnTo>
                    <a:pt x="10744" y="53467"/>
                  </a:lnTo>
                  <a:lnTo>
                    <a:pt x="11074" y="53213"/>
                  </a:lnTo>
                  <a:lnTo>
                    <a:pt x="9169" y="53213"/>
                  </a:lnTo>
                  <a:lnTo>
                    <a:pt x="9855" y="52603"/>
                  </a:lnTo>
                  <a:lnTo>
                    <a:pt x="10299" y="52451"/>
                  </a:lnTo>
                  <a:lnTo>
                    <a:pt x="11010" y="52311"/>
                  </a:lnTo>
                  <a:lnTo>
                    <a:pt x="11290" y="52374"/>
                  </a:lnTo>
                  <a:lnTo>
                    <a:pt x="11315" y="52057"/>
                  </a:lnTo>
                  <a:lnTo>
                    <a:pt x="11328" y="51790"/>
                  </a:lnTo>
                  <a:lnTo>
                    <a:pt x="11112" y="51650"/>
                  </a:lnTo>
                  <a:lnTo>
                    <a:pt x="10947" y="51511"/>
                  </a:lnTo>
                  <a:lnTo>
                    <a:pt x="10807" y="51422"/>
                  </a:lnTo>
                  <a:lnTo>
                    <a:pt x="9956" y="51549"/>
                  </a:lnTo>
                  <a:lnTo>
                    <a:pt x="9220" y="51206"/>
                  </a:lnTo>
                  <a:lnTo>
                    <a:pt x="7759" y="50596"/>
                  </a:lnTo>
                  <a:lnTo>
                    <a:pt x="7327" y="51041"/>
                  </a:lnTo>
                  <a:lnTo>
                    <a:pt x="6692" y="51638"/>
                  </a:lnTo>
                  <a:lnTo>
                    <a:pt x="6680" y="51892"/>
                  </a:lnTo>
                  <a:lnTo>
                    <a:pt x="6921" y="52387"/>
                  </a:lnTo>
                  <a:lnTo>
                    <a:pt x="7073" y="52578"/>
                  </a:lnTo>
                  <a:lnTo>
                    <a:pt x="7442" y="52539"/>
                  </a:lnTo>
                  <a:lnTo>
                    <a:pt x="7759" y="52476"/>
                  </a:lnTo>
                  <a:lnTo>
                    <a:pt x="8026" y="52616"/>
                  </a:lnTo>
                  <a:lnTo>
                    <a:pt x="8267" y="52895"/>
                  </a:lnTo>
                  <a:lnTo>
                    <a:pt x="8534" y="53213"/>
                  </a:lnTo>
                  <a:lnTo>
                    <a:pt x="7658" y="53213"/>
                  </a:lnTo>
                  <a:lnTo>
                    <a:pt x="7772" y="53340"/>
                  </a:lnTo>
                  <a:lnTo>
                    <a:pt x="7061" y="53213"/>
                  </a:lnTo>
                  <a:lnTo>
                    <a:pt x="6794" y="53086"/>
                  </a:lnTo>
                  <a:lnTo>
                    <a:pt x="6680" y="52959"/>
                  </a:lnTo>
                  <a:lnTo>
                    <a:pt x="6565" y="52832"/>
                  </a:lnTo>
                  <a:lnTo>
                    <a:pt x="6451" y="52705"/>
                  </a:lnTo>
                  <a:lnTo>
                    <a:pt x="6337" y="52578"/>
                  </a:lnTo>
                  <a:lnTo>
                    <a:pt x="6223" y="52451"/>
                  </a:lnTo>
                  <a:lnTo>
                    <a:pt x="6096" y="52324"/>
                  </a:lnTo>
                  <a:lnTo>
                    <a:pt x="5511" y="52451"/>
                  </a:lnTo>
                  <a:lnTo>
                    <a:pt x="4889" y="52451"/>
                  </a:lnTo>
                  <a:lnTo>
                    <a:pt x="4978" y="52705"/>
                  </a:lnTo>
                  <a:lnTo>
                    <a:pt x="5067" y="52959"/>
                  </a:lnTo>
                  <a:lnTo>
                    <a:pt x="5156" y="53213"/>
                  </a:lnTo>
                  <a:lnTo>
                    <a:pt x="5245" y="53467"/>
                  </a:lnTo>
                  <a:lnTo>
                    <a:pt x="6337" y="53975"/>
                  </a:lnTo>
                  <a:lnTo>
                    <a:pt x="6248" y="54229"/>
                  </a:lnTo>
                  <a:lnTo>
                    <a:pt x="6159" y="54483"/>
                  </a:lnTo>
                  <a:lnTo>
                    <a:pt x="6083" y="54737"/>
                  </a:lnTo>
                  <a:lnTo>
                    <a:pt x="4787" y="54737"/>
                  </a:lnTo>
                  <a:lnTo>
                    <a:pt x="4127" y="53975"/>
                  </a:lnTo>
                  <a:lnTo>
                    <a:pt x="3378" y="54991"/>
                  </a:lnTo>
                  <a:lnTo>
                    <a:pt x="3289" y="55118"/>
                  </a:lnTo>
                  <a:lnTo>
                    <a:pt x="3200" y="55245"/>
                  </a:lnTo>
                  <a:lnTo>
                    <a:pt x="3111" y="55372"/>
                  </a:lnTo>
                  <a:lnTo>
                    <a:pt x="5207" y="56896"/>
                  </a:lnTo>
                  <a:lnTo>
                    <a:pt x="5854" y="57404"/>
                  </a:lnTo>
                  <a:lnTo>
                    <a:pt x="6642" y="57404"/>
                  </a:lnTo>
                  <a:lnTo>
                    <a:pt x="6692" y="57150"/>
                  </a:lnTo>
                  <a:lnTo>
                    <a:pt x="7505" y="57150"/>
                  </a:lnTo>
                  <a:lnTo>
                    <a:pt x="7886" y="56896"/>
                  </a:lnTo>
                  <a:lnTo>
                    <a:pt x="6337" y="56896"/>
                  </a:lnTo>
                  <a:lnTo>
                    <a:pt x="6337" y="57023"/>
                  </a:lnTo>
                  <a:lnTo>
                    <a:pt x="5994" y="56896"/>
                  </a:lnTo>
                  <a:lnTo>
                    <a:pt x="6337" y="56896"/>
                  </a:lnTo>
                  <a:lnTo>
                    <a:pt x="6324" y="56769"/>
                  </a:lnTo>
                  <a:lnTo>
                    <a:pt x="6959" y="56261"/>
                  </a:lnTo>
                  <a:lnTo>
                    <a:pt x="7048" y="56134"/>
                  </a:lnTo>
                  <a:lnTo>
                    <a:pt x="7124" y="56007"/>
                  </a:lnTo>
                  <a:lnTo>
                    <a:pt x="7200" y="55880"/>
                  </a:lnTo>
                  <a:lnTo>
                    <a:pt x="7289" y="55753"/>
                  </a:lnTo>
                  <a:lnTo>
                    <a:pt x="7366" y="55626"/>
                  </a:lnTo>
                  <a:lnTo>
                    <a:pt x="8242" y="55245"/>
                  </a:lnTo>
                  <a:lnTo>
                    <a:pt x="8166" y="55499"/>
                  </a:lnTo>
                  <a:lnTo>
                    <a:pt x="8064" y="55880"/>
                  </a:lnTo>
                  <a:lnTo>
                    <a:pt x="7302" y="56261"/>
                  </a:lnTo>
                  <a:lnTo>
                    <a:pt x="7416" y="56388"/>
                  </a:lnTo>
                  <a:lnTo>
                    <a:pt x="7531" y="56515"/>
                  </a:lnTo>
                  <a:lnTo>
                    <a:pt x="7645" y="56642"/>
                  </a:lnTo>
                  <a:lnTo>
                    <a:pt x="7772" y="56769"/>
                  </a:lnTo>
                  <a:lnTo>
                    <a:pt x="7886" y="56896"/>
                  </a:lnTo>
                  <a:lnTo>
                    <a:pt x="8623" y="56896"/>
                  </a:lnTo>
                  <a:lnTo>
                    <a:pt x="8597" y="57023"/>
                  </a:lnTo>
                  <a:lnTo>
                    <a:pt x="8001" y="56896"/>
                  </a:lnTo>
                  <a:lnTo>
                    <a:pt x="7950" y="57150"/>
                  </a:lnTo>
                  <a:lnTo>
                    <a:pt x="8572" y="57150"/>
                  </a:lnTo>
                  <a:lnTo>
                    <a:pt x="8496" y="57658"/>
                  </a:lnTo>
                  <a:lnTo>
                    <a:pt x="8407" y="58166"/>
                  </a:lnTo>
                  <a:lnTo>
                    <a:pt x="8305" y="58674"/>
                  </a:lnTo>
                  <a:lnTo>
                    <a:pt x="9055" y="58801"/>
                  </a:lnTo>
                  <a:lnTo>
                    <a:pt x="9169" y="58420"/>
                  </a:lnTo>
                  <a:lnTo>
                    <a:pt x="9283" y="57912"/>
                  </a:lnTo>
                  <a:lnTo>
                    <a:pt x="9372" y="57150"/>
                  </a:lnTo>
                  <a:lnTo>
                    <a:pt x="9182" y="56896"/>
                  </a:lnTo>
                  <a:lnTo>
                    <a:pt x="9093" y="56769"/>
                  </a:lnTo>
                  <a:lnTo>
                    <a:pt x="9004" y="56642"/>
                  </a:lnTo>
                  <a:lnTo>
                    <a:pt x="8915" y="56515"/>
                  </a:lnTo>
                  <a:lnTo>
                    <a:pt x="8826" y="56388"/>
                  </a:lnTo>
                  <a:lnTo>
                    <a:pt x="8737" y="56261"/>
                  </a:lnTo>
                  <a:lnTo>
                    <a:pt x="8623" y="55880"/>
                  </a:lnTo>
                  <a:lnTo>
                    <a:pt x="9156" y="55626"/>
                  </a:lnTo>
                  <a:lnTo>
                    <a:pt x="9245" y="56388"/>
                  </a:lnTo>
                  <a:lnTo>
                    <a:pt x="9931" y="57150"/>
                  </a:lnTo>
                  <a:lnTo>
                    <a:pt x="10134" y="57404"/>
                  </a:lnTo>
                  <a:lnTo>
                    <a:pt x="10299" y="57658"/>
                  </a:lnTo>
                  <a:lnTo>
                    <a:pt x="10375" y="57785"/>
                  </a:lnTo>
                  <a:lnTo>
                    <a:pt x="10464" y="57912"/>
                  </a:lnTo>
                  <a:lnTo>
                    <a:pt x="10566" y="59055"/>
                  </a:lnTo>
                  <a:lnTo>
                    <a:pt x="16954" y="60071"/>
                  </a:lnTo>
                  <a:lnTo>
                    <a:pt x="18288" y="59944"/>
                  </a:lnTo>
                  <a:lnTo>
                    <a:pt x="19621" y="60579"/>
                  </a:lnTo>
                  <a:lnTo>
                    <a:pt x="20294" y="62103"/>
                  </a:lnTo>
                  <a:lnTo>
                    <a:pt x="22339" y="61341"/>
                  </a:lnTo>
                  <a:lnTo>
                    <a:pt x="23482" y="61341"/>
                  </a:lnTo>
                  <a:lnTo>
                    <a:pt x="23533" y="61087"/>
                  </a:lnTo>
                  <a:lnTo>
                    <a:pt x="24193" y="61036"/>
                  </a:lnTo>
                  <a:lnTo>
                    <a:pt x="24295" y="60833"/>
                  </a:lnTo>
                  <a:lnTo>
                    <a:pt x="26022" y="60833"/>
                  </a:lnTo>
                  <a:lnTo>
                    <a:pt x="25095" y="60960"/>
                  </a:lnTo>
                  <a:lnTo>
                    <a:pt x="26619" y="60833"/>
                  </a:lnTo>
                  <a:lnTo>
                    <a:pt x="26581" y="60325"/>
                  </a:lnTo>
                  <a:lnTo>
                    <a:pt x="26263" y="60325"/>
                  </a:lnTo>
                  <a:lnTo>
                    <a:pt x="26644" y="60071"/>
                  </a:lnTo>
                  <a:lnTo>
                    <a:pt x="26835" y="59944"/>
                  </a:lnTo>
                  <a:lnTo>
                    <a:pt x="26847" y="59817"/>
                  </a:lnTo>
                  <a:lnTo>
                    <a:pt x="26200" y="59944"/>
                  </a:lnTo>
                  <a:lnTo>
                    <a:pt x="25819" y="60071"/>
                  </a:lnTo>
                  <a:lnTo>
                    <a:pt x="25730" y="59817"/>
                  </a:lnTo>
                  <a:lnTo>
                    <a:pt x="25641" y="59563"/>
                  </a:lnTo>
                  <a:lnTo>
                    <a:pt x="25603" y="59436"/>
                  </a:lnTo>
                  <a:lnTo>
                    <a:pt x="25996" y="59436"/>
                  </a:lnTo>
                  <a:lnTo>
                    <a:pt x="26466" y="59309"/>
                  </a:lnTo>
                  <a:lnTo>
                    <a:pt x="26873" y="59055"/>
                  </a:lnTo>
                  <a:lnTo>
                    <a:pt x="27343" y="58801"/>
                  </a:lnTo>
                  <a:lnTo>
                    <a:pt x="28054" y="58801"/>
                  </a:lnTo>
                  <a:lnTo>
                    <a:pt x="28130" y="58674"/>
                  </a:lnTo>
                  <a:lnTo>
                    <a:pt x="28194" y="58547"/>
                  </a:lnTo>
                  <a:lnTo>
                    <a:pt x="28257" y="58420"/>
                  </a:lnTo>
                  <a:lnTo>
                    <a:pt x="28816" y="58674"/>
                  </a:lnTo>
                  <a:lnTo>
                    <a:pt x="28905" y="59944"/>
                  </a:lnTo>
                  <a:lnTo>
                    <a:pt x="29375" y="60198"/>
                  </a:lnTo>
                  <a:lnTo>
                    <a:pt x="29616" y="60325"/>
                  </a:lnTo>
                  <a:lnTo>
                    <a:pt x="29324" y="60325"/>
                  </a:lnTo>
                  <a:lnTo>
                    <a:pt x="28524" y="60325"/>
                  </a:lnTo>
                  <a:lnTo>
                    <a:pt x="28308" y="60071"/>
                  </a:lnTo>
                  <a:lnTo>
                    <a:pt x="28232" y="59944"/>
                  </a:lnTo>
                  <a:lnTo>
                    <a:pt x="28117" y="59690"/>
                  </a:lnTo>
                  <a:lnTo>
                    <a:pt x="28028" y="59436"/>
                  </a:lnTo>
                  <a:lnTo>
                    <a:pt x="27736" y="59309"/>
                  </a:lnTo>
                  <a:lnTo>
                    <a:pt x="27736" y="60325"/>
                  </a:lnTo>
                  <a:lnTo>
                    <a:pt x="27444" y="60325"/>
                  </a:lnTo>
                  <a:lnTo>
                    <a:pt x="27736" y="60325"/>
                  </a:lnTo>
                  <a:lnTo>
                    <a:pt x="27736" y="59309"/>
                  </a:lnTo>
                  <a:lnTo>
                    <a:pt x="27482" y="59182"/>
                  </a:lnTo>
                  <a:lnTo>
                    <a:pt x="27025" y="59563"/>
                  </a:lnTo>
                  <a:lnTo>
                    <a:pt x="27254" y="59563"/>
                  </a:lnTo>
                  <a:lnTo>
                    <a:pt x="27457" y="59690"/>
                  </a:lnTo>
                  <a:lnTo>
                    <a:pt x="27406" y="59817"/>
                  </a:lnTo>
                  <a:lnTo>
                    <a:pt x="27305" y="60071"/>
                  </a:lnTo>
                  <a:lnTo>
                    <a:pt x="26822" y="60325"/>
                  </a:lnTo>
                  <a:lnTo>
                    <a:pt x="26581" y="60325"/>
                  </a:lnTo>
                  <a:lnTo>
                    <a:pt x="26606" y="60579"/>
                  </a:lnTo>
                  <a:lnTo>
                    <a:pt x="27190" y="60579"/>
                  </a:lnTo>
                  <a:lnTo>
                    <a:pt x="27241" y="60833"/>
                  </a:lnTo>
                  <a:lnTo>
                    <a:pt x="27851" y="60833"/>
                  </a:lnTo>
                  <a:lnTo>
                    <a:pt x="27787" y="60579"/>
                  </a:lnTo>
                  <a:lnTo>
                    <a:pt x="28473" y="60579"/>
                  </a:lnTo>
                  <a:lnTo>
                    <a:pt x="28816" y="60579"/>
                  </a:lnTo>
                  <a:lnTo>
                    <a:pt x="28968" y="60579"/>
                  </a:lnTo>
                  <a:lnTo>
                    <a:pt x="29235" y="60528"/>
                  </a:lnTo>
                  <a:lnTo>
                    <a:pt x="30238" y="60325"/>
                  </a:lnTo>
                  <a:lnTo>
                    <a:pt x="30911" y="60325"/>
                  </a:lnTo>
                  <a:lnTo>
                    <a:pt x="30848" y="60198"/>
                  </a:lnTo>
                  <a:lnTo>
                    <a:pt x="30797" y="60071"/>
                  </a:lnTo>
                  <a:lnTo>
                    <a:pt x="30822" y="59817"/>
                  </a:lnTo>
                  <a:lnTo>
                    <a:pt x="30924" y="59690"/>
                  </a:lnTo>
                  <a:lnTo>
                    <a:pt x="31026" y="59563"/>
                  </a:lnTo>
                  <a:lnTo>
                    <a:pt x="31305" y="59817"/>
                  </a:lnTo>
                  <a:lnTo>
                    <a:pt x="31940" y="59944"/>
                  </a:lnTo>
                  <a:lnTo>
                    <a:pt x="32308" y="59690"/>
                  </a:lnTo>
                  <a:lnTo>
                    <a:pt x="32550" y="59563"/>
                  </a:lnTo>
                  <a:lnTo>
                    <a:pt x="33528" y="59055"/>
                  </a:lnTo>
                  <a:lnTo>
                    <a:pt x="36309" y="57658"/>
                  </a:lnTo>
                  <a:lnTo>
                    <a:pt x="38227" y="58420"/>
                  </a:lnTo>
                  <a:lnTo>
                    <a:pt x="38417" y="58420"/>
                  </a:lnTo>
                  <a:lnTo>
                    <a:pt x="38747" y="58674"/>
                  </a:lnTo>
                  <a:lnTo>
                    <a:pt x="38760" y="58293"/>
                  </a:lnTo>
                  <a:lnTo>
                    <a:pt x="38874" y="58166"/>
                  </a:lnTo>
                  <a:lnTo>
                    <a:pt x="39001" y="58039"/>
                  </a:lnTo>
                  <a:lnTo>
                    <a:pt x="39116" y="57912"/>
                  </a:lnTo>
                  <a:lnTo>
                    <a:pt x="39471" y="57658"/>
                  </a:lnTo>
                  <a:lnTo>
                    <a:pt x="40220" y="57658"/>
                  </a:lnTo>
                  <a:lnTo>
                    <a:pt x="40093" y="58166"/>
                  </a:lnTo>
                  <a:lnTo>
                    <a:pt x="40220" y="58293"/>
                  </a:lnTo>
                  <a:lnTo>
                    <a:pt x="40309" y="58674"/>
                  </a:lnTo>
                  <a:lnTo>
                    <a:pt x="40665" y="58928"/>
                  </a:lnTo>
                  <a:lnTo>
                    <a:pt x="40665" y="59182"/>
                  </a:lnTo>
                  <a:lnTo>
                    <a:pt x="41516" y="59309"/>
                  </a:lnTo>
                  <a:lnTo>
                    <a:pt x="42189" y="59182"/>
                  </a:lnTo>
                  <a:lnTo>
                    <a:pt x="43865" y="58039"/>
                  </a:lnTo>
                  <a:lnTo>
                    <a:pt x="44615" y="57658"/>
                  </a:lnTo>
                  <a:lnTo>
                    <a:pt x="45554" y="56896"/>
                  </a:lnTo>
                  <a:lnTo>
                    <a:pt x="39789" y="56896"/>
                  </a:lnTo>
                  <a:lnTo>
                    <a:pt x="39560" y="56896"/>
                  </a:lnTo>
                  <a:lnTo>
                    <a:pt x="39141" y="56896"/>
                  </a:lnTo>
                  <a:lnTo>
                    <a:pt x="39141" y="57150"/>
                  </a:lnTo>
                  <a:lnTo>
                    <a:pt x="37960" y="57404"/>
                  </a:lnTo>
                  <a:lnTo>
                    <a:pt x="38328" y="57404"/>
                  </a:lnTo>
                  <a:lnTo>
                    <a:pt x="37439" y="57912"/>
                  </a:lnTo>
                  <a:lnTo>
                    <a:pt x="37007" y="57785"/>
                  </a:lnTo>
                  <a:lnTo>
                    <a:pt x="36944" y="57658"/>
                  </a:lnTo>
                  <a:lnTo>
                    <a:pt x="36664" y="57150"/>
                  </a:lnTo>
                  <a:lnTo>
                    <a:pt x="39141" y="57150"/>
                  </a:lnTo>
                  <a:lnTo>
                    <a:pt x="39141" y="56896"/>
                  </a:lnTo>
                  <a:lnTo>
                    <a:pt x="36525" y="56896"/>
                  </a:lnTo>
                  <a:lnTo>
                    <a:pt x="36461" y="56769"/>
                  </a:lnTo>
                  <a:lnTo>
                    <a:pt x="36398" y="56642"/>
                  </a:lnTo>
                  <a:lnTo>
                    <a:pt x="36322" y="56515"/>
                  </a:lnTo>
                  <a:lnTo>
                    <a:pt x="36258" y="56388"/>
                  </a:lnTo>
                  <a:lnTo>
                    <a:pt x="36182" y="56261"/>
                  </a:lnTo>
                  <a:lnTo>
                    <a:pt x="36118" y="56134"/>
                  </a:lnTo>
                  <a:lnTo>
                    <a:pt x="36042" y="56007"/>
                  </a:lnTo>
                  <a:lnTo>
                    <a:pt x="35052" y="56261"/>
                  </a:lnTo>
                  <a:lnTo>
                    <a:pt x="34988" y="56134"/>
                  </a:lnTo>
                  <a:lnTo>
                    <a:pt x="34874" y="55753"/>
                  </a:lnTo>
                  <a:lnTo>
                    <a:pt x="34798" y="55245"/>
                  </a:lnTo>
                  <a:lnTo>
                    <a:pt x="34302" y="55118"/>
                  </a:lnTo>
                  <a:lnTo>
                    <a:pt x="33693" y="55029"/>
                  </a:lnTo>
                  <a:lnTo>
                    <a:pt x="33693" y="55626"/>
                  </a:lnTo>
                  <a:lnTo>
                    <a:pt x="33642" y="55753"/>
                  </a:lnTo>
                  <a:lnTo>
                    <a:pt x="33528" y="56007"/>
                  </a:lnTo>
                  <a:lnTo>
                    <a:pt x="33426" y="56261"/>
                  </a:lnTo>
                  <a:lnTo>
                    <a:pt x="32524" y="55880"/>
                  </a:lnTo>
                  <a:lnTo>
                    <a:pt x="32105" y="55626"/>
                  </a:lnTo>
                  <a:lnTo>
                    <a:pt x="31978" y="55499"/>
                  </a:lnTo>
                  <a:lnTo>
                    <a:pt x="31851" y="55372"/>
                  </a:lnTo>
                  <a:lnTo>
                    <a:pt x="31737" y="55245"/>
                  </a:lnTo>
                  <a:lnTo>
                    <a:pt x="31572" y="55372"/>
                  </a:lnTo>
                  <a:lnTo>
                    <a:pt x="31508" y="55753"/>
                  </a:lnTo>
                  <a:lnTo>
                    <a:pt x="31381" y="56515"/>
                  </a:lnTo>
                  <a:lnTo>
                    <a:pt x="31280" y="56896"/>
                  </a:lnTo>
                  <a:lnTo>
                    <a:pt x="31178" y="57150"/>
                  </a:lnTo>
                  <a:lnTo>
                    <a:pt x="31089" y="57404"/>
                  </a:lnTo>
                  <a:lnTo>
                    <a:pt x="30988" y="57658"/>
                  </a:lnTo>
                  <a:lnTo>
                    <a:pt x="30899" y="57912"/>
                  </a:lnTo>
                  <a:lnTo>
                    <a:pt x="29756" y="59055"/>
                  </a:lnTo>
                  <a:lnTo>
                    <a:pt x="29273" y="58674"/>
                  </a:lnTo>
                  <a:lnTo>
                    <a:pt x="30797" y="57150"/>
                  </a:lnTo>
                  <a:lnTo>
                    <a:pt x="31178" y="57150"/>
                  </a:lnTo>
                  <a:lnTo>
                    <a:pt x="31178" y="56896"/>
                  </a:lnTo>
                  <a:lnTo>
                    <a:pt x="30835" y="56896"/>
                  </a:lnTo>
                  <a:lnTo>
                    <a:pt x="30911" y="56388"/>
                  </a:lnTo>
                  <a:lnTo>
                    <a:pt x="30988" y="55880"/>
                  </a:lnTo>
                  <a:lnTo>
                    <a:pt x="31064" y="55372"/>
                  </a:lnTo>
                  <a:lnTo>
                    <a:pt x="31115" y="54737"/>
                  </a:lnTo>
                  <a:lnTo>
                    <a:pt x="31026" y="54483"/>
                  </a:lnTo>
                  <a:lnTo>
                    <a:pt x="30949" y="54229"/>
                  </a:lnTo>
                  <a:lnTo>
                    <a:pt x="30873" y="53975"/>
                  </a:lnTo>
                  <a:lnTo>
                    <a:pt x="30797" y="53721"/>
                  </a:lnTo>
                  <a:lnTo>
                    <a:pt x="30721" y="53467"/>
                  </a:lnTo>
                  <a:lnTo>
                    <a:pt x="30607" y="53086"/>
                  </a:lnTo>
                  <a:lnTo>
                    <a:pt x="30530" y="52832"/>
                  </a:lnTo>
                  <a:lnTo>
                    <a:pt x="31115" y="52705"/>
                  </a:lnTo>
                  <a:lnTo>
                    <a:pt x="31153" y="52832"/>
                  </a:lnTo>
                  <a:lnTo>
                    <a:pt x="31280" y="53213"/>
                  </a:lnTo>
                  <a:lnTo>
                    <a:pt x="31826" y="53721"/>
                  </a:lnTo>
                  <a:lnTo>
                    <a:pt x="32054" y="53975"/>
                  </a:lnTo>
                  <a:lnTo>
                    <a:pt x="32219" y="54229"/>
                  </a:lnTo>
                  <a:lnTo>
                    <a:pt x="32334" y="54737"/>
                  </a:lnTo>
                  <a:lnTo>
                    <a:pt x="32461" y="54991"/>
                  </a:lnTo>
                  <a:lnTo>
                    <a:pt x="32524" y="55118"/>
                  </a:lnTo>
                  <a:lnTo>
                    <a:pt x="32880" y="55372"/>
                  </a:lnTo>
                  <a:lnTo>
                    <a:pt x="33693" y="55626"/>
                  </a:lnTo>
                  <a:lnTo>
                    <a:pt x="33693" y="55029"/>
                  </a:lnTo>
                  <a:lnTo>
                    <a:pt x="33439" y="54991"/>
                  </a:lnTo>
                  <a:lnTo>
                    <a:pt x="33324" y="54737"/>
                  </a:lnTo>
                  <a:lnTo>
                    <a:pt x="33210" y="54483"/>
                  </a:lnTo>
                  <a:lnTo>
                    <a:pt x="33096" y="54229"/>
                  </a:lnTo>
                  <a:lnTo>
                    <a:pt x="32981" y="53975"/>
                  </a:lnTo>
                  <a:lnTo>
                    <a:pt x="32207" y="53467"/>
                  </a:lnTo>
                  <a:lnTo>
                    <a:pt x="32346" y="53213"/>
                  </a:lnTo>
                  <a:lnTo>
                    <a:pt x="32423" y="53086"/>
                  </a:lnTo>
                  <a:lnTo>
                    <a:pt x="32499" y="52959"/>
                  </a:lnTo>
                  <a:lnTo>
                    <a:pt x="32575" y="52832"/>
                  </a:lnTo>
                  <a:lnTo>
                    <a:pt x="32651" y="52705"/>
                  </a:lnTo>
                  <a:lnTo>
                    <a:pt x="32600" y="52451"/>
                  </a:lnTo>
                  <a:lnTo>
                    <a:pt x="31953" y="51816"/>
                  </a:lnTo>
                  <a:lnTo>
                    <a:pt x="31750" y="51816"/>
                  </a:lnTo>
                  <a:lnTo>
                    <a:pt x="31915" y="51562"/>
                  </a:lnTo>
                  <a:lnTo>
                    <a:pt x="32232" y="51054"/>
                  </a:lnTo>
                  <a:lnTo>
                    <a:pt x="32651" y="50292"/>
                  </a:lnTo>
                  <a:lnTo>
                    <a:pt x="30619" y="50292"/>
                  </a:lnTo>
                  <a:lnTo>
                    <a:pt x="29997" y="50546"/>
                  </a:lnTo>
                  <a:lnTo>
                    <a:pt x="29514" y="50800"/>
                  </a:lnTo>
                  <a:lnTo>
                    <a:pt x="28943" y="51308"/>
                  </a:lnTo>
                  <a:lnTo>
                    <a:pt x="28778" y="51447"/>
                  </a:lnTo>
                  <a:lnTo>
                    <a:pt x="28549" y="51054"/>
                  </a:lnTo>
                  <a:lnTo>
                    <a:pt x="28333" y="51054"/>
                  </a:lnTo>
                  <a:lnTo>
                    <a:pt x="28879" y="50546"/>
                  </a:lnTo>
                  <a:lnTo>
                    <a:pt x="29121" y="50228"/>
                  </a:lnTo>
                  <a:lnTo>
                    <a:pt x="30619" y="50292"/>
                  </a:lnTo>
                  <a:lnTo>
                    <a:pt x="30568" y="50038"/>
                  </a:lnTo>
                  <a:lnTo>
                    <a:pt x="29273" y="50038"/>
                  </a:lnTo>
                  <a:lnTo>
                    <a:pt x="29375" y="49911"/>
                  </a:lnTo>
                  <a:lnTo>
                    <a:pt x="29565" y="49784"/>
                  </a:lnTo>
                  <a:lnTo>
                    <a:pt x="29641" y="49276"/>
                  </a:lnTo>
                  <a:lnTo>
                    <a:pt x="30276" y="49530"/>
                  </a:lnTo>
                  <a:lnTo>
                    <a:pt x="30492" y="49657"/>
                  </a:lnTo>
                  <a:lnTo>
                    <a:pt x="30568" y="50038"/>
                  </a:lnTo>
                  <a:lnTo>
                    <a:pt x="32791" y="50038"/>
                  </a:lnTo>
                  <a:lnTo>
                    <a:pt x="32854" y="49911"/>
                  </a:lnTo>
                  <a:lnTo>
                    <a:pt x="32931" y="49784"/>
                  </a:lnTo>
                  <a:lnTo>
                    <a:pt x="33718" y="49911"/>
                  </a:lnTo>
                  <a:lnTo>
                    <a:pt x="33807" y="49784"/>
                  </a:lnTo>
                  <a:lnTo>
                    <a:pt x="33883" y="49657"/>
                  </a:lnTo>
                  <a:lnTo>
                    <a:pt x="33959" y="49530"/>
                  </a:lnTo>
                  <a:lnTo>
                    <a:pt x="34036" y="49403"/>
                  </a:lnTo>
                  <a:lnTo>
                    <a:pt x="34137" y="49530"/>
                  </a:lnTo>
                  <a:lnTo>
                    <a:pt x="34226" y="49657"/>
                  </a:lnTo>
                  <a:lnTo>
                    <a:pt x="34315" y="49784"/>
                  </a:lnTo>
                  <a:lnTo>
                    <a:pt x="34417" y="49911"/>
                  </a:lnTo>
                  <a:lnTo>
                    <a:pt x="34798" y="49657"/>
                  </a:lnTo>
                  <a:lnTo>
                    <a:pt x="36004" y="50038"/>
                  </a:lnTo>
                  <a:lnTo>
                    <a:pt x="37261" y="50038"/>
                  </a:lnTo>
                  <a:lnTo>
                    <a:pt x="37947" y="49657"/>
                  </a:lnTo>
                  <a:lnTo>
                    <a:pt x="38404" y="49403"/>
                  </a:lnTo>
                  <a:lnTo>
                    <a:pt x="38392" y="49276"/>
                  </a:lnTo>
                  <a:lnTo>
                    <a:pt x="38290" y="48006"/>
                  </a:lnTo>
                  <a:lnTo>
                    <a:pt x="38176" y="47498"/>
                  </a:lnTo>
                  <a:lnTo>
                    <a:pt x="38100" y="47371"/>
                  </a:lnTo>
                  <a:lnTo>
                    <a:pt x="37807" y="47244"/>
                  </a:lnTo>
                  <a:lnTo>
                    <a:pt x="37198" y="47244"/>
                  </a:lnTo>
                  <a:lnTo>
                    <a:pt x="37198" y="48387"/>
                  </a:lnTo>
                  <a:lnTo>
                    <a:pt x="37096" y="48768"/>
                  </a:lnTo>
                  <a:lnTo>
                    <a:pt x="36982" y="49276"/>
                  </a:lnTo>
                  <a:lnTo>
                    <a:pt x="35560" y="49276"/>
                  </a:lnTo>
                  <a:lnTo>
                    <a:pt x="34937" y="49149"/>
                  </a:lnTo>
                  <a:lnTo>
                    <a:pt x="35052" y="48514"/>
                  </a:lnTo>
                  <a:lnTo>
                    <a:pt x="35128" y="48387"/>
                  </a:lnTo>
                  <a:lnTo>
                    <a:pt x="35814" y="48006"/>
                  </a:lnTo>
                  <a:lnTo>
                    <a:pt x="36207" y="48133"/>
                  </a:lnTo>
                  <a:lnTo>
                    <a:pt x="37198" y="48387"/>
                  </a:lnTo>
                  <a:lnTo>
                    <a:pt x="37198" y="47244"/>
                  </a:lnTo>
                  <a:lnTo>
                    <a:pt x="37020" y="47244"/>
                  </a:lnTo>
                  <a:lnTo>
                    <a:pt x="35648" y="46990"/>
                  </a:lnTo>
                  <a:lnTo>
                    <a:pt x="34556" y="47879"/>
                  </a:lnTo>
                  <a:lnTo>
                    <a:pt x="34518" y="48133"/>
                  </a:lnTo>
                  <a:lnTo>
                    <a:pt x="34404" y="48387"/>
                  </a:lnTo>
                  <a:lnTo>
                    <a:pt x="34302" y="48514"/>
                  </a:lnTo>
                  <a:lnTo>
                    <a:pt x="34201" y="48641"/>
                  </a:lnTo>
                  <a:lnTo>
                    <a:pt x="34112" y="48768"/>
                  </a:lnTo>
                  <a:lnTo>
                    <a:pt x="34010" y="48895"/>
                  </a:lnTo>
                  <a:lnTo>
                    <a:pt x="33909" y="49022"/>
                  </a:lnTo>
                  <a:lnTo>
                    <a:pt x="33807" y="49149"/>
                  </a:lnTo>
                  <a:lnTo>
                    <a:pt x="33705" y="49276"/>
                  </a:lnTo>
                  <a:lnTo>
                    <a:pt x="33185" y="49657"/>
                  </a:lnTo>
                  <a:lnTo>
                    <a:pt x="33083" y="49530"/>
                  </a:lnTo>
                  <a:lnTo>
                    <a:pt x="32969" y="49403"/>
                  </a:lnTo>
                  <a:lnTo>
                    <a:pt x="32867" y="49276"/>
                  </a:lnTo>
                  <a:lnTo>
                    <a:pt x="32753" y="49149"/>
                  </a:lnTo>
                  <a:lnTo>
                    <a:pt x="32651" y="49022"/>
                  </a:lnTo>
                  <a:lnTo>
                    <a:pt x="32537" y="48895"/>
                  </a:lnTo>
                  <a:lnTo>
                    <a:pt x="32639" y="48768"/>
                  </a:lnTo>
                  <a:lnTo>
                    <a:pt x="32740" y="48641"/>
                  </a:lnTo>
                  <a:lnTo>
                    <a:pt x="32842" y="48514"/>
                  </a:lnTo>
                  <a:lnTo>
                    <a:pt x="32931" y="48387"/>
                  </a:lnTo>
                  <a:lnTo>
                    <a:pt x="33032" y="48260"/>
                  </a:lnTo>
                  <a:lnTo>
                    <a:pt x="33934" y="47625"/>
                  </a:lnTo>
                  <a:lnTo>
                    <a:pt x="34023" y="47371"/>
                  </a:lnTo>
                  <a:lnTo>
                    <a:pt x="34112" y="47244"/>
                  </a:lnTo>
                  <a:lnTo>
                    <a:pt x="34201" y="47117"/>
                  </a:lnTo>
                  <a:lnTo>
                    <a:pt x="33413" y="47117"/>
                  </a:lnTo>
                  <a:lnTo>
                    <a:pt x="32766" y="46736"/>
                  </a:lnTo>
                  <a:lnTo>
                    <a:pt x="32829" y="46609"/>
                  </a:lnTo>
                  <a:lnTo>
                    <a:pt x="32893" y="46482"/>
                  </a:lnTo>
                  <a:lnTo>
                    <a:pt x="32956" y="46355"/>
                  </a:lnTo>
                  <a:lnTo>
                    <a:pt x="33020" y="46228"/>
                  </a:lnTo>
                  <a:lnTo>
                    <a:pt x="33083" y="46101"/>
                  </a:lnTo>
                  <a:lnTo>
                    <a:pt x="33147" y="45974"/>
                  </a:lnTo>
                  <a:lnTo>
                    <a:pt x="33248" y="45847"/>
                  </a:lnTo>
                  <a:lnTo>
                    <a:pt x="33337" y="45720"/>
                  </a:lnTo>
                  <a:lnTo>
                    <a:pt x="33426" y="45593"/>
                  </a:lnTo>
                  <a:lnTo>
                    <a:pt x="34226" y="45085"/>
                  </a:lnTo>
                  <a:lnTo>
                    <a:pt x="35090" y="45593"/>
                  </a:lnTo>
                  <a:lnTo>
                    <a:pt x="35179" y="45085"/>
                  </a:lnTo>
                  <a:lnTo>
                    <a:pt x="35217" y="44831"/>
                  </a:lnTo>
                  <a:lnTo>
                    <a:pt x="35229" y="44704"/>
                  </a:lnTo>
                  <a:lnTo>
                    <a:pt x="36156" y="44704"/>
                  </a:lnTo>
                  <a:lnTo>
                    <a:pt x="37058" y="44323"/>
                  </a:lnTo>
                  <a:lnTo>
                    <a:pt x="37973" y="44450"/>
                  </a:lnTo>
                  <a:lnTo>
                    <a:pt x="38455" y="44577"/>
                  </a:lnTo>
                  <a:lnTo>
                    <a:pt x="38582" y="44450"/>
                  </a:lnTo>
                  <a:lnTo>
                    <a:pt x="38709" y="44323"/>
                  </a:lnTo>
                  <a:lnTo>
                    <a:pt x="38836" y="44196"/>
                  </a:lnTo>
                  <a:lnTo>
                    <a:pt x="40208" y="44577"/>
                  </a:lnTo>
                  <a:lnTo>
                    <a:pt x="40208" y="44196"/>
                  </a:lnTo>
                  <a:lnTo>
                    <a:pt x="40195" y="43942"/>
                  </a:lnTo>
                  <a:lnTo>
                    <a:pt x="40182" y="43688"/>
                  </a:lnTo>
                  <a:lnTo>
                    <a:pt x="40182" y="43561"/>
                  </a:lnTo>
                  <a:lnTo>
                    <a:pt x="40957" y="43561"/>
                  </a:lnTo>
                  <a:lnTo>
                    <a:pt x="41656" y="43815"/>
                  </a:lnTo>
                  <a:lnTo>
                    <a:pt x="43281" y="44704"/>
                  </a:lnTo>
                  <a:lnTo>
                    <a:pt x="43192" y="46863"/>
                  </a:lnTo>
                  <a:lnTo>
                    <a:pt x="43091" y="47244"/>
                  </a:lnTo>
                  <a:lnTo>
                    <a:pt x="43014" y="47498"/>
                  </a:lnTo>
                  <a:lnTo>
                    <a:pt x="45567" y="47498"/>
                  </a:lnTo>
                  <a:lnTo>
                    <a:pt x="45593" y="46863"/>
                  </a:lnTo>
                  <a:lnTo>
                    <a:pt x="45605" y="46355"/>
                  </a:lnTo>
                  <a:lnTo>
                    <a:pt x="45478" y="46355"/>
                  </a:lnTo>
                  <a:lnTo>
                    <a:pt x="45364" y="46482"/>
                  </a:lnTo>
                  <a:lnTo>
                    <a:pt x="45262" y="46609"/>
                  </a:lnTo>
                  <a:lnTo>
                    <a:pt x="45110" y="46697"/>
                  </a:lnTo>
                  <a:lnTo>
                    <a:pt x="44983" y="46355"/>
                  </a:lnTo>
                  <a:lnTo>
                    <a:pt x="44323" y="45720"/>
                  </a:lnTo>
                  <a:lnTo>
                    <a:pt x="44424" y="45466"/>
                  </a:lnTo>
                  <a:lnTo>
                    <a:pt x="44462" y="45339"/>
                  </a:lnTo>
                  <a:lnTo>
                    <a:pt x="44551" y="45212"/>
                  </a:lnTo>
                  <a:lnTo>
                    <a:pt x="44640" y="45085"/>
                  </a:lnTo>
                  <a:lnTo>
                    <a:pt x="44716" y="44958"/>
                  </a:lnTo>
                  <a:lnTo>
                    <a:pt x="44996" y="44958"/>
                  </a:lnTo>
                  <a:lnTo>
                    <a:pt x="45085" y="45085"/>
                  </a:lnTo>
                  <a:lnTo>
                    <a:pt x="45173" y="45212"/>
                  </a:lnTo>
                  <a:lnTo>
                    <a:pt x="45262" y="45339"/>
                  </a:lnTo>
                  <a:lnTo>
                    <a:pt x="45351" y="45212"/>
                  </a:lnTo>
                  <a:lnTo>
                    <a:pt x="45440" y="45085"/>
                  </a:lnTo>
                  <a:lnTo>
                    <a:pt x="45529" y="44958"/>
                  </a:lnTo>
                  <a:lnTo>
                    <a:pt x="45440" y="44450"/>
                  </a:lnTo>
                  <a:lnTo>
                    <a:pt x="45351" y="44323"/>
                  </a:lnTo>
                  <a:lnTo>
                    <a:pt x="45275" y="44196"/>
                  </a:lnTo>
                  <a:lnTo>
                    <a:pt x="45199" y="44069"/>
                  </a:lnTo>
                  <a:lnTo>
                    <a:pt x="44970" y="44196"/>
                  </a:lnTo>
                  <a:lnTo>
                    <a:pt x="44843" y="44323"/>
                  </a:lnTo>
                  <a:lnTo>
                    <a:pt x="44716" y="44450"/>
                  </a:lnTo>
                  <a:lnTo>
                    <a:pt x="44462" y="44323"/>
                  </a:lnTo>
                  <a:lnTo>
                    <a:pt x="44526" y="43561"/>
                  </a:lnTo>
                  <a:lnTo>
                    <a:pt x="44564" y="43180"/>
                  </a:lnTo>
                  <a:lnTo>
                    <a:pt x="44335" y="43053"/>
                  </a:lnTo>
                  <a:lnTo>
                    <a:pt x="44246" y="42926"/>
                  </a:lnTo>
                  <a:lnTo>
                    <a:pt x="44132" y="42672"/>
                  </a:lnTo>
                  <a:lnTo>
                    <a:pt x="44081" y="42545"/>
                  </a:lnTo>
                  <a:lnTo>
                    <a:pt x="43649" y="42164"/>
                  </a:lnTo>
                  <a:lnTo>
                    <a:pt x="43586" y="42291"/>
                  </a:lnTo>
                  <a:lnTo>
                    <a:pt x="43205" y="42418"/>
                  </a:lnTo>
                  <a:lnTo>
                    <a:pt x="41744" y="42545"/>
                  </a:lnTo>
                  <a:lnTo>
                    <a:pt x="41643" y="42418"/>
                  </a:lnTo>
                  <a:lnTo>
                    <a:pt x="41567" y="42291"/>
                  </a:lnTo>
                  <a:lnTo>
                    <a:pt x="41503" y="42164"/>
                  </a:lnTo>
                  <a:lnTo>
                    <a:pt x="41389" y="41783"/>
                  </a:lnTo>
                  <a:lnTo>
                    <a:pt x="41249" y="41910"/>
                  </a:lnTo>
                  <a:lnTo>
                    <a:pt x="40830" y="41910"/>
                  </a:lnTo>
                  <a:lnTo>
                    <a:pt x="40144" y="41656"/>
                  </a:lnTo>
                  <a:lnTo>
                    <a:pt x="39954" y="41656"/>
                  </a:lnTo>
                  <a:lnTo>
                    <a:pt x="39954" y="42799"/>
                  </a:lnTo>
                  <a:lnTo>
                    <a:pt x="39865" y="43053"/>
                  </a:lnTo>
                  <a:lnTo>
                    <a:pt x="39763" y="43434"/>
                  </a:lnTo>
                  <a:lnTo>
                    <a:pt x="39420" y="43688"/>
                  </a:lnTo>
                  <a:lnTo>
                    <a:pt x="38557" y="43434"/>
                  </a:lnTo>
                  <a:lnTo>
                    <a:pt x="38074" y="43561"/>
                  </a:lnTo>
                  <a:lnTo>
                    <a:pt x="37236" y="43942"/>
                  </a:lnTo>
                  <a:lnTo>
                    <a:pt x="36931" y="43688"/>
                  </a:lnTo>
                  <a:lnTo>
                    <a:pt x="36969" y="42799"/>
                  </a:lnTo>
                  <a:lnTo>
                    <a:pt x="37084" y="42926"/>
                  </a:lnTo>
                  <a:lnTo>
                    <a:pt x="37198" y="43053"/>
                  </a:lnTo>
                  <a:lnTo>
                    <a:pt x="37439" y="43053"/>
                  </a:lnTo>
                  <a:lnTo>
                    <a:pt x="37896" y="43307"/>
                  </a:lnTo>
                  <a:lnTo>
                    <a:pt x="37998" y="43180"/>
                  </a:lnTo>
                  <a:lnTo>
                    <a:pt x="38100" y="43053"/>
                  </a:lnTo>
                  <a:lnTo>
                    <a:pt x="38214" y="42926"/>
                  </a:lnTo>
                  <a:lnTo>
                    <a:pt x="38315" y="42799"/>
                  </a:lnTo>
                  <a:lnTo>
                    <a:pt x="37973" y="42672"/>
                  </a:lnTo>
                  <a:lnTo>
                    <a:pt x="37960" y="42291"/>
                  </a:lnTo>
                  <a:lnTo>
                    <a:pt x="38493" y="42545"/>
                  </a:lnTo>
                  <a:lnTo>
                    <a:pt x="39014" y="42418"/>
                  </a:lnTo>
                  <a:lnTo>
                    <a:pt x="39636" y="42799"/>
                  </a:lnTo>
                  <a:lnTo>
                    <a:pt x="39954" y="42799"/>
                  </a:lnTo>
                  <a:lnTo>
                    <a:pt x="39954" y="41656"/>
                  </a:lnTo>
                  <a:lnTo>
                    <a:pt x="38163" y="41529"/>
                  </a:lnTo>
                  <a:lnTo>
                    <a:pt x="38036" y="41529"/>
                  </a:lnTo>
                  <a:lnTo>
                    <a:pt x="37985" y="41148"/>
                  </a:lnTo>
                  <a:lnTo>
                    <a:pt x="38379" y="41148"/>
                  </a:lnTo>
                  <a:lnTo>
                    <a:pt x="38582" y="41529"/>
                  </a:lnTo>
                  <a:lnTo>
                    <a:pt x="39090" y="41275"/>
                  </a:lnTo>
                  <a:lnTo>
                    <a:pt x="39801" y="41529"/>
                  </a:lnTo>
                  <a:lnTo>
                    <a:pt x="39801" y="41275"/>
                  </a:lnTo>
                  <a:lnTo>
                    <a:pt x="39763" y="41021"/>
                  </a:lnTo>
                  <a:lnTo>
                    <a:pt x="39751" y="40894"/>
                  </a:lnTo>
                  <a:lnTo>
                    <a:pt x="39636" y="40640"/>
                  </a:lnTo>
                  <a:lnTo>
                    <a:pt x="39535" y="40513"/>
                  </a:lnTo>
                  <a:lnTo>
                    <a:pt x="39433" y="40386"/>
                  </a:lnTo>
                  <a:lnTo>
                    <a:pt x="39027" y="40513"/>
                  </a:lnTo>
                  <a:lnTo>
                    <a:pt x="38468" y="40513"/>
                  </a:lnTo>
                  <a:lnTo>
                    <a:pt x="38582" y="40386"/>
                  </a:lnTo>
                  <a:lnTo>
                    <a:pt x="38709" y="40259"/>
                  </a:lnTo>
                  <a:lnTo>
                    <a:pt x="38823" y="40132"/>
                  </a:lnTo>
                  <a:lnTo>
                    <a:pt x="38938" y="40005"/>
                  </a:lnTo>
                  <a:lnTo>
                    <a:pt x="39065" y="39878"/>
                  </a:lnTo>
                  <a:lnTo>
                    <a:pt x="39179" y="39751"/>
                  </a:lnTo>
                  <a:lnTo>
                    <a:pt x="39878" y="40386"/>
                  </a:lnTo>
                  <a:lnTo>
                    <a:pt x="40932" y="40386"/>
                  </a:lnTo>
                  <a:lnTo>
                    <a:pt x="41300" y="40640"/>
                  </a:lnTo>
                  <a:lnTo>
                    <a:pt x="41402" y="41021"/>
                  </a:lnTo>
                  <a:lnTo>
                    <a:pt x="41579" y="40894"/>
                  </a:lnTo>
                  <a:lnTo>
                    <a:pt x="41668" y="40767"/>
                  </a:lnTo>
                  <a:lnTo>
                    <a:pt x="41744" y="40640"/>
                  </a:lnTo>
                  <a:lnTo>
                    <a:pt x="41821" y="40513"/>
                  </a:lnTo>
                  <a:lnTo>
                    <a:pt x="42456" y="40640"/>
                  </a:lnTo>
                  <a:lnTo>
                    <a:pt x="43027" y="41021"/>
                  </a:lnTo>
                  <a:lnTo>
                    <a:pt x="41503" y="41021"/>
                  </a:lnTo>
                  <a:lnTo>
                    <a:pt x="41427" y="41148"/>
                  </a:lnTo>
                  <a:lnTo>
                    <a:pt x="43230" y="41148"/>
                  </a:lnTo>
                  <a:lnTo>
                    <a:pt x="43040" y="41529"/>
                  </a:lnTo>
                  <a:lnTo>
                    <a:pt x="42964" y="41656"/>
                  </a:lnTo>
                  <a:lnTo>
                    <a:pt x="42316" y="41275"/>
                  </a:lnTo>
                  <a:lnTo>
                    <a:pt x="41719" y="41529"/>
                  </a:lnTo>
                  <a:lnTo>
                    <a:pt x="42037" y="41529"/>
                  </a:lnTo>
                  <a:lnTo>
                    <a:pt x="42113" y="42037"/>
                  </a:lnTo>
                  <a:lnTo>
                    <a:pt x="42976" y="41910"/>
                  </a:lnTo>
                  <a:lnTo>
                    <a:pt x="43370" y="41783"/>
                  </a:lnTo>
                  <a:lnTo>
                    <a:pt x="43370" y="41910"/>
                  </a:lnTo>
                  <a:lnTo>
                    <a:pt x="43675" y="42037"/>
                  </a:lnTo>
                  <a:lnTo>
                    <a:pt x="43853" y="42164"/>
                  </a:lnTo>
                  <a:lnTo>
                    <a:pt x="43853" y="41783"/>
                  </a:lnTo>
                  <a:lnTo>
                    <a:pt x="43853" y="41656"/>
                  </a:lnTo>
                  <a:lnTo>
                    <a:pt x="44246" y="41275"/>
                  </a:lnTo>
                  <a:lnTo>
                    <a:pt x="44373" y="40894"/>
                  </a:lnTo>
                  <a:lnTo>
                    <a:pt x="43700" y="41148"/>
                  </a:lnTo>
                  <a:lnTo>
                    <a:pt x="43637" y="41275"/>
                  </a:lnTo>
                  <a:lnTo>
                    <a:pt x="43751" y="41021"/>
                  </a:lnTo>
                  <a:lnTo>
                    <a:pt x="43878" y="40767"/>
                  </a:lnTo>
                  <a:lnTo>
                    <a:pt x="43992" y="40513"/>
                  </a:lnTo>
                  <a:lnTo>
                    <a:pt x="44107" y="40259"/>
                  </a:lnTo>
                  <a:lnTo>
                    <a:pt x="44157" y="40132"/>
                  </a:lnTo>
                  <a:lnTo>
                    <a:pt x="44640" y="40132"/>
                  </a:lnTo>
                  <a:lnTo>
                    <a:pt x="44729" y="39751"/>
                  </a:lnTo>
                  <a:lnTo>
                    <a:pt x="44818" y="39497"/>
                  </a:lnTo>
                  <a:lnTo>
                    <a:pt x="44932" y="39243"/>
                  </a:lnTo>
                  <a:lnTo>
                    <a:pt x="45059" y="39116"/>
                  </a:lnTo>
                  <a:lnTo>
                    <a:pt x="45186" y="38989"/>
                  </a:lnTo>
                  <a:lnTo>
                    <a:pt x="45262" y="38862"/>
                  </a:lnTo>
                  <a:lnTo>
                    <a:pt x="45389" y="38608"/>
                  </a:lnTo>
                  <a:lnTo>
                    <a:pt x="45478" y="38354"/>
                  </a:lnTo>
                  <a:lnTo>
                    <a:pt x="45593" y="37846"/>
                  </a:lnTo>
                  <a:lnTo>
                    <a:pt x="45605" y="37719"/>
                  </a:lnTo>
                  <a:close/>
                </a:path>
                <a:path w="46354" h="62229">
                  <a:moveTo>
                    <a:pt x="45796" y="48387"/>
                  </a:moveTo>
                  <a:lnTo>
                    <a:pt x="45656" y="48514"/>
                  </a:lnTo>
                  <a:lnTo>
                    <a:pt x="45593" y="48641"/>
                  </a:lnTo>
                  <a:lnTo>
                    <a:pt x="45351" y="48641"/>
                  </a:lnTo>
                  <a:lnTo>
                    <a:pt x="45529" y="48514"/>
                  </a:lnTo>
                  <a:lnTo>
                    <a:pt x="45542" y="48260"/>
                  </a:lnTo>
                  <a:lnTo>
                    <a:pt x="45567" y="47625"/>
                  </a:lnTo>
                  <a:lnTo>
                    <a:pt x="44272" y="47625"/>
                  </a:lnTo>
                  <a:lnTo>
                    <a:pt x="44272" y="48768"/>
                  </a:lnTo>
                  <a:lnTo>
                    <a:pt x="43789" y="48895"/>
                  </a:lnTo>
                  <a:lnTo>
                    <a:pt x="43383" y="48895"/>
                  </a:lnTo>
                  <a:lnTo>
                    <a:pt x="43268" y="48641"/>
                  </a:lnTo>
                  <a:lnTo>
                    <a:pt x="43230" y="48514"/>
                  </a:lnTo>
                  <a:lnTo>
                    <a:pt x="43586" y="48260"/>
                  </a:lnTo>
                  <a:lnTo>
                    <a:pt x="44221" y="48260"/>
                  </a:lnTo>
                  <a:lnTo>
                    <a:pt x="44272" y="48768"/>
                  </a:lnTo>
                  <a:lnTo>
                    <a:pt x="44272" y="47625"/>
                  </a:lnTo>
                  <a:lnTo>
                    <a:pt x="42989" y="47625"/>
                  </a:lnTo>
                  <a:lnTo>
                    <a:pt x="42570" y="47625"/>
                  </a:lnTo>
                  <a:lnTo>
                    <a:pt x="42570" y="49276"/>
                  </a:lnTo>
                  <a:lnTo>
                    <a:pt x="42392" y="49403"/>
                  </a:lnTo>
                  <a:lnTo>
                    <a:pt x="41109" y="49530"/>
                  </a:lnTo>
                  <a:lnTo>
                    <a:pt x="41059" y="48641"/>
                  </a:lnTo>
                  <a:lnTo>
                    <a:pt x="41503" y="48514"/>
                  </a:lnTo>
                  <a:lnTo>
                    <a:pt x="42252" y="48514"/>
                  </a:lnTo>
                  <a:lnTo>
                    <a:pt x="42367" y="48641"/>
                  </a:lnTo>
                  <a:lnTo>
                    <a:pt x="42481" y="48768"/>
                  </a:lnTo>
                  <a:lnTo>
                    <a:pt x="42570" y="49276"/>
                  </a:lnTo>
                  <a:lnTo>
                    <a:pt x="42570" y="47625"/>
                  </a:lnTo>
                  <a:lnTo>
                    <a:pt x="41541" y="47625"/>
                  </a:lnTo>
                  <a:lnTo>
                    <a:pt x="40538" y="47625"/>
                  </a:lnTo>
                  <a:lnTo>
                    <a:pt x="40309" y="47879"/>
                  </a:lnTo>
                  <a:lnTo>
                    <a:pt x="40195" y="48006"/>
                  </a:lnTo>
                  <a:lnTo>
                    <a:pt x="40093" y="48133"/>
                  </a:lnTo>
                  <a:lnTo>
                    <a:pt x="40055" y="49784"/>
                  </a:lnTo>
                  <a:lnTo>
                    <a:pt x="40462" y="49530"/>
                  </a:lnTo>
                  <a:lnTo>
                    <a:pt x="40551" y="49657"/>
                  </a:lnTo>
                  <a:lnTo>
                    <a:pt x="40627" y="49784"/>
                  </a:lnTo>
                  <a:lnTo>
                    <a:pt x="40703" y="49911"/>
                  </a:lnTo>
                  <a:lnTo>
                    <a:pt x="40792" y="50038"/>
                  </a:lnTo>
                  <a:lnTo>
                    <a:pt x="42557" y="50038"/>
                  </a:lnTo>
                  <a:lnTo>
                    <a:pt x="42976" y="50546"/>
                  </a:lnTo>
                  <a:lnTo>
                    <a:pt x="42951" y="51943"/>
                  </a:lnTo>
                  <a:lnTo>
                    <a:pt x="43319" y="51816"/>
                  </a:lnTo>
                  <a:lnTo>
                    <a:pt x="44310" y="51308"/>
                  </a:lnTo>
                  <a:lnTo>
                    <a:pt x="45034" y="50800"/>
                  </a:lnTo>
                  <a:lnTo>
                    <a:pt x="45275" y="50546"/>
                  </a:lnTo>
                  <a:lnTo>
                    <a:pt x="45389" y="50292"/>
                  </a:lnTo>
                  <a:lnTo>
                    <a:pt x="45504" y="50038"/>
                  </a:lnTo>
                  <a:lnTo>
                    <a:pt x="45618" y="49784"/>
                  </a:lnTo>
                  <a:lnTo>
                    <a:pt x="45732" y="49530"/>
                  </a:lnTo>
                  <a:lnTo>
                    <a:pt x="45796" y="48895"/>
                  </a:lnTo>
                  <a:lnTo>
                    <a:pt x="45796" y="48641"/>
                  </a:lnTo>
                  <a:lnTo>
                    <a:pt x="45796" y="48387"/>
                  </a:lnTo>
                  <a:close/>
                </a:path>
                <a:path w="46354" h="62229">
                  <a:moveTo>
                    <a:pt x="45961" y="56515"/>
                  </a:moveTo>
                  <a:lnTo>
                    <a:pt x="44907" y="56134"/>
                  </a:lnTo>
                  <a:lnTo>
                    <a:pt x="43446" y="56134"/>
                  </a:lnTo>
                  <a:lnTo>
                    <a:pt x="43319" y="56007"/>
                  </a:lnTo>
                  <a:lnTo>
                    <a:pt x="43205" y="55880"/>
                  </a:lnTo>
                  <a:lnTo>
                    <a:pt x="43091" y="54737"/>
                  </a:lnTo>
                  <a:lnTo>
                    <a:pt x="43510" y="54483"/>
                  </a:lnTo>
                  <a:lnTo>
                    <a:pt x="43383" y="53975"/>
                  </a:lnTo>
                  <a:lnTo>
                    <a:pt x="43294" y="53467"/>
                  </a:lnTo>
                  <a:lnTo>
                    <a:pt x="43192" y="53213"/>
                  </a:lnTo>
                  <a:lnTo>
                    <a:pt x="43116" y="52959"/>
                  </a:lnTo>
                  <a:lnTo>
                    <a:pt x="42862" y="53086"/>
                  </a:lnTo>
                  <a:lnTo>
                    <a:pt x="42621" y="53467"/>
                  </a:lnTo>
                  <a:lnTo>
                    <a:pt x="42545" y="53721"/>
                  </a:lnTo>
                  <a:lnTo>
                    <a:pt x="42481" y="53975"/>
                  </a:lnTo>
                  <a:lnTo>
                    <a:pt x="42354" y="54483"/>
                  </a:lnTo>
                  <a:lnTo>
                    <a:pt x="42240" y="54991"/>
                  </a:lnTo>
                  <a:lnTo>
                    <a:pt x="42151" y="55372"/>
                  </a:lnTo>
                  <a:lnTo>
                    <a:pt x="41300" y="56134"/>
                  </a:lnTo>
                  <a:lnTo>
                    <a:pt x="40030" y="56769"/>
                  </a:lnTo>
                  <a:lnTo>
                    <a:pt x="45694" y="56769"/>
                  </a:lnTo>
                  <a:lnTo>
                    <a:pt x="45961" y="56515"/>
                  </a:lnTo>
                  <a:close/>
                </a:path>
              </a:pathLst>
            </a:custGeom>
            <a:solidFill>
              <a:srgbClr val="1217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3998030" y="4325767"/>
              <a:ext cx="5715" cy="3810"/>
            </a:xfrm>
            <a:custGeom>
              <a:avLst/>
              <a:gdLst/>
              <a:ahLst/>
              <a:cxnLst/>
              <a:rect l="l" t="t" r="r" b="b"/>
              <a:pathLst>
                <a:path w="5714" h="3810">
                  <a:moveTo>
                    <a:pt x="1328" y="2104"/>
                  </a:moveTo>
                  <a:lnTo>
                    <a:pt x="50" y="2104"/>
                  </a:lnTo>
                  <a:lnTo>
                    <a:pt x="429" y="2827"/>
                  </a:lnTo>
                  <a:lnTo>
                    <a:pt x="1481" y="3298"/>
                  </a:lnTo>
                  <a:lnTo>
                    <a:pt x="4209" y="3298"/>
                  </a:lnTo>
                  <a:lnTo>
                    <a:pt x="5203" y="2471"/>
                  </a:lnTo>
                  <a:lnTo>
                    <a:pt x="1624" y="2471"/>
                  </a:lnTo>
                  <a:lnTo>
                    <a:pt x="1328" y="2104"/>
                  </a:lnTo>
                  <a:close/>
                </a:path>
                <a:path w="5714" h="3810">
                  <a:moveTo>
                    <a:pt x="5644" y="2104"/>
                  </a:moveTo>
                  <a:lnTo>
                    <a:pt x="3813" y="2104"/>
                  </a:lnTo>
                  <a:lnTo>
                    <a:pt x="3840" y="2471"/>
                  </a:lnTo>
                  <a:lnTo>
                    <a:pt x="5203" y="2471"/>
                  </a:lnTo>
                  <a:lnTo>
                    <a:pt x="5644" y="2104"/>
                  </a:lnTo>
                  <a:close/>
                </a:path>
                <a:path w="5714" h="3810">
                  <a:moveTo>
                    <a:pt x="3785" y="1717"/>
                  </a:moveTo>
                  <a:lnTo>
                    <a:pt x="1016" y="1717"/>
                  </a:lnTo>
                  <a:lnTo>
                    <a:pt x="1328" y="2104"/>
                  </a:lnTo>
                  <a:lnTo>
                    <a:pt x="3813" y="2104"/>
                  </a:lnTo>
                  <a:lnTo>
                    <a:pt x="3785" y="1717"/>
                  </a:lnTo>
                  <a:close/>
                </a:path>
                <a:path w="5714" h="3810">
                  <a:moveTo>
                    <a:pt x="3898" y="0"/>
                  </a:moveTo>
                  <a:lnTo>
                    <a:pt x="199" y="0"/>
                  </a:lnTo>
                  <a:lnTo>
                    <a:pt x="52" y="303"/>
                  </a:lnTo>
                  <a:lnTo>
                    <a:pt x="0" y="1717"/>
                  </a:lnTo>
                  <a:lnTo>
                    <a:pt x="1321" y="1717"/>
                  </a:lnTo>
                  <a:lnTo>
                    <a:pt x="1709" y="722"/>
                  </a:lnTo>
                  <a:lnTo>
                    <a:pt x="5078" y="722"/>
                  </a:lnTo>
                  <a:lnTo>
                    <a:pt x="4547" y="303"/>
                  </a:lnTo>
                  <a:lnTo>
                    <a:pt x="3898" y="0"/>
                  </a:lnTo>
                  <a:close/>
                </a:path>
                <a:path w="5714" h="3810">
                  <a:moveTo>
                    <a:pt x="4319" y="1319"/>
                  </a:moveTo>
                  <a:lnTo>
                    <a:pt x="1476" y="1319"/>
                  </a:lnTo>
                  <a:lnTo>
                    <a:pt x="1321" y="1717"/>
                  </a:lnTo>
                  <a:lnTo>
                    <a:pt x="4576" y="1717"/>
                  </a:lnTo>
                  <a:lnTo>
                    <a:pt x="4319" y="1319"/>
                  </a:lnTo>
                  <a:close/>
                </a:path>
              </a:pathLst>
            </a:custGeom>
            <a:solidFill>
              <a:srgbClr val="100E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3972229" y="4283144"/>
              <a:ext cx="57785" cy="74295"/>
            </a:xfrm>
            <a:custGeom>
              <a:avLst/>
              <a:gdLst/>
              <a:ahLst/>
              <a:cxnLst/>
              <a:rect l="l" t="t" r="r" b="b"/>
              <a:pathLst>
                <a:path w="57785" h="74295">
                  <a:moveTo>
                    <a:pt x="3479" y="27114"/>
                  </a:moveTo>
                  <a:lnTo>
                    <a:pt x="2247" y="27203"/>
                  </a:lnTo>
                  <a:lnTo>
                    <a:pt x="1460" y="26250"/>
                  </a:lnTo>
                  <a:lnTo>
                    <a:pt x="1168" y="27444"/>
                  </a:lnTo>
                  <a:lnTo>
                    <a:pt x="0" y="27863"/>
                  </a:lnTo>
                  <a:lnTo>
                    <a:pt x="1054" y="28511"/>
                  </a:lnTo>
                  <a:lnTo>
                    <a:pt x="1117" y="29718"/>
                  </a:lnTo>
                  <a:lnTo>
                    <a:pt x="2070" y="28930"/>
                  </a:lnTo>
                  <a:lnTo>
                    <a:pt x="3276" y="29248"/>
                  </a:lnTo>
                  <a:lnTo>
                    <a:pt x="2806" y="28130"/>
                  </a:lnTo>
                  <a:lnTo>
                    <a:pt x="3479" y="27114"/>
                  </a:lnTo>
                  <a:close/>
                </a:path>
                <a:path w="57785" h="74295">
                  <a:moveTo>
                    <a:pt x="4267" y="19240"/>
                  </a:moveTo>
                  <a:lnTo>
                    <a:pt x="3098" y="18783"/>
                  </a:lnTo>
                  <a:lnTo>
                    <a:pt x="2819" y="17602"/>
                  </a:lnTo>
                  <a:lnTo>
                    <a:pt x="2032" y="18542"/>
                  </a:lnTo>
                  <a:lnTo>
                    <a:pt x="787" y="18440"/>
                  </a:lnTo>
                  <a:lnTo>
                    <a:pt x="1460" y="19469"/>
                  </a:lnTo>
                  <a:lnTo>
                    <a:pt x="965" y="20574"/>
                  </a:lnTo>
                  <a:lnTo>
                    <a:pt x="2184" y="20269"/>
                  </a:lnTo>
                  <a:lnTo>
                    <a:pt x="3124" y="21069"/>
                  </a:lnTo>
                  <a:lnTo>
                    <a:pt x="3200" y="19850"/>
                  </a:lnTo>
                  <a:lnTo>
                    <a:pt x="4267" y="19240"/>
                  </a:lnTo>
                  <a:close/>
                </a:path>
                <a:path w="57785" h="74295">
                  <a:moveTo>
                    <a:pt x="5829" y="35394"/>
                  </a:moveTo>
                  <a:lnTo>
                    <a:pt x="4724" y="35483"/>
                  </a:lnTo>
                  <a:lnTo>
                    <a:pt x="4013" y="34620"/>
                  </a:lnTo>
                  <a:lnTo>
                    <a:pt x="3746" y="35699"/>
                  </a:lnTo>
                  <a:lnTo>
                    <a:pt x="2705" y="36080"/>
                  </a:lnTo>
                  <a:lnTo>
                    <a:pt x="3657" y="36652"/>
                  </a:lnTo>
                  <a:lnTo>
                    <a:pt x="3708" y="37744"/>
                  </a:lnTo>
                  <a:lnTo>
                    <a:pt x="4559" y="37045"/>
                  </a:lnTo>
                  <a:lnTo>
                    <a:pt x="5638" y="37325"/>
                  </a:lnTo>
                  <a:lnTo>
                    <a:pt x="5219" y="36322"/>
                  </a:lnTo>
                  <a:lnTo>
                    <a:pt x="5829" y="35394"/>
                  </a:lnTo>
                  <a:close/>
                </a:path>
                <a:path w="57785" h="74295">
                  <a:moveTo>
                    <a:pt x="9220" y="10909"/>
                  </a:moveTo>
                  <a:lnTo>
                    <a:pt x="8128" y="10071"/>
                  </a:lnTo>
                  <a:lnTo>
                    <a:pt x="8216" y="8737"/>
                  </a:lnTo>
                  <a:lnTo>
                    <a:pt x="7061" y="9486"/>
                  </a:lnTo>
                  <a:lnTo>
                    <a:pt x="5778" y="8991"/>
                  </a:lnTo>
                  <a:lnTo>
                    <a:pt x="6146" y="10299"/>
                  </a:lnTo>
                  <a:lnTo>
                    <a:pt x="5283" y="11328"/>
                  </a:lnTo>
                  <a:lnTo>
                    <a:pt x="6667" y="11379"/>
                  </a:lnTo>
                  <a:lnTo>
                    <a:pt x="7404" y="12522"/>
                  </a:lnTo>
                  <a:lnTo>
                    <a:pt x="7886" y="11252"/>
                  </a:lnTo>
                  <a:lnTo>
                    <a:pt x="9220" y="10909"/>
                  </a:lnTo>
                  <a:close/>
                </a:path>
                <a:path w="57785" h="74295">
                  <a:moveTo>
                    <a:pt x="16852" y="6311"/>
                  </a:moveTo>
                  <a:lnTo>
                    <a:pt x="16103" y="5016"/>
                  </a:lnTo>
                  <a:lnTo>
                    <a:pt x="16764" y="3657"/>
                  </a:lnTo>
                  <a:lnTo>
                    <a:pt x="15252" y="3962"/>
                  </a:lnTo>
                  <a:lnTo>
                    <a:pt x="14147" y="2933"/>
                  </a:lnTo>
                  <a:lnTo>
                    <a:pt x="13970" y="4419"/>
                  </a:lnTo>
                  <a:lnTo>
                    <a:pt x="12611" y="5130"/>
                  </a:lnTo>
                  <a:lnTo>
                    <a:pt x="14020" y="5740"/>
                  </a:lnTo>
                  <a:lnTo>
                    <a:pt x="14287" y="7213"/>
                  </a:lnTo>
                  <a:lnTo>
                    <a:pt x="15341" y="6096"/>
                  </a:lnTo>
                  <a:lnTo>
                    <a:pt x="16852" y="6311"/>
                  </a:lnTo>
                  <a:close/>
                </a:path>
                <a:path w="57785" h="74295">
                  <a:moveTo>
                    <a:pt x="26517" y="52743"/>
                  </a:moveTo>
                  <a:lnTo>
                    <a:pt x="26428" y="52324"/>
                  </a:lnTo>
                  <a:lnTo>
                    <a:pt x="26047" y="52285"/>
                  </a:lnTo>
                  <a:lnTo>
                    <a:pt x="25209" y="52197"/>
                  </a:lnTo>
                  <a:lnTo>
                    <a:pt x="24714" y="51841"/>
                  </a:lnTo>
                  <a:lnTo>
                    <a:pt x="24434" y="51777"/>
                  </a:lnTo>
                  <a:lnTo>
                    <a:pt x="24130" y="51917"/>
                  </a:lnTo>
                  <a:lnTo>
                    <a:pt x="23825" y="52082"/>
                  </a:lnTo>
                  <a:lnTo>
                    <a:pt x="23710" y="51904"/>
                  </a:lnTo>
                  <a:lnTo>
                    <a:pt x="23469" y="51803"/>
                  </a:lnTo>
                  <a:lnTo>
                    <a:pt x="23228" y="51689"/>
                  </a:lnTo>
                  <a:lnTo>
                    <a:pt x="22377" y="52552"/>
                  </a:lnTo>
                  <a:lnTo>
                    <a:pt x="22110" y="52489"/>
                  </a:lnTo>
                  <a:lnTo>
                    <a:pt x="21844" y="52425"/>
                  </a:lnTo>
                  <a:lnTo>
                    <a:pt x="21958" y="52616"/>
                  </a:lnTo>
                  <a:lnTo>
                    <a:pt x="22110" y="52705"/>
                  </a:lnTo>
                  <a:lnTo>
                    <a:pt x="22275" y="52793"/>
                  </a:lnTo>
                  <a:lnTo>
                    <a:pt x="22758" y="53276"/>
                  </a:lnTo>
                  <a:lnTo>
                    <a:pt x="22974" y="52908"/>
                  </a:lnTo>
                  <a:lnTo>
                    <a:pt x="23266" y="52755"/>
                  </a:lnTo>
                  <a:lnTo>
                    <a:pt x="23787" y="52793"/>
                  </a:lnTo>
                  <a:lnTo>
                    <a:pt x="24384" y="52971"/>
                  </a:lnTo>
                  <a:lnTo>
                    <a:pt x="24917" y="52781"/>
                  </a:lnTo>
                  <a:lnTo>
                    <a:pt x="25146" y="52616"/>
                  </a:lnTo>
                  <a:lnTo>
                    <a:pt x="25438" y="52743"/>
                  </a:lnTo>
                  <a:lnTo>
                    <a:pt x="25742" y="52857"/>
                  </a:lnTo>
                  <a:lnTo>
                    <a:pt x="26517" y="52743"/>
                  </a:lnTo>
                  <a:close/>
                </a:path>
                <a:path w="57785" h="74295">
                  <a:moveTo>
                    <a:pt x="27609" y="1727"/>
                  </a:moveTo>
                  <a:lnTo>
                    <a:pt x="25920" y="1485"/>
                  </a:lnTo>
                  <a:lnTo>
                    <a:pt x="25158" y="0"/>
                  </a:lnTo>
                  <a:lnTo>
                    <a:pt x="24409" y="1485"/>
                  </a:lnTo>
                  <a:lnTo>
                    <a:pt x="22707" y="1727"/>
                  </a:lnTo>
                  <a:lnTo>
                    <a:pt x="23926" y="2882"/>
                  </a:lnTo>
                  <a:lnTo>
                    <a:pt x="23647" y="4521"/>
                  </a:lnTo>
                  <a:lnTo>
                    <a:pt x="25158" y="3759"/>
                  </a:lnTo>
                  <a:lnTo>
                    <a:pt x="26670" y="4521"/>
                  </a:lnTo>
                  <a:lnTo>
                    <a:pt x="26390" y="2882"/>
                  </a:lnTo>
                  <a:lnTo>
                    <a:pt x="27609" y="1727"/>
                  </a:lnTo>
                  <a:close/>
                </a:path>
                <a:path w="57785" h="74295">
                  <a:moveTo>
                    <a:pt x="38328" y="5130"/>
                  </a:moveTo>
                  <a:lnTo>
                    <a:pt x="36957" y="4419"/>
                  </a:lnTo>
                  <a:lnTo>
                    <a:pt x="36791" y="2933"/>
                  </a:lnTo>
                  <a:lnTo>
                    <a:pt x="35687" y="3962"/>
                  </a:lnTo>
                  <a:lnTo>
                    <a:pt x="34175" y="3657"/>
                  </a:lnTo>
                  <a:lnTo>
                    <a:pt x="34848" y="5016"/>
                  </a:lnTo>
                  <a:lnTo>
                    <a:pt x="34086" y="6311"/>
                  </a:lnTo>
                  <a:lnTo>
                    <a:pt x="35610" y="6096"/>
                  </a:lnTo>
                  <a:lnTo>
                    <a:pt x="36652" y="7213"/>
                  </a:lnTo>
                  <a:lnTo>
                    <a:pt x="36918" y="5740"/>
                  </a:lnTo>
                  <a:lnTo>
                    <a:pt x="38328" y="5130"/>
                  </a:lnTo>
                  <a:close/>
                </a:path>
                <a:path w="57785" h="74295">
                  <a:moveTo>
                    <a:pt x="38646" y="27863"/>
                  </a:moveTo>
                  <a:lnTo>
                    <a:pt x="38608" y="27609"/>
                  </a:lnTo>
                  <a:lnTo>
                    <a:pt x="38493" y="26631"/>
                  </a:lnTo>
                  <a:lnTo>
                    <a:pt x="37706" y="24625"/>
                  </a:lnTo>
                  <a:lnTo>
                    <a:pt x="35140" y="23774"/>
                  </a:lnTo>
                  <a:lnTo>
                    <a:pt x="34950" y="23774"/>
                  </a:lnTo>
                  <a:lnTo>
                    <a:pt x="29870" y="21691"/>
                  </a:lnTo>
                  <a:lnTo>
                    <a:pt x="28803" y="21691"/>
                  </a:lnTo>
                  <a:lnTo>
                    <a:pt x="28168" y="21247"/>
                  </a:lnTo>
                  <a:lnTo>
                    <a:pt x="27940" y="21691"/>
                  </a:lnTo>
                  <a:lnTo>
                    <a:pt x="27978" y="20993"/>
                  </a:lnTo>
                  <a:lnTo>
                    <a:pt x="28092" y="20764"/>
                  </a:lnTo>
                  <a:lnTo>
                    <a:pt x="28194" y="20472"/>
                  </a:lnTo>
                  <a:lnTo>
                    <a:pt x="28028" y="20307"/>
                  </a:lnTo>
                  <a:lnTo>
                    <a:pt x="28333" y="20307"/>
                  </a:lnTo>
                  <a:lnTo>
                    <a:pt x="27444" y="19608"/>
                  </a:lnTo>
                  <a:lnTo>
                    <a:pt x="27279" y="19329"/>
                  </a:lnTo>
                  <a:lnTo>
                    <a:pt x="28028" y="19024"/>
                  </a:lnTo>
                  <a:lnTo>
                    <a:pt x="27952" y="18529"/>
                  </a:lnTo>
                  <a:lnTo>
                    <a:pt x="27139" y="17868"/>
                  </a:lnTo>
                  <a:lnTo>
                    <a:pt x="26136" y="17602"/>
                  </a:lnTo>
                  <a:lnTo>
                    <a:pt x="24168" y="21056"/>
                  </a:lnTo>
                  <a:lnTo>
                    <a:pt x="24218" y="22047"/>
                  </a:lnTo>
                  <a:lnTo>
                    <a:pt x="22326" y="22364"/>
                  </a:lnTo>
                  <a:lnTo>
                    <a:pt x="21018" y="23037"/>
                  </a:lnTo>
                  <a:lnTo>
                    <a:pt x="18630" y="23774"/>
                  </a:lnTo>
                  <a:lnTo>
                    <a:pt x="17348" y="23774"/>
                  </a:lnTo>
                  <a:lnTo>
                    <a:pt x="16764" y="24091"/>
                  </a:lnTo>
                  <a:lnTo>
                    <a:pt x="15773" y="25400"/>
                  </a:lnTo>
                  <a:lnTo>
                    <a:pt x="14795" y="27609"/>
                  </a:lnTo>
                  <a:lnTo>
                    <a:pt x="16751" y="30632"/>
                  </a:lnTo>
                  <a:lnTo>
                    <a:pt x="18072" y="32359"/>
                  </a:lnTo>
                  <a:lnTo>
                    <a:pt x="17259" y="36626"/>
                  </a:lnTo>
                  <a:lnTo>
                    <a:pt x="18211" y="34886"/>
                  </a:lnTo>
                  <a:lnTo>
                    <a:pt x="23368" y="33794"/>
                  </a:lnTo>
                  <a:lnTo>
                    <a:pt x="26250" y="34124"/>
                  </a:lnTo>
                  <a:lnTo>
                    <a:pt x="28613" y="34124"/>
                  </a:lnTo>
                  <a:lnTo>
                    <a:pt x="34632" y="33794"/>
                  </a:lnTo>
                  <a:lnTo>
                    <a:pt x="35394" y="33388"/>
                  </a:lnTo>
                  <a:lnTo>
                    <a:pt x="35166" y="34124"/>
                  </a:lnTo>
                  <a:lnTo>
                    <a:pt x="35814" y="34124"/>
                  </a:lnTo>
                  <a:lnTo>
                    <a:pt x="35801" y="34404"/>
                  </a:lnTo>
                  <a:lnTo>
                    <a:pt x="36004" y="33883"/>
                  </a:lnTo>
                  <a:lnTo>
                    <a:pt x="36372" y="32867"/>
                  </a:lnTo>
                  <a:lnTo>
                    <a:pt x="38176" y="29324"/>
                  </a:lnTo>
                  <a:lnTo>
                    <a:pt x="38646" y="27863"/>
                  </a:lnTo>
                  <a:close/>
                </a:path>
                <a:path w="57785" h="74295">
                  <a:moveTo>
                    <a:pt x="45656" y="11328"/>
                  </a:moveTo>
                  <a:lnTo>
                    <a:pt x="44792" y="10299"/>
                  </a:lnTo>
                  <a:lnTo>
                    <a:pt x="45161" y="8991"/>
                  </a:lnTo>
                  <a:lnTo>
                    <a:pt x="43878" y="9486"/>
                  </a:lnTo>
                  <a:lnTo>
                    <a:pt x="42722" y="8737"/>
                  </a:lnTo>
                  <a:lnTo>
                    <a:pt x="42811" y="10071"/>
                  </a:lnTo>
                  <a:lnTo>
                    <a:pt x="41719" y="10909"/>
                  </a:lnTo>
                  <a:lnTo>
                    <a:pt x="43065" y="11252"/>
                  </a:lnTo>
                  <a:lnTo>
                    <a:pt x="43535" y="12522"/>
                  </a:lnTo>
                  <a:lnTo>
                    <a:pt x="44272" y="11379"/>
                  </a:lnTo>
                  <a:lnTo>
                    <a:pt x="45656" y="11328"/>
                  </a:lnTo>
                  <a:close/>
                </a:path>
                <a:path w="57785" h="74295">
                  <a:moveTo>
                    <a:pt x="48247" y="36080"/>
                  </a:moveTo>
                  <a:lnTo>
                    <a:pt x="47193" y="35699"/>
                  </a:lnTo>
                  <a:lnTo>
                    <a:pt x="46926" y="34620"/>
                  </a:lnTo>
                  <a:lnTo>
                    <a:pt x="46215" y="35483"/>
                  </a:lnTo>
                  <a:lnTo>
                    <a:pt x="45097" y="35394"/>
                  </a:lnTo>
                  <a:lnTo>
                    <a:pt x="45720" y="36322"/>
                  </a:lnTo>
                  <a:lnTo>
                    <a:pt x="45288" y="37325"/>
                  </a:lnTo>
                  <a:lnTo>
                    <a:pt x="46380" y="37045"/>
                  </a:lnTo>
                  <a:lnTo>
                    <a:pt x="47231" y="37744"/>
                  </a:lnTo>
                  <a:lnTo>
                    <a:pt x="47294" y="36652"/>
                  </a:lnTo>
                  <a:lnTo>
                    <a:pt x="48247" y="36080"/>
                  </a:lnTo>
                  <a:close/>
                </a:path>
                <a:path w="57785" h="74295">
                  <a:moveTo>
                    <a:pt x="50152" y="18440"/>
                  </a:moveTo>
                  <a:lnTo>
                    <a:pt x="48920" y="18542"/>
                  </a:lnTo>
                  <a:lnTo>
                    <a:pt x="48120" y="17602"/>
                  </a:lnTo>
                  <a:lnTo>
                    <a:pt x="47840" y="18783"/>
                  </a:lnTo>
                  <a:lnTo>
                    <a:pt x="46672" y="19240"/>
                  </a:lnTo>
                  <a:lnTo>
                    <a:pt x="47739" y="19850"/>
                  </a:lnTo>
                  <a:lnTo>
                    <a:pt x="47815" y="21069"/>
                  </a:lnTo>
                  <a:lnTo>
                    <a:pt x="48755" y="20269"/>
                  </a:lnTo>
                  <a:lnTo>
                    <a:pt x="49974" y="20574"/>
                  </a:lnTo>
                  <a:lnTo>
                    <a:pt x="49479" y="19469"/>
                  </a:lnTo>
                  <a:lnTo>
                    <a:pt x="50152" y="18440"/>
                  </a:lnTo>
                  <a:close/>
                </a:path>
                <a:path w="57785" h="74295">
                  <a:moveTo>
                    <a:pt x="50939" y="27863"/>
                  </a:moveTo>
                  <a:lnTo>
                    <a:pt x="49771" y="27444"/>
                  </a:lnTo>
                  <a:lnTo>
                    <a:pt x="49479" y="26250"/>
                  </a:lnTo>
                  <a:lnTo>
                    <a:pt x="48704" y="27203"/>
                  </a:lnTo>
                  <a:lnTo>
                    <a:pt x="47447" y="27114"/>
                  </a:lnTo>
                  <a:lnTo>
                    <a:pt x="48133" y="28130"/>
                  </a:lnTo>
                  <a:lnTo>
                    <a:pt x="47663" y="29248"/>
                  </a:lnTo>
                  <a:lnTo>
                    <a:pt x="48869" y="28930"/>
                  </a:lnTo>
                  <a:lnTo>
                    <a:pt x="49822" y="29718"/>
                  </a:lnTo>
                  <a:lnTo>
                    <a:pt x="49885" y="28511"/>
                  </a:lnTo>
                  <a:lnTo>
                    <a:pt x="50939" y="27863"/>
                  </a:lnTo>
                  <a:close/>
                </a:path>
                <a:path w="57785" h="74295">
                  <a:moveTo>
                    <a:pt x="56540" y="62001"/>
                  </a:moveTo>
                  <a:lnTo>
                    <a:pt x="56095" y="62001"/>
                  </a:lnTo>
                  <a:lnTo>
                    <a:pt x="56248" y="62191"/>
                  </a:lnTo>
                  <a:lnTo>
                    <a:pt x="56438" y="62191"/>
                  </a:lnTo>
                  <a:lnTo>
                    <a:pt x="56540" y="62001"/>
                  </a:lnTo>
                  <a:close/>
                </a:path>
                <a:path w="57785" h="74295">
                  <a:moveTo>
                    <a:pt x="56870" y="56324"/>
                  </a:moveTo>
                  <a:lnTo>
                    <a:pt x="56527" y="56108"/>
                  </a:lnTo>
                  <a:lnTo>
                    <a:pt x="56197" y="55892"/>
                  </a:lnTo>
                  <a:lnTo>
                    <a:pt x="55981" y="56476"/>
                  </a:lnTo>
                  <a:lnTo>
                    <a:pt x="55803" y="56654"/>
                  </a:lnTo>
                  <a:lnTo>
                    <a:pt x="55511" y="56756"/>
                  </a:lnTo>
                  <a:lnTo>
                    <a:pt x="55333" y="56756"/>
                  </a:lnTo>
                  <a:lnTo>
                    <a:pt x="55270" y="57086"/>
                  </a:lnTo>
                  <a:lnTo>
                    <a:pt x="55156" y="57302"/>
                  </a:lnTo>
                  <a:lnTo>
                    <a:pt x="55067" y="57505"/>
                  </a:lnTo>
                  <a:lnTo>
                    <a:pt x="55448" y="57391"/>
                  </a:lnTo>
                  <a:lnTo>
                    <a:pt x="55918" y="57289"/>
                  </a:lnTo>
                  <a:lnTo>
                    <a:pt x="55994" y="57124"/>
                  </a:lnTo>
                  <a:lnTo>
                    <a:pt x="56515" y="56908"/>
                  </a:lnTo>
                  <a:lnTo>
                    <a:pt x="56502" y="56692"/>
                  </a:lnTo>
                  <a:lnTo>
                    <a:pt x="56476" y="56489"/>
                  </a:lnTo>
                  <a:lnTo>
                    <a:pt x="56870" y="56324"/>
                  </a:lnTo>
                  <a:close/>
                </a:path>
                <a:path w="57785" h="74295">
                  <a:moveTo>
                    <a:pt x="56972" y="60744"/>
                  </a:moveTo>
                  <a:lnTo>
                    <a:pt x="56489" y="59994"/>
                  </a:lnTo>
                  <a:lnTo>
                    <a:pt x="56146" y="59994"/>
                  </a:lnTo>
                  <a:lnTo>
                    <a:pt x="56527" y="60744"/>
                  </a:lnTo>
                  <a:lnTo>
                    <a:pt x="56972" y="60744"/>
                  </a:lnTo>
                  <a:close/>
                </a:path>
                <a:path w="57785" h="74295">
                  <a:moveTo>
                    <a:pt x="57023" y="62839"/>
                  </a:moveTo>
                  <a:lnTo>
                    <a:pt x="56642" y="62839"/>
                  </a:lnTo>
                  <a:lnTo>
                    <a:pt x="56565" y="64147"/>
                  </a:lnTo>
                  <a:lnTo>
                    <a:pt x="56781" y="64147"/>
                  </a:lnTo>
                  <a:lnTo>
                    <a:pt x="56857" y="63842"/>
                  </a:lnTo>
                  <a:lnTo>
                    <a:pt x="57023" y="62839"/>
                  </a:lnTo>
                  <a:close/>
                </a:path>
                <a:path w="57785" h="74295">
                  <a:moveTo>
                    <a:pt x="57061" y="53771"/>
                  </a:moveTo>
                  <a:lnTo>
                    <a:pt x="56997" y="53238"/>
                  </a:lnTo>
                  <a:lnTo>
                    <a:pt x="56642" y="53238"/>
                  </a:lnTo>
                  <a:lnTo>
                    <a:pt x="56642" y="54419"/>
                  </a:lnTo>
                  <a:lnTo>
                    <a:pt x="56984" y="54419"/>
                  </a:lnTo>
                  <a:lnTo>
                    <a:pt x="56984" y="53263"/>
                  </a:lnTo>
                  <a:lnTo>
                    <a:pt x="57061" y="53771"/>
                  </a:lnTo>
                  <a:close/>
                </a:path>
                <a:path w="57785" h="74295">
                  <a:moveTo>
                    <a:pt x="57391" y="54698"/>
                  </a:moveTo>
                  <a:lnTo>
                    <a:pt x="56794" y="54698"/>
                  </a:lnTo>
                  <a:lnTo>
                    <a:pt x="57111" y="55524"/>
                  </a:lnTo>
                  <a:lnTo>
                    <a:pt x="57391" y="54698"/>
                  </a:lnTo>
                  <a:close/>
                </a:path>
                <a:path w="57785" h="74295">
                  <a:moveTo>
                    <a:pt x="57442" y="73761"/>
                  </a:moveTo>
                  <a:lnTo>
                    <a:pt x="57264" y="73787"/>
                  </a:lnTo>
                  <a:lnTo>
                    <a:pt x="57099" y="73799"/>
                  </a:lnTo>
                  <a:lnTo>
                    <a:pt x="56934" y="73787"/>
                  </a:lnTo>
                  <a:lnTo>
                    <a:pt x="56870" y="73964"/>
                  </a:lnTo>
                  <a:lnTo>
                    <a:pt x="57111" y="73964"/>
                  </a:lnTo>
                  <a:lnTo>
                    <a:pt x="57277" y="73850"/>
                  </a:lnTo>
                  <a:lnTo>
                    <a:pt x="57442" y="73761"/>
                  </a:lnTo>
                  <a:close/>
                </a:path>
              </a:pathLst>
            </a:custGeom>
            <a:solidFill>
              <a:srgbClr val="1217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3988142" y="4342491"/>
              <a:ext cx="24765" cy="32384"/>
            </a:xfrm>
            <a:custGeom>
              <a:avLst/>
              <a:gdLst/>
              <a:ahLst/>
              <a:cxnLst/>
              <a:rect l="l" t="t" r="r" b="b"/>
              <a:pathLst>
                <a:path w="24764" h="32385">
                  <a:moveTo>
                    <a:pt x="4394" y="1879"/>
                  </a:moveTo>
                  <a:lnTo>
                    <a:pt x="736" y="16167"/>
                  </a:lnTo>
                  <a:lnTo>
                    <a:pt x="0" y="20535"/>
                  </a:lnTo>
                  <a:lnTo>
                    <a:pt x="241" y="27533"/>
                  </a:lnTo>
                  <a:lnTo>
                    <a:pt x="482" y="29921"/>
                  </a:lnTo>
                  <a:lnTo>
                    <a:pt x="2857" y="31546"/>
                  </a:lnTo>
                  <a:lnTo>
                    <a:pt x="3479" y="32042"/>
                  </a:lnTo>
                  <a:lnTo>
                    <a:pt x="4114" y="31584"/>
                  </a:lnTo>
                  <a:lnTo>
                    <a:pt x="4089" y="31229"/>
                  </a:lnTo>
                  <a:lnTo>
                    <a:pt x="3213" y="29578"/>
                  </a:lnTo>
                  <a:lnTo>
                    <a:pt x="2755" y="28016"/>
                  </a:lnTo>
                  <a:lnTo>
                    <a:pt x="1054" y="25501"/>
                  </a:lnTo>
                  <a:lnTo>
                    <a:pt x="736" y="24193"/>
                  </a:lnTo>
                  <a:lnTo>
                    <a:pt x="1003" y="15798"/>
                  </a:lnTo>
                  <a:lnTo>
                    <a:pt x="2552" y="5143"/>
                  </a:lnTo>
                  <a:lnTo>
                    <a:pt x="4394" y="1879"/>
                  </a:lnTo>
                  <a:close/>
                </a:path>
                <a:path w="24764" h="32385">
                  <a:moveTo>
                    <a:pt x="9029" y="1511"/>
                  </a:moveTo>
                  <a:lnTo>
                    <a:pt x="7188" y="330"/>
                  </a:lnTo>
                  <a:lnTo>
                    <a:pt x="6680" y="0"/>
                  </a:lnTo>
                  <a:lnTo>
                    <a:pt x="6477" y="0"/>
                  </a:lnTo>
                  <a:lnTo>
                    <a:pt x="5461" y="0"/>
                  </a:lnTo>
                  <a:lnTo>
                    <a:pt x="4978" y="1016"/>
                  </a:lnTo>
                  <a:lnTo>
                    <a:pt x="3327" y="1511"/>
                  </a:lnTo>
                  <a:lnTo>
                    <a:pt x="4737" y="1511"/>
                  </a:lnTo>
                  <a:lnTo>
                    <a:pt x="7226" y="1511"/>
                  </a:lnTo>
                  <a:lnTo>
                    <a:pt x="6743" y="1993"/>
                  </a:lnTo>
                  <a:lnTo>
                    <a:pt x="7937" y="1993"/>
                  </a:lnTo>
                  <a:lnTo>
                    <a:pt x="8382" y="1511"/>
                  </a:lnTo>
                  <a:lnTo>
                    <a:pt x="9029" y="1511"/>
                  </a:lnTo>
                  <a:close/>
                </a:path>
                <a:path w="24764" h="32385">
                  <a:moveTo>
                    <a:pt x="10680" y="1511"/>
                  </a:moveTo>
                  <a:lnTo>
                    <a:pt x="10160" y="1511"/>
                  </a:lnTo>
                  <a:lnTo>
                    <a:pt x="10566" y="1993"/>
                  </a:lnTo>
                  <a:lnTo>
                    <a:pt x="10680" y="1511"/>
                  </a:lnTo>
                  <a:close/>
                </a:path>
                <a:path w="24764" h="32385">
                  <a:moveTo>
                    <a:pt x="24053" y="30327"/>
                  </a:moveTo>
                  <a:lnTo>
                    <a:pt x="23914" y="30327"/>
                  </a:lnTo>
                  <a:lnTo>
                    <a:pt x="23101" y="30327"/>
                  </a:lnTo>
                  <a:lnTo>
                    <a:pt x="23114" y="30187"/>
                  </a:lnTo>
                  <a:lnTo>
                    <a:pt x="23177" y="29883"/>
                  </a:lnTo>
                  <a:lnTo>
                    <a:pt x="22275" y="29883"/>
                  </a:lnTo>
                  <a:lnTo>
                    <a:pt x="22390" y="24079"/>
                  </a:lnTo>
                  <a:lnTo>
                    <a:pt x="22352" y="23723"/>
                  </a:lnTo>
                  <a:lnTo>
                    <a:pt x="22263" y="22682"/>
                  </a:lnTo>
                  <a:lnTo>
                    <a:pt x="22161" y="21805"/>
                  </a:lnTo>
                  <a:lnTo>
                    <a:pt x="22072" y="21043"/>
                  </a:lnTo>
                  <a:lnTo>
                    <a:pt x="21844" y="19380"/>
                  </a:lnTo>
                  <a:lnTo>
                    <a:pt x="21742" y="18580"/>
                  </a:lnTo>
                  <a:lnTo>
                    <a:pt x="21691" y="18237"/>
                  </a:lnTo>
                  <a:lnTo>
                    <a:pt x="21590" y="17437"/>
                  </a:lnTo>
                  <a:lnTo>
                    <a:pt x="21488" y="16141"/>
                  </a:lnTo>
                  <a:lnTo>
                    <a:pt x="21437" y="15887"/>
                  </a:lnTo>
                  <a:lnTo>
                    <a:pt x="21297" y="15430"/>
                  </a:lnTo>
                  <a:lnTo>
                    <a:pt x="21297" y="22682"/>
                  </a:lnTo>
                  <a:lnTo>
                    <a:pt x="21145" y="23253"/>
                  </a:lnTo>
                  <a:lnTo>
                    <a:pt x="21056" y="23609"/>
                  </a:lnTo>
                  <a:lnTo>
                    <a:pt x="20726" y="22682"/>
                  </a:lnTo>
                  <a:lnTo>
                    <a:pt x="20802" y="22059"/>
                  </a:lnTo>
                  <a:lnTo>
                    <a:pt x="20866" y="21043"/>
                  </a:lnTo>
                  <a:lnTo>
                    <a:pt x="20942" y="21805"/>
                  </a:lnTo>
                  <a:lnTo>
                    <a:pt x="21082" y="22059"/>
                  </a:lnTo>
                  <a:lnTo>
                    <a:pt x="21196" y="22288"/>
                  </a:lnTo>
                  <a:lnTo>
                    <a:pt x="21297" y="22682"/>
                  </a:lnTo>
                  <a:lnTo>
                    <a:pt x="21297" y="15430"/>
                  </a:lnTo>
                  <a:lnTo>
                    <a:pt x="20383" y="12369"/>
                  </a:lnTo>
                  <a:lnTo>
                    <a:pt x="19926" y="10629"/>
                  </a:lnTo>
                  <a:lnTo>
                    <a:pt x="19875" y="10439"/>
                  </a:lnTo>
                  <a:lnTo>
                    <a:pt x="19761" y="9969"/>
                  </a:lnTo>
                  <a:lnTo>
                    <a:pt x="19202" y="8255"/>
                  </a:lnTo>
                  <a:lnTo>
                    <a:pt x="19202" y="28625"/>
                  </a:lnTo>
                  <a:lnTo>
                    <a:pt x="18783" y="29629"/>
                  </a:lnTo>
                  <a:lnTo>
                    <a:pt x="17881" y="30911"/>
                  </a:lnTo>
                  <a:lnTo>
                    <a:pt x="17043" y="30911"/>
                  </a:lnTo>
                  <a:lnTo>
                    <a:pt x="19177" y="26390"/>
                  </a:lnTo>
                  <a:lnTo>
                    <a:pt x="19202" y="28625"/>
                  </a:lnTo>
                  <a:lnTo>
                    <a:pt x="19202" y="8255"/>
                  </a:lnTo>
                  <a:lnTo>
                    <a:pt x="19164" y="8128"/>
                  </a:lnTo>
                  <a:lnTo>
                    <a:pt x="19164" y="24396"/>
                  </a:lnTo>
                  <a:lnTo>
                    <a:pt x="18796" y="22682"/>
                  </a:lnTo>
                  <a:lnTo>
                    <a:pt x="18707" y="22288"/>
                  </a:lnTo>
                  <a:lnTo>
                    <a:pt x="18592" y="21805"/>
                  </a:lnTo>
                  <a:lnTo>
                    <a:pt x="18478" y="21297"/>
                  </a:lnTo>
                  <a:lnTo>
                    <a:pt x="18364" y="20789"/>
                  </a:lnTo>
                  <a:lnTo>
                    <a:pt x="18237" y="19380"/>
                  </a:lnTo>
                  <a:lnTo>
                    <a:pt x="18161" y="18237"/>
                  </a:lnTo>
                  <a:lnTo>
                    <a:pt x="18059" y="16725"/>
                  </a:lnTo>
                  <a:lnTo>
                    <a:pt x="17945" y="15125"/>
                  </a:lnTo>
                  <a:lnTo>
                    <a:pt x="17818" y="13335"/>
                  </a:lnTo>
                  <a:lnTo>
                    <a:pt x="17729" y="12039"/>
                  </a:lnTo>
                  <a:lnTo>
                    <a:pt x="17386" y="10629"/>
                  </a:lnTo>
                  <a:lnTo>
                    <a:pt x="17348" y="10439"/>
                  </a:lnTo>
                  <a:lnTo>
                    <a:pt x="17233" y="9969"/>
                  </a:lnTo>
                  <a:lnTo>
                    <a:pt x="17106" y="9461"/>
                  </a:lnTo>
                  <a:lnTo>
                    <a:pt x="17005" y="9029"/>
                  </a:lnTo>
                  <a:lnTo>
                    <a:pt x="16903" y="8585"/>
                  </a:lnTo>
                  <a:lnTo>
                    <a:pt x="16802" y="7988"/>
                  </a:lnTo>
                  <a:lnTo>
                    <a:pt x="16687" y="7251"/>
                  </a:lnTo>
                  <a:lnTo>
                    <a:pt x="16586" y="6654"/>
                  </a:lnTo>
                  <a:lnTo>
                    <a:pt x="16332" y="5105"/>
                  </a:lnTo>
                  <a:lnTo>
                    <a:pt x="17221" y="7632"/>
                  </a:lnTo>
                  <a:lnTo>
                    <a:pt x="17297" y="7988"/>
                  </a:lnTo>
                  <a:lnTo>
                    <a:pt x="17373" y="8331"/>
                  </a:lnTo>
                  <a:lnTo>
                    <a:pt x="17424" y="8585"/>
                  </a:lnTo>
                  <a:lnTo>
                    <a:pt x="17526" y="9029"/>
                  </a:lnTo>
                  <a:lnTo>
                    <a:pt x="17627" y="9461"/>
                  </a:lnTo>
                  <a:lnTo>
                    <a:pt x="17703" y="9829"/>
                  </a:lnTo>
                  <a:lnTo>
                    <a:pt x="17830" y="10439"/>
                  </a:lnTo>
                  <a:lnTo>
                    <a:pt x="17945" y="11252"/>
                  </a:lnTo>
                  <a:lnTo>
                    <a:pt x="18008" y="11658"/>
                  </a:lnTo>
                  <a:lnTo>
                    <a:pt x="18110" y="12369"/>
                  </a:lnTo>
                  <a:lnTo>
                    <a:pt x="18199" y="12992"/>
                  </a:lnTo>
                  <a:lnTo>
                    <a:pt x="18249" y="13335"/>
                  </a:lnTo>
                  <a:lnTo>
                    <a:pt x="18364" y="14109"/>
                  </a:lnTo>
                  <a:lnTo>
                    <a:pt x="18478" y="14859"/>
                  </a:lnTo>
                  <a:lnTo>
                    <a:pt x="18580" y="15557"/>
                  </a:lnTo>
                  <a:lnTo>
                    <a:pt x="19138" y="18237"/>
                  </a:lnTo>
                  <a:lnTo>
                    <a:pt x="19164" y="24396"/>
                  </a:lnTo>
                  <a:lnTo>
                    <a:pt x="19164" y="8128"/>
                  </a:lnTo>
                  <a:lnTo>
                    <a:pt x="18745" y="6832"/>
                  </a:lnTo>
                  <a:lnTo>
                    <a:pt x="18681" y="6654"/>
                  </a:lnTo>
                  <a:lnTo>
                    <a:pt x="18592" y="6388"/>
                  </a:lnTo>
                  <a:lnTo>
                    <a:pt x="18529" y="6172"/>
                  </a:lnTo>
                  <a:lnTo>
                    <a:pt x="18072" y="5105"/>
                  </a:lnTo>
                  <a:lnTo>
                    <a:pt x="18008" y="4953"/>
                  </a:lnTo>
                  <a:lnTo>
                    <a:pt x="18021" y="3606"/>
                  </a:lnTo>
                  <a:lnTo>
                    <a:pt x="19608" y="7988"/>
                  </a:lnTo>
                  <a:lnTo>
                    <a:pt x="19723" y="8331"/>
                  </a:lnTo>
                  <a:lnTo>
                    <a:pt x="19824" y="8585"/>
                  </a:lnTo>
                  <a:lnTo>
                    <a:pt x="22009" y="13335"/>
                  </a:lnTo>
                  <a:lnTo>
                    <a:pt x="22885" y="18237"/>
                  </a:lnTo>
                  <a:lnTo>
                    <a:pt x="22948" y="18580"/>
                  </a:lnTo>
                  <a:lnTo>
                    <a:pt x="23126" y="18427"/>
                  </a:lnTo>
                  <a:lnTo>
                    <a:pt x="23507" y="17437"/>
                  </a:lnTo>
                  <a:lnTo>
                    <a:pt x="23152" y="16319"/>
                  </a:lnTo>
                  <a:lnTo>
                    <a:pt x="23075" y="13335"/>
                  </a:lnTo>
                  <a:lnTo>
                    <a:pt x="22733" y="12369"/>
                  </a:lnTo>
                  <a:lnTo>
                    <a:pt x="21932" y="11493"/>
                  </a:lnTo>
                  <a:lnTo>
                    <a:pt x="22783" y="10439"/>
                  </a:lnTo>
                  <a:lnTo>
                    <a:pt x="22847" y="9969"/>
                  </a:lnTo>
                  <a:lnTo>
                    <a:pt x="22110" y="9969"/>
                  </a:lnTo>
                  <a:lnTo>
                    <a:pt x="22148" y="7988"/>
                  </a:lnTo>
                  <a:lnTo>
                    <a:pt x="21983" y="7632"/>
                  </a:lnTo>
                  <a:lnTo>
                    <a:pt x="21437" y="6832"/>
                  </a:lnTo>
                  <a:lnTo>
                    <a:pt x="20358" y="4000"/>
                  </a:lnTo>
                  <a:lnTo>
                    <a:pt x="20002" y="3606"/>
                  </a:lnTo>
                  <a:lnTo>
                    <a:pt x="19685" y="3263"/>
                  </a:lnTo>
                  <a:lnTo>
                    <a:pt x="19392" y="2946"/>
                  </a:lnTo>
                  <a:lnTo>
                    <a:pt x="18745" y="1511"/>
                  </a:lnTo>
                  <a:lnTo>
                    <a:pt x="18376" y="711"/>
                  </a:lnTo>
                  <a:lnTo>
                    <a:pt x="18046" y="1511"/>
                  </a:lnTo>
                  <a:lnTo>
                    <a:pt x="17767" y="1511"/>
                  </a:lnTo>
                  <a:lnTo>
                    <a:pt x="17081" y="1993"/>
                  </a:lnTo>
                  <a:lnTo>
                    <a:pt x="14300" y="2946"/>
                  </a:lnTo>
                  <a:lnTo>
                    <a:pt x="14160" y="2946"/>
                  </a:lnTo>
                  <a:lnTo>
                    <a:pt x="11988" y="3187"/>
                  </a:lnTo>
                  <a:lnTo>
                    <a:pt x="11823" y="3175"/>
                  </a:lnTo>
                  <a:lnTo>
                    <a:pt x="11823" y="7632"/>
                  </a:lnTo>
                  <a:lnTo>
                    <a:pt x="11645" y="7632"/>
                  </a:lnTo>
                  <a:lnTo>
                    <a:pt x="11645" y="19380"/>
                  </a:lnTo>
                  <a:lnTo>
                    <a:pt x="11468" y="20358"/>
                  </a:lnTo>
                  <a:lnTo>
                    <a:pt x="11404" y="20789"/>
                  </a:lnTo>
                  <a:lnTo>
                    <a:pt x="11277" y="21463"/>
                  </a:lnTo>
                  <a:lnTo>
                    <a:pt x="11176" y="22059"/>
                  </a:lnTo>
                  <a:lnTo>
                    <a:pt x="11074" y="22682"/>
                  </a:lnTo>
                  <a:lnTo>
                    <a:pt x="10972" y="23253"/>
                  </a:lnTo>
                  <a:lnTo>
                    <a:pt x="10896" y="23723"/>
                  </a:lnTo>
                  <a:lnTo>
                    <a:pt x="10833" y="24079"/>
                  </a:lnTo>
                  <a:lnTo>
                    <a:pt x="10718" y="24739"/>
                  </a:lnTo>
                  <a:lnTo>
                    <a:pt x="10655" y="25146"/>
                  </a:lnTo>
                  <a:lnTo>
                    <a:pt x="10528" y="25857"/>
                  </a:lnTo>
                  <a:lnTo>
                    <a:pt x="10414" y="26479"/>
                  </a:lnTo>
                  <a:lnTo>
                    <a:pt x="10363" y="26631"/>
                  </a:lnTo>
                  <a:lnTo>
                    <a:pt x="10248" y="28181"/>
                  </a:lnTo>
                  <a:lnTo>
                    <a:pt x="8801" y="30327"/>
                  </a:lnTo>
                  <a:lnTo>
                    <a:pt x="9156" y="30327"/>
                  </a:lnTo>
                  <a:lnTo>
                    <a:pt x="7950" y="30848"/>
                  </a:lnTo>
                  <a:lnTo>
                    <a:pt x="8343" y="30327"/>
                  </a:lnTo>
                  <a:lnTo>
                    <a:pt x="8724" y="29629"/>
                  </a:lnTo>
                  <a:lnTo>
                    <a:pt x="10350" y="26631"/>
                  </a:lnTo>
                  <a:lnTo>
                    <a:pt x="10477" y="22682"/>
                  </a:lnTo>
                  <a:lnTo>
                    <a:pt x="10591" y="20789"/>
                  </a:lnTo>
                  <a:lnTo>
                    <a:pt x="10718" y="19380"/>
                  </a:lnTo>
                  <a:lnTo>
                    <a:pt x="10820" y="18237"/>
                  </a:lnTo>
                  <a:lnTo>
                    <a:pt x="10883" y="17437"/>
                  </a:lnTo>
                  <a:lnTo>
                    <a:pt x="10998" y="16141"/>
                  </a:lnTo>
                  <a:lnTo>
                    <a:pt x="11112" y="14859"/>
                  </a:lnTo>
                  <a:lnTo>
                    <a:pt x="11214" y="7632"/>
                  </a:lnTo>
                  <a:lnTo>
                    <a:pt x="11442" y="7251"/>
                  </a:lnTo>
                  <a:lnTo>
                    <a:pt x="11823" y="7632"/>
                  </a:lnTo>
                  <a:lnTo>
                    <a:pt x="11823" y="3175"/>
                  </a:lnTo>
                  <a:lnTo>
                    <a:pt x="9448" y="2946"/>
                  </a:lnTo>
                  <a:lnTo>
                    <a:pt x="9372" y="4953"/>
                  </a:lnTo>
                  <a:lnTo>
                    <a:pt x="9245" y="6172"/>
                  </a:lnTo>
                  <a:lnTo>
                    <a:pt x="9182" y="6832"/>
                  </a:lnTo>
                  <a:lnTo>
                    <a:pt x="9080" y="7988"/>
                  </a:lnTo>
                  <a:lnTo>
                    <a:pt x="8978" y="9029"/>
                  </a:lnTo>
                  <a:lnTo>
                    <a:pt x="8890" y="9969"/>
                  </a:lnTo>
                  <a:lnTo>
                    <a:pt x="8763" y="11252"/>
                  </a:lnTo>
                  <a:lnTo>
                    <a:pt x="8686" y="12039"/>
                  </a:lnTo>
                  <a:lnTo>
                    <a:pt x="8585" y="20358"/>
                  </a:lnTo>
                  <a:lnTo>
                    <a:pt x="8509" y="21297"/>
                  </a:lnTo>
                  <a:lnTo>
                    <a:pt x="8394" y="22682"/>
                  </a:lnTo>
                  <a:lnTo>
                    <a:pt x="8267" y="24269"/>
                  </a:lnTo>
                  <a:lnTo>
                    <a:pt x="8153" y="25146"/>
                  </a:lnTo>
                  <a:lnTo>
                    <a:pt x="8039" y="25857"/>
                  </a:lnTo>
                  <a:lnTo>
                    <a:pt x="7924" y="26479"/>
                  </a:lnTo>
                  <a:lnTo>
                    <a:pt x="7848" y="26898"/>
                  </a:lnTo>
                  <a:lnTo>
                    <a:pt x="7150" y="29273"/>
                  </a:lnTo>
                  <a:lnTo>
                    <a:pt x="7099" y="29629"/>
                  </a:lnTo>
                  <a:lnTo>
                    <a:pt x="6413" y="29629"/>
                  </a:lnTo>
                  <a:lnTo>
                    <a:pt x="5956" y="29273"/>
                  </a:lnTo>
                  <a:lnTo>
                    <a:pt x="4978" y="26009"/>
                  </a:lnTo>
                  <a:lnTo>
                    <a:pt x="4940" y="18580"/>
                  </a:lnTo>
                  <a:lnTo>
                    <a:pt x="4991" y="19037"/>
                  </a:lnTo>
                  <a:lnTo>
                    <a:pt x="5105" y="20358"/>
                  </a:lnTo>
                  <a:lnTo>
                    <a:pt x="5143" y="20789"/>
                  </a:lnTo>
                  <a:lnTo>
                    <a:pt x="5257" y="22059"/>
                  </a:lnTo>
                  <a:lnTo>
                    <a:pt x="5372" y="23253"/>
                  </a:lnTo>
                  <a:lnTo>
                    <a:pt x="5448" y="24079"/>
                  </a:lnTo>
                  <a:lnTo>
                    <a:pt x="5537" y="25146"/>
                  </a:lnTo>
                  <a:lnTo>
                    <a:pt x="7327" y="25857"/>
                  </a:lnTo>
                  <a:lnTo>
                    <a:pt x="7416" y="25349"/>
                  </a:lnTo>
                  <a:lnTo>
                    <a:pt x="7531" y="24739"/>
                  </a:lnTo>
                  <a:lnTo>
                    <a:pt x="7632" y="24079"/>
                  </a:lnTo>
                  <a:lnTo>
                    <a:pt x="7734" y="23253"/>
                  </a:lnTo>
                  <a:lnTo>
                    <a:pt x="7848" y="22288"/>
                  </a:lnTo>
                  <a:lnTo>
                    <a:pt x="7899" y="18580"/>
                  </a:lnTo>
                  <a:lnTo>
                    <a:pt x="7912" y="18237"/>
                  </a:lnTo>
                  <a:lnTo>
                    <a:pt x="8013" y="16725"/>
                  </a:lnTo>
                  <a:lnTo>
                    <a:pt x="8051" y="16141"/>
                  </a:lnTo>
                  <a:lnTo>
                    <a:pt x="8089" y="14859"/>
                  </a:lnTo>
                  <a:lnTo>
                    <a:pt x="8064" y="13716"/>
                  </a:lnTo>
                  <a:lnTo>
                    <a:pt x="8597" y="12992"/>
                  </a:lnTo>
                  <a:lnTo>
                    <a:pt x="8648" y="9029"/>
                  </a:lnTo>
                  <a:lnTo>
                    <a:pt x="8724" y="7988"/>
                  </a:lnTo>
                  <a:lnTo>
                    <a:pt x="8788" y="7632"/>
                  </a:lnTo>
                  <a:lnTo>
                    <a:pt x="8864" y="7251"/>
                  </a:lnTo>
                  <a:lnTo>
                    <a:pt x="8978" y="6654"/>
                  </a:lnTo>
                  <a:lnTo>
                    <a:pt x="9080" y="6172"/>
                  </a:lnTo>
                  <a:lnTo>
                    <a:pt x="9321" y="5105"/>
                  </a:lnTo>
                  <a:lnTo>
                    <a:pt x="9359" y="4953"/>
                  </a:lnTo>
                  <a:lnTo>
                    <a:pt x="9372" y="2946"/>
                  </a:lnTo>
                  <a:lnTo>
                    <a:pt x="8521" y="2946"/>
                  </a:lnTo>
                  <a:lnTo>
                    <a:pt x="7277" y="2400"/>
                  </a:lnTo>
                  <a:lnTo>
                    <a:pt x="6731" y="1993"/>
                  </a:lnTo>
                  <a:lnTo>
                    <a:pt x="6540" y="2222"/>
                  </a:lnTo>
                  <a:lnTo>
                    <a:pt x="6540" y="6172"/>
                  </a:lnTo>
                  <a:lnTo>
                    <a:pt x="6451" y="6832"/>
                  </a:lnTo>
                  <a:lnTo>
                    <a:pt x="6324" y="7632"/>
                  </a:lnTo>
                  <a:lnTo>
                    <a:pt x="6235" y="8331"/>
                  </a:lnTo>
                  <a:lnTo>
                    <a:pt x="6134" y="9029"/>
                  </a:lnTo>
                  <a:lnTo>
                    <a:pt x="5651" y="11252"/>
                  </a:lnTo>
                  <a:lnTo>
                    <a:pt x="5600" y="11493"/>
                  </a:lnTo>
                  <a:lnTo>
                    <a:pt x="5486" y="12039"/>
                  </a:lnTo>
                  <a:lnTo>
                    <a:pt x="5384" y="12992"/>
                  </a:lnTo>
                  <a:lnTo>
                    <a:pt x="5308" y="13716"/>
                  </a:lnTo>
                  <a:lnTo>
                    <a:pt x="5283" y="13944"/>
                  </a:lnTo>
                  <a:lnTo>
                    <a:pt x="5283" y="17437"/>
                  </a:lnTo>
                  <a:lnTo>
                    <a:pt x="4927" y="18199"/>
                  </a:lnTo>
                  <a:lnTo>
                    <a:pt x="4876" y="17437"/>
                  </a:lnTo>
                  <a:lnTo>
                    <a:pt x="4800" y="16725"/>
                  </a:lnTo>
                  <a:lnTo>
                    <a:pt x="4991" y="16319"/>
                  </a:lnTo>
                  <a:lnTo>
                    <a:pt x="5080" y="16141"/>
                  </a:lnTo>
                  <a:lnTo>
                    <a:pt x="5181" y="16725"/>
                  </a:lnTo>
                  <a:lnTo>
                    <a:pt x="5283" y="17437"/>
                  </a:lnTo>
                  <a:lnTo>
                    <a:pt x="5283" y="13944"/>
                  </a:lnTo>
                  <a:lnTo>
                    <a:pt x="5181" y="14859"/>
                  </a:lnTo>
                  <a:lnTo>
                    <a:pt x="5054" y="13335"/>
                  </a:lnTo>
                  <a:lnTo>
                    <a:pt x="4953" y="12039"/>
                  </a:lnTo>
                  <a:lnTo>
                    <a:pt x="4914" y="11658"/>
                  </a:lnTo>
                  <a:lnTo>
                    <a:pt x="5054" y="11493"/>
                  </a:lnTo>
                  <a:lnTo>
                    <a:pt x="5892" y="9029"/>
                  </a:lnTo>
                  <a:lnTo>
                    <a:pt x="5994" y="8585"/>
                  </a:lnTo>
                  <a:lnTo>
                    <a:pt x="6045" y="8331"/>
                  </a:lnTo>
                  <a:lnTo>
                    <a:pt x="6121" y="7988"/>
                  </a:lnTo>
                  <a:lnTo>
                    <a:pt x="6210" y="7632"/>
                  </a:lnTo>
                  <a:lnTo>
                    <a:pt x="6299" y="7251"/>
                  </a:lnTo>
                  <a:lnTo>
                    <a:pt x="6388" y="6832"/>
                  </a:lnTo>
                  <a:lnTo>
                    <a:pt x="6489" y="6388"/>
                  </a:lnTo>
                  <a:lnTo>
                    <a:pt x="6540" y="6172"/>
                  </a:lnTo>
                  <a:lnTo>
                    <a:pt x="6540" y="2222"/>
                  </a:lnTo>
                  <a:lnTo>
                    <a:pt x="3060" y="16725"/>
                  </a:lnTo>
                  <a:lnTo>
                    <a:pt x="2933" y="20358"/>
                  </a:lnTo>
                  <a:lnTo>
                    <a:pt x="2819" y="22682"/>
                  </a:lnTo>
                  <a:lnTo>
                    <a:pt x="3403" y="24739"/>
                  </a:lnTo>
                  <a:lnTo>
                    <a:pt x="3505" y="25146"/>
                  </a:lnTo>
                  <a:lnTo>
                    <a:pt x="3619" y="28625"/>
                  </a:lnTo>
                  <a:lnTo>
                    <a:pt x="3390" y="28625"/>
                  </a:lnTo>
                  <a:lnTo>
                    <a:pt x="4343" y="29883"/>
                  </a:lnTo>
                  <a:lnTo>
                    <a:pt x="4178" y="29883"/>
                  </a:lnTo>
                  <a:lnTo>
                    <a:pt x="6388" y="31267"/>
                  </a:lnTo>
                  <a:lnTo>
                    <a:pt x="7112" y="31267"/>
                  </a:lnTo>
                  <a:lnTo>
                    <a:pt x="7912" y="30911"/>
                  </a:lnTo>
                  <a:lnTo>
                    <a:pt x="7480" y="31838"/>
                  </a:lnTo>
                  <a:lnTo>
                    <a:pt x="8089" y="31838"/>
                  </a:lnTo>
                  <a:lnTo>
                    <a:pt x="10261" y="30327"/>
                  </a:lnTo>
                  <a:lnTo>
                    <a:pt x="11353" y="29273"/>
                  </a:lnTo>
                  <a:lnTo>
                    <a:pt x="11531" y="29273"/>
                  </a:lnTo>
                  <a:lnTo>
                    <a:pt x="13030" y="24269"/>
                  </a:lnTo>
                  <a:lnTo>
                    <a:pt x="13093" y="24079"/>
                  </a:lnTo>
                  <a:lnTo>
                    <a:pt x="13208" y="23253"/>
                  </a:lnTo>
                  <a:lnTo>
                    <a:pt x="13322" y="19380"/>
                  </a:lnTo>
                  <a:lnTo>
                    <a:pt x="13411" y="17437"/>
                  </a:lnTo>
                  <a:lnTo>
                    <a:pt x="13474" y="8331"/>
                  </a:lnTo>
                  <a:lnTo>
                    <a:pt x="13525" y="8585"/>
                  </a:lnTo>
                  <a:lnTo>
                    <a:pt x="13601" y="9029"/>
                  </a:lnTo>
                  <a:lnTo>
                    <a:pt x="13677" y="26009"/>
                  </a:lnTo>
                  <a:lnTo>
                    <a:pt x="13538" y="26479"/>
                  </a:lnTo>
                  <a:lnTo>
                    <a:pt x="13423" y="26898"/>
                  </a:lnTo>
                  <a:lnTo>
                    <a:pt x="13309" y="27343"/>
                  </a:lnTo>
                  <a:lnTo>
                    <a:pt x="13233" y="27597"/>
                  </a:lnTo>
                  <a:lnTo>
                    <a:pt x="13119" y="27990"/>
                  </a:lnTo>
                  <a:lnTo>
                    <a:pt x="11861" y="29273"/>
                  </a:lnTo>
                  <a:lnTo>
                    <a:pt x="11772" y="30911"/>
                  </a:lnTo>
                  <a:lnTo>
                    <a:pt x="11709" y="31267"/>
                  </a:lnTo>
                  <a:lnTo>
                    <a:pt x="11620" y="31838"/>
                  </a:lnTo>
                  <a:lnTo>
                    <a:pt x="11772" y="31838"/>
                  </a:lnTo>
                  <a:lnTo>
                    <a:pt x="14312" y="31267"/>
                  </a:lnTo>
                  <a:lnTo>
                    <a:pt x="13766" y="31267"/>
                  </a:lnTo>
                  <a:lnTo>
                    <a:pt x="14998" y="29883"/>
                  </a:lnTo>
                  <a:lnTo>
                    <a:pt x="15125" y="29629"/>
                  </a:lnTo>
                  <a:lnTo>
                    <a:pt x="15519" y="28625"/>
                  </a:lnTo>
                  <a:lnTo>
                    <a:pt x="15443" y="12039"/>
                  </a:lnTo>
                  <a:lnTo>
                    <a:pt x="15328" y="11493"/>
                  </a:lnTo>
                  <a:lnTo>
                    <a:pt x="15278" y="11252"/>
                  </a:lnTo>
                  <a:lnTo>
                    <a:pt x="15163" y="10629"/>
                  </a:lnTo>
                  <a:lnTo>
                    <a:pt x="15100" y="8331"/>
                  </a:lnTo>
                  <a:lnTo>
                    <a:pt x="15087" y="7251"/>
                  </a:lnTo>
                  <a:lnTo>
                    <a:pt x="15087" y="6654"/>
                  </a:lnTo>
                  <a:lnTo>
                    <a:pt x="15189" y="6832"/>
                  </a:lnTo>
                  <a:lnTo>
                    <a:pt x="15240" y="7251"/>
                  </a:lnTo>
                  <a:lnTo>
                    <a:pt x="15328" y="8331"/>
                  </a:lnTo>
                  <a:lnTo>
                    <a:pt x="15443" y="9029"/>
                  </a:lnTo>
                  <a:lnTo>
                    <a:pt x="15570" y="9829"/>
                  </a:lnTo>
                  <a:lnTo>
                    <a:pt x="15697" y="10629"/>
                  </a:lnTo>
                  <a:lnTo>
                    <a:pt x="15798" y="11252"/>
                  </a:lnTo>
                  <a:lnTo>
                    <a:pt x="15862" y="11658"/>
                  </a:lnTo>
                  <a:lnTo>
                    <a:pt x="15963" y="12369"/>
                  </a:lnTo>
                  <a:lnTo>
                    <a:pt x="16065" y="12992"/>
                  </a:lnTo>
                  <a:lnTo>
                    <a:pt x="16116" y="13335"/>
                  </a:lnTo>
                  <a:lnTo>
                    <a:pt x="16217" y="13957"/>
                  </a:lnTo>
                  <a:lnTo>
                    <a:pt x="16306" y="14554"/>
                  </a:lnTo>
                  <a:lnTo>
                    <a:pt x="16433" y="15417"/>
                  </a:lnTo>
                  <a:lnTo>
                    <a:pt x="16510" y="29273"/>
                  </a:lnTo>
                  <a:lnTo>
                    <a:pt x="16281" y="29273"/>
                  </a:lnTo>
                  <a:lnTo>
                    <a:pt x="16002" y="29629"/>
                  </a:lnTo>
                  <a:lnTo>
                    <a:pt x="15913" y="30327"/>
                  </a:lnTo>
                  <a:lnTo>
                    <a:pt x="16383" y="31267"/>
                  </a:lnTo>
                  <a:lnTo>
                    <a:pt x="15786" y="31267"/>
                  </a:lnTo>
                  <a:lnTo>
                    <a:pt x="17767" y="31762"/>
                  </a:lnTo>
                  <a:lnTo>
                    <a:pt x="19024" y="30911"/>
                  </a:lnTo>
                  <a:lnTo>
                    <a:pt x="19900" y="30327"/>
                  </a:lnTo>
                  <a:lnTo>
                    <a:pt x="20154" y="29883"/>
                  </a:lnTo>
                  <a:lnTo>
                    <a:pt x="20421" y="29273"/>
                  </a:lnTo>
                  <a:lnTo>
                    <a:pt x="20548" y="28625"/>
                  </a:lnTo>
                  <a:lnTo>
                    <a:pt x="20662" y="26631"/>
                  </a:lnTo>
                  <a:lnTo>
                    <a:pt x="20789" y="25615"/>
                  </a:lnTo>
                  <a:lnTo>
                    <a:pt x="20878" y="24739"/>
                  </a:lnTo>
                  <a:lnTo>
                    <a:pt x="20929" y="24079"/>
                  </a:lnTo>
                  <a:lnTo>
                    <a:pt x="21590" y="24739"/>
                  </a:lnTo>
                  <a:lnTo>
                    <a:pt x="21374" y="24739"/>
                  </a:lnTo>
                  <a:lnTo>
                    <a:pt x="21424" y="28625"/>
                  </a:lnTo>
                  <a:lnTo>
                    <a:pt x="20789" y="30911"/>
                  </a:lnTo>
                  <a:lnTo>
                    <a:pt x="20751" y="31267"/>
                  </a:lnTo>
                  <a:lnTo>
                    <a:pt x="22453" y="31838"/>
                  </a:lnTo>
                  <a:lnTo>
                    <a:pt x="22885" y="31838"/>
                  </a:lnTo>
                  <a:lnTo>
                    <a:pt x="24053" y="30327"/>
                  </a:lnTo>
                  <a:close/>
                </a:path>
                <a:path w="24764" h="32385">
                  <a:moveTo>
                    <a:pt x="24282" y="25146"/>
                  </a:moveTo>
                  <a:lnTo>
                    <a:pt x="23977" y="24269"/>
                  </a:lnTo>
                  <a:lnTo>
                    <a:pt x="23876" y="20637"/>
                  </a:lnTo>
                  <a:lnTo>
                    <a:pt x="23774" y="20358"/>
                  </a:lnTo>
                  <a:lnTo>
                    <a:pt x="22898" y="19380"/>
                  </a:lnTo>
                  <a:lnTo>
                    <a:pt x="23304" y="20358"/>
                  </a:lnTo>
                  <a:lnTo>
                    <a:pt x="23190" y="21805"/>
                  </a:lnTo>
                  <a:lnTo>
                    <a:pt x="23152" y="22682"/>
                  </a:lnTo>
                  <a:lnTo>
                    <a:pt x="23291" y="23253"/>
                  </a:lnTo>
                  <a:lnTo>
                    <a:pt x="23406" y="23723"/>
                  </a:lnTo>
                  <a:lnTo>
                    <a:pt x="23495" y="24079"/>
                  </a:lnTo>
                  <a:lnTo>
                    <a:pt x="23545" y="24269"/>
                  </a:lnTo>
                  <a:lnTo>
                    <a:pt x="23634" y="28181"/>
                  </a:lnTo>
                  <a:lnTo>
                    <a:pt x="23279" y="29273"/>
                  </a:lnTo>
                  <a:lnTo>
                    <a:pt x="23177" y="29883"/>
                  </a:lnTo>
                  <a:lnTo>
                    <a:pt x="24231" y="29883"/>
                  </a:lnTo>
                  <a:lnTo>
                    <a:pt x="24282" y="25146"/>
                  </a:lnTo>
                  <a:close/>
                </a:path>
                <a:path w="24764" h="32385">
                  <a:moveTo>
                    <a:pt x="24396" y="29883"/>
                  </a:moveTo>
                  <a:lnTo>
                    <a:pt x="24231" y="29883"/>
                  </a:lnTo>
                  <a:lnTo>
                    <a:pt x="24206" y="30124"/>
                  </a:lnTo>
                  <a:lnTo>
                    <a:pt x="24396" y="29883"/>
                  </a:lnTo>
                  <a:close/>
                </a:path>
              </a:pathLst>
            </a:custGeom>
            <a:solidFill>
              <a:srgbClr val="241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3978287" y="4314221"/>
              <a:ext cx="40640" cy="36830"/>
            </a:xfrm>
            <a:custGeom>
              <a:avLst/>
              <a:gdLst/>
              <a:ahLst/>
              <a:cxnLst/>
              <a:rect l="l" t="t" r="r" b="b"/>
              <a:pathLst>
                <a:path w="40639" h="36829">
                  <a:moveTo>
                    <a:pt x="13271" y="2235"/>
                  </a:moveTo>
                  <a:lnTo>
                    <a:pt x="12966" y="2235"/>
                  </a:lnTo>
                  <a:lnTo>
                    <a:pt x="11417" y="4127"/>
                  </a:lnTo>
                  <a:lnTo>
                    <a:pt x="10528" y="9004"/>
                  </a:lnTo>
                  <a:lnTo>
                    <a:pt x="10337" y="10464"/>
                  </a:lnTo>
                  <a:lnTo>
                    <a:pt x="10058" y="12522"/>
                  </a:lnTo>
                  <a:lnTo>
                    <a:pt x="9893" y="13042"/>
                  </a:lnTo>
                  <a:lnTo>
                    <a:pt x="10007" y="7823"/>
                  </a:lnTo>
                  <a:lnTo>
                    <a:pt x="10109" y="5969"/>
                  </a:lnTo>
                  <a:lnTo>
                    <a:pt x="9474" y="8597"/>
                  </a:lnTo>
                  <a:lnTo>
                    <a:pt x="9474" y="16903"/>
                  </a:lnTo>
                  <a:lnTo>
                    <a:pt x="9410" y="18796"/>
                  </a:lnTo>
                  <a:lnTo>
                    <a:pt x="9296" y="22390"/>
                  </a:lnTo>
                  <a:lnTo>
                    <a:pt x="9169" y="24053"/>
                  </a:lnTo>
                  <a:lnTo>
                    <a:pt x="8343" y="26568"/>
                  </a:lnTo>
                  <a:lnTo>
                    <a:pt x="8293" y="26695"/>
                  </a:lnTo>
                  <a:lnTo>
                    <a:pt x="7239" y="27266"/>
                  </a:lnTo>
                  <a:lnTo>
                    <a:pt x="5664" y="28524"/>
                  </a:lnTo>
                  <a:lnTo>
                    <a:pt x="8953" y="21856"/>
                  </a:lnTo>
                  <a:lnTo>
                    <a:pt x="9029" y="21234"/>
                  </a:lnTo>
                  <a:lnTo>
                    <a:pt x="9093" y="20548"/>
                  </a:lnTo>
                  <a:lnTo>
                    <a:pt x="9207" y="19545"/>
                  </a:lnTo>
                  <a:lnTo>
                    <a:pt x="9321" y="18440"/>
                  </a:lnTo>
                  <a:lnTo>
                    <a:pt x="9423" y="17475"/>
                  </a:lnTo>
                  <a:lnTo>
                    <a:pt x="9474" y="16903"/>
                  </a:lnTo>
                  <a:lnTo>
                    <a:pt x="9474" y="8597"/>
                  </a:lnTo>
                  <a:lnTo>
                    <a:pt x="8521" y="12522"/>
                  </a:lnTo>
                  <a:lnTo>
                    <a:pt x="8458" y="13716"/>
                  </a:lnTo>
                  <a:lnTo>
                    <a:pt x="8331" y="15760"/>
                  </a:lnTo>
                  <a:lnTo>
                    <a:pt x="8267" y="16903"/>
                  </a:lnTo>
                  <a:lnTo>
                    <a:pt x="8153" y="18796"/>
                  </a:lnTo>
                  <a:lnTo>
                    <a:pt x="6388" y="22390"/>
                  </a:lnTo>
                  <a:lnTo>
                    <a:pt x="4965" y="28460"/>
                  </a:lnTo>
                  <a:lnTo>
                    <a:pt x="4965" y="30264"/>
                  </a:lnTo>
                  <a:lnTo>
                    <a:pt x="2654" y="31813"/>
                  </a:lnTo>
                  <a:lnTo>
                    <a:pt x="3136" y="31102"/>
                  </a:lnTo>
                  <a:lnTo>
                    <a:pt x="4470" y="30505"/>
                  </a:lnTo>
                  <a:lnTo>
                    <a:pt x="4965" y="30264"/>
                  </a:lnTo>
                  <a:lnTo>
                    <a:pt x="4965" y="28460"/>
                  </a:lnTo>
                  <a:lnTo>
                    <a:pt x="4914" y="28676"/>
                  </a:lnTo>
                  <a:lnTo>
                    <a:pt x="3365" y="30505"/>
                  </a:lnTo>
                  <a:lnTo>
                    <a:pt x="1676" y="32334"/>
                  </a:lnTo>
                  <a:lnTo>
                    <a:pt x="127" y="34899"/>
                  </a:lnTo>
                  <a:lnTo>
                    <a:pt x="0" y="36233"/>
                  </a:lnTo>
                  <a:lnTo>
                    <a:pt x="1879" y="34899"/>
                  </a:lnTo>
                  <a:lnTo>
                    <a:pt x="3048" y="33197"/>
                  </a:lnTo>
                  <a:lnTo>
                    <a:pt x="5016" y="31813"/>
                  </a:lnTo>
                  <a:lnTo>
                    <a:pt x="5245" y="31635"/>
                  </a:lnTo>
                  <a:lnTo>
                    <a:pt x="7645" y="30734"/>
                  </a:lnTo>
                  <a:lnTo>
                    <a:pt x="11747" y="28676"/>
                  </a:lnTo>
                  <a:lnTo>
                    <a:pt x="12611" y="27711"/>
                  </a:lnTo>
                  <a:lnTo>
                    <a:pt x="13169" y="27000"/>
                  </a:lnTo>
                  <a:lnTo>
                    <a:pt x="13055" y="25311"/>
                  </a:lnTo>
                  <a:lnTo>
                    <a:pt x="12954" y="23825"/>
                  </a:lnTo>
                  <a:lnTo>
                    <a:pt x="12852" y="22390"/>
                  </a:lnTo>
                  <a:lnTo>
                    <a:pt x="12725" y="20548"/>
                  </a:lnTo>
                  <a:lnTo>
                    <a:pt x="12636" y="17475"/>
                  </a:lnTo>
                  <a:lnTo>
                    <a:pt x="12623" y="16903"/>
                  </a:lnTo>
                  <a:lnTo>
                    <a:pt x="12598" y="14478"/>
                  </a:lnTo>
                  <a:lnTo>
                    <a:pt x="11925" y="11023"/>
                  </a:lnTo>
                  <a:lnTo>
                    <a:pt x="11925" y="25311"/>
                  </a:lnTo>
                  <a:lnTo>
                    <a:pt x="11150" y="27711"/>
                  </a:lnTo>
                  <a:lnTo>
                    <a:pt x="8801" y="29210"/>
                  </a:lnTo>
                  <a:lnTo>
                    <a:pt x="8597" y="29210"/>
                  </a:lnTo>
                  <a:lnTo>
                    <a:pt x="5270" y="30111"/>
                  </a:lnTo>
                  <a:lnTo>
                    <a:pt x="7048" y="29210"/>
                  </a:lnTo>
                  <a:lnTo>
                    <a:pt x="8026" y="28676"/>
                  </a:lnTo>
                  <a:lnTo>
                    <a:pt x="10629" y="27266"/>
                  </a:lnTo>
                  <a:lnTo>
                    <a:pt x="10795" y="27000"/>
                  </a:lnTo>
                  <a:lnTo>
                    <a:pt x="11772" y="24244"/>
                  </a:lnTo>
                  <a:lnTo>
                    <a:pt x="11645" y="19697"/>
                  </a:lnTo>
                  <a:lnTo>
                    <a:pt x="11582" y="17475"/>
                  </a:lnTo>
                  <a:lnTo>
                    <a:pt x="11684" y="18110"/>
                  </a:lnTo>
                  <a:lnTo>
                    <a:pt x="11811" y="18796"/>
                  </a:lnTo>
                  <a:lnTo>
                    <a:pt x="11925" y="25311"/>
                  </a:lnTo>
                  <a:lnTo>
                    <a:pt x="11925" y="11023"/>
                  </a:lnTo>
                  <a:lnTo>
                    <a:pt x="11607" y="9436"/>
                  </a:lnTo>
                  <a:lnTo>
                    <a:pt x="11125" y="10464"/>
                  </a:lnTo>
                  <a:lnTo>
                    <a:pt x="11010" y="14478"/>
                  </a:lnTo>
                  <a:lnTo>
                    <a:pt x="10998" y="13716"/>
                  </a:lnTo>
                  <a:lnTo>
                    <a:pt x="11010" y="7823"/>
                  </a:lnTo>
                  <a:lnTo>
                    <a:pt x="13271" y="2235"/>
                  </a:lnTo>
                  <a:close/>
                </a:path>
                <a:path w="40639" h="36829">
                  <a:moveTo>
                    <a:pt x="35153" y="27876"/>
                  </a:moveTo>
                  <a:lnTo>
                    <a:pt x="33845" y="25958"/>
                  </a:lnTo>
                  <a:lnTo>
                    <a:pt x="32588" y="22885"/>
                  </a:lnTo>
                  <a:lnTo>
                    <a:pt x="31889" y="20078"/>
                  </a:lnTo>
                  <a:lnTo>
                    <a:pt x="31445" y="20561"/>
                  </a:lnTo>
                  <a:lnTo>
                    <a:pt x="31623" y="21323"/>
                  </a:lnTo>
                  <a:lnTo>
                    <a:pt x="32207" y="23850"/>
                  </a:lnTo>
                  <a:lnTo>
                    <a:pt x="33959" y="26390"/>
                  </a:lnTo>
                  <a:lnTo>
                    <a:pt x="35153" y="27876"/>
                  </a:lnTo>
                  <a:close/>
                </a:path>
                <a:path w="40639" h="36829">
                  <a:moveTo>
                    <a:pt x="35763" y="27203"/>
                  </a:moveTo>
                  <a:lnTo>
                    <a:pt x="33832" y="21513"/>
                  </a:lnTo>
                  <a:lnTo>
                    <a:pt x="33972" y="22428"/>
                  </a:lnTo>
                  <a:lnTo>
                    <a:pt x="34518" y="25209"/>
                  </a:lnTo>
                  <a:lnTo>
                    <a:pt x="34569" y="25425"/>
                  </a:lnTo>
                  <a:lnTo>
                    <a:pt x="35763" y="27203"/>
                  </a:lnTo>
                  <a:close/>
                </a:path>
                <a:path w="40639" h="36829">
                  <a:moveTo>
                    <a:pt x="36296" y="29210"/>
                  </a:moveTo>
                  <a:lnTo>
                    <a:pt x="35814" y="28702"/>
                  </a:lnTo>
                  <a:lnTo>
                    <a:pt x="35153" y="27876"/>
                  </a:lnTo>
                  <a:lnTo>
                    <a:pt x="35534" y="28422"/>
                  </a:lnTo>
                  <a:lnTo>
                    <a:pt x="35915" y="28879"/>
                  </a:lnTo>
                  <a:lnTo>
                    <a:pt x="36296" y="29210"/>
                  </a:lnTo>
                  <a:close/>
                </a:path>
                <a:path w="40639" h="36829">
                  <a:moveTo>
                    <a:pt x="40449" y="29578"/>
                  </a:moveTo>
                  <a:lnTo>
                    <a:pt x="37147" y="25209"/>
                  </a:lnTo>
                  <a:lnTo>
                    <a:pt x="35826" y="21513"/>
                  </a:lnTo>
                  <a:lnTo>
                    <a:pt x="35699" y="21234"/>
                  </a:lnTo>
                  <a:lnTo>
                    <a:pt x="37579" y="21234"/>
                  </a:lnTo>
                  <a:lnTo>
                    <a:pt x="37198" y="20078"/>
                  </a:lnTo>
                  <a:lnTo>
                    <a:pt x="37147" y="19939"/>
                  </a:lnTo>
                  <a:lnTo>
                    <a:pt x="35191" y="15760"/>
                  </a:lnTo>
                  <a:lnTo>
                    <a:pt x="33502" y="11633"/>
                  </a:lnTo>
                  <a:lnTo>
                    <a:pt x="32105" y="8115"/>
                  </a:lnTo>
                  <a:lnTo>
                    <a:pt x="30086" y="2908"/>
                  </a:lnTo>
                  <a:lnTo>
                    <a:pt x="29273" y="2235"/>
                  </a:lnTo>
                  <a:lnTo>
                    <a:pt x="28194" y="1333"/>
                  </a:lnTo>
                  <a:lnTo>
                    <a:pt x="28194" y="7721"/>
                  </a:lnTo>
                  <a:lnTo>
                    <a:pt x="24130" y="2235"/>
                  </a:lnTo>
                  <a:lnTo>
                    <a:pt x="26847" y="4800"/>
                  </a:lnTo>
                  <a:lnTo>
                    <a:pt x="28194" y="7721"/>
                  </a:lnTo>
                  <a:lnTo>
                    <a:pt x="28194" y="1333"/>
                  </a:lnTo>
                  <a:lnTo>
                    <a:pt x="27000" y="330"/>
                  </a:lnTo>
                  <a:lnTo>
                    <a:pt x="26593" y="0"/>
                  </a:lnTo>
                  <a:lnTo>
                    <a:pt x="26136" y="0"/>
                  </a:lnTo>
                  <a:lnTo>
                    <a:pt x="22275" y="330"/>
                  </a:lnTo>
                  <a:lnTo>
                    <a:pt x="20231" y="330"/>
                  </a:lnTo>
                  <a:lnTo>
                    <a:pt x="18427" y="0"/>
                  </a:lnTo>
                  <a:lnTo>
                    <a:pt x="17145" y="0"/>
                  </a:lnTo>
                  <a:lnTo>
                    <a:pt x="22796" y="2235"/>
                  </a:lnTo>
                  <a:lnTo>
                    <a:pt x="23571" y="2908"/>
                  </a:lnTo>
                  <a:lnTo>
                    <a:pt x="24892" y="4127"/>
                  </a:lnTo>
                  <a:lnTo>
                    <a:pt x="28359" y="10464"/>
                  </a:lnTo>
                  <a:lnTo>
                    <a:pt x="28460" y="10642"/>
                  </a:lnTo>
                  <a:lnTo>
                    <a:pt x="30416" y="19939"/>
                  </a:lnTo>
                  <a:lnTo>
                    <a:pt x="30530" y="20548"/>
                  </a:lnTo>
                  <a:lnTo>
                    <a:pt x="30645" y="21234"/>
                  </a:lnTo>
                  <a:lnTo>
                    <a:pt x="30772" y="21856"/>
                  </a:lnTo>
                  <a:lnTo>
                    <a:pt x="30899" y="21234"/>
                  </a:lnTo>
                  <a:lnTo>
                    <a:pt x="31254" y="20713"/>
                  </a:lnTo>
                  <a:lnTo>
                    <a:pt x="31216" y="19545"/>
                  </a:lnTo>
                  <a:lnTo>
                    <a:pt x="30454" y="16154"/>
                  </a:lnTo>
                  <a:lnTo>
                    <a:pt x="30111" y="14478"/>
                  </a:lnTo>
                  <a:lnTo>
                    <a:pt x="30010" y="13982"/>
                  </a:lnTo>
                  <a:lnTo>
                    <a:pt x="29946" y="13716"/>
                  </a:lnTo>
                  <a:lnTo>
                    <a:pt x="29832" y="13169"/>
                  </a:lnTo>
                  <a:lnTo>
                    <a:pt x="27863" y="8115"/>
                  </a:lnTo>
                  <a:lnTo>
                    <a:pt x="27749" y="7823"/>
                  </a:lnTo>
                  <a:lnTo>
                    <a:pt x="28244" y="7823"/>
                  </a:lnTo>
                  <a:lnTo>
                    <a:pt x="28803" y="9004"/>
                  </a:lnTo>
                  <a:lnTo>
                    <a:pt x="30670" y="13716"/>
                  </a:lnTo>
                  <a:lnTo>
                    <a:pt x="30784" y="13982"/>
                  </a:lnTo>
                  <a:lnTo>
                    <a:pt x="30911" y="14478"/>
                  </a:lnTo>
                  <a:lnTo>
                    <a:pt x="31102" y="15760"/>
                  </a:lnTo>
                  <a:lnTo>
                    <a:pt x="31165" y="16154"/>
                  </a:lnTo>
                  <a:lnTo>
                    <a:pt x="31292" y="16903"/>
                  </a:lnTo>
                  <a:lnTo>
                    <a:pt x="31381" y="17475"/>
                  </a:lnTo>
                  <a:lnTo>
                    <a:pt x="31470" y="18110"/>
                  </a:lnTo>
                  <a:lnTo>
                    <a:pt x="31584" y="18796"/>
                  </a:lnTo>
                  <a:lnTo>
                    <a:pt x="31762" y="19545"/>
                  </a:lnTo>
                  <a:lnTo>
                    <a:pt x="31800" y="19697"/>
                  </a:lnTo>
                  <a:lnTo>
                    <a:pt x="31889" y="20078"/>
                  </a:lnTo>
                  <a:lnTo>
                    <a:pt x="32372" y="19545"/>
                  </a:lnTo>
                  <a:lnTo>
                    <a:pt x="32880" y="18796"/>
                  </a:lnTo>
                  <a:lnTo>
                    <a:pt x="33172" y="18440"/>
                  </a:lnTo>
                  <a:lnTo>
                    <a:pt x="33147" y="13982"/>
                  </a:lnTo>
                  <a:lnTo>
                    <a:pt x="32004" y="11633"/>
                  </a:lnTo>
                  <a:lnTo>
                    <a:pt x="33502" y="13716"/>
                  </a:lnTo>
                  <a:lnTo>
                    <a:pt x="33794" y="15760"/>
                  </a:lnTo>
                  <a:lnTo>
                    <a:pt x="33858" y="16154"/>
                  </a:lnTo>
                  <a:lnTo>
                    <a:pt x="33959" y="16903"/>
                  </a:lnTo>
                  <a:lnTo>
                    <a:pt x="34036" y="17475"/>
                  </a:lnTo>
                  <a:lnTo>
                    <a:pt x="34137" y="18110"/>
                  </a:lnTo>
                  <a:lnTo>
                    <a:pt x="34213" y="18719"/>
                  </a:lnTo>
                  <a:lnTo>
                    <a:pt x="33985" y="18453"/>
                  </a:lnTo>
                  <a:lnTo>
                    <a:pt x="33362" y="18453"/>
                  </a:lnTo>
                  <a:lnTo>
                    <a:pt x="33655" y="21005"/>
                  </a:lnTo>
                  <a:lnTo>
                    <a:pt x="33959" y="19558"/>
                  </a:lnTo>
                  <a:lnTo>
                    <a:pt x="34086" y="19088"/>
                  </a:lnTo>
                  <a:lnTo>
                    <a:pt x="34150" y="18897"/>
                  </a:lnTo>
                  <a:lnTo>
                    <a:pt x="34302" y="19367"/>
                  </a:lnTo>
                  <a:lnTo>
                    <a:pt x="34340" y="19545"/>
                  </a:lnTo>
                  <a:lnTo>
                    <a:pt x="34391" y="19939"/>
                  </a:lnTo>
                  <a:lnTo>
                    <a:pt x="34505" y="20713"/>
                  </a:lnTo>
                  <a:lnTo>
                    <a:pt x="34632" y="21005"/>
                  </a:lnTo>
                  <a:lnTo>
                    <a:pt x="33655" y="21005"/>
                  </a:lnTo>
                  <a:lnTo>
                    <a:pt x="33731" y="21209"/>
                  </a:lnTo>
                  <a:lnTo>
                    <a:pt x="34721" y="21209"/>
                  </a:lnTo>
                  <a:lnTo>
                    <a:pt x="35026" y="21856"/>
                  </a:lnTo>
                  <a:lnTo>
                    <a:pt x="35179" y="21856"/>
                  </a:lnTo>
                  <a:lnTo>
                    <a:pt x="35382" y="22428"/>
                  </a:lnTo>
                  <a:lnTo>
                    <a:pt x="38061" y="27673"/>
                  </a:lnTo>
                  <a:lnTo>
                    <a:pt x="40449" y="29578"/>
                  </a:lnTo>
                  <a:close/>
                </a:path>
              </a:pathLst>
            </a:custGeom>
            <a:solidFill>
              <a:srgbClr val="1217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3991527" y="4370893"/>
              <a:ext cx="15240" cy="96520"/>
            </a:xfrm>
            <a:custGeom>
              <a:avLst/>
              <a:gdLst/>
              <a:ahLst/>
              <a:cxnLst/>
              <a:rect l="l" t="t" r="r" b="b"/>
              <a:pathLst>
                <a:path w="15239" h="96520">
                  <a:moveTo>
                    <a:pt x="2586" y="0"/>
                  </a:moveTo>
                  <a:lnTo>
                    <a:pt x="1696" y="1120"/>
                  </a:lnTo>
                  <a:lnTo>
                    <a:pt x="1560" y="14669"/>
                  </a:lnTo>
                  <a:lnTo>
                    <a:pt x="1214" y="20585"/>
                  </a:lnTo>
                  <a:lnTo>
                    <a:pt x="1013" y="28364"/>
                  </a:lnTo>
                  <a:lnTo>
                    <a:pt x="314" y="90824"/>
                  </a:lnTo>
                  <a:lnTo>
                    <a:pt x="0" y="92573"/>
                  </a:lnTo>
                  <a:lnTo>
                    <a:pt x="607" y="93033"/>
                  </a:lnTo>
                  <a:lnTo>
                    <a:pt x="3759" y="93714"/>
                  </a:lnTo>
                  <a:lnTo>
                    <a:pt x="5287" y="94478"/>
                  </a:lnTo>
                  <a:lnTo>
                    <a:pt x="7591" y="95976"/>
                  </a:lnTo>
                  <a:lnTo>
                    <a:pt x="8701" y="96227"/>
                  </a:lnTo>
                  <a:lnTo>
                    <a:pt x="12072" y="95651"/>
                  </a:lnTo>
                  <a:lnTo>
                    <a:pt x="15015" y="93819"/>
                  </a:lnTo>
                  <a:lnTo>
                    <a:pt x="14167" y="90363"/>
                  </a:lnTo>
                  <a:lnTo>
                    <a:pt x="13821" y="81097"/>
                  </a:lnTo>
                  <a:lnTo>
                    <a:pt x="14033" y="43641"/>
                  </a:lnTo>
                  <a:lnTo>
                    <a:pt x="13821" y="34815"/>
                  </a:lnTo>
                  <a:lnTo>
                    <a:pt x="13532" y="32147"/>
                  </a:lnTo>
                  <a:lnTo>
                    <a:pt x="13390" y="27687"/>
                  </a:lnTo>
                  <a:lnTo>
                    <a:pt x="13392" y="534"/>
                  </a:lnTo>
                  <a:lnTo>
                    <a:pt x="2586" y="0"/>
                  </a:lnTo>
                  <a:close/>
                </a:path>
              </a:pathLst>
            </a:custGeom>
            <a:solidFill>
              <a:srgbClr val="241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3971164" y="4369369"/>
              <a:ext cx="19685" cy="89535"/>
            </a:xfrm>
            <a:custGeom>
              <a:avLst/>
              <a:gdLst/>
              <a:ahLst/>
              <a:cxnLst/>
              <a:rect l="l" t="t" r="r" b="b"/>
              <a:pathLst>
                <a:path w="19685" h="89535">
                  <a:moveTo>
                    <a:pt x="11706" y="0"/>
                  </a:moveTo>
                  <a:lnTo>
                    <a:pt x="10320" y="16431"/>
                  </a:lnTo>
                  <a:lnTo>
                    <a:pt x="7710" y="43171"/>
                  </a:lnTo>
                  <a:lnTo>
                    <a:pt x="4171" y="69998"/>
                  </a:lnTo>
                  <a:lnTo>
                    <a:pt x="0" y="86688"/>
                  </a:lnTo>
                  <a:lnTo>
                    <a:pt x="0" y="88426"/>
                  </a:lnTo>
                  <a:lnTo>
                    <a:pt x="18931" y="89316"/>
                  </a:lnTo>
                  <a:lnTo>
                    <a:pt x="18311" y="72111"/>
                  </a:lnTo>
                  <a:lnTo>
                    <a:pt x="17979" y="44277"/>
                  </a:lnTo>
                  <a:lnTo>
                    <a:pt x="18223" y="17835"/>
                  </a:lnTo>
                  <a:lnTo>
                    <a:pt x="19329" y="4806"/>
                  </a:lnTo>
                  <a:lnTo>
                    <a:pt x="18931" y="3047"/>
                  </a:lnTo>
                  <a:lnTo>
                    <a:pt x="11706" y="1748"/>
                  </a:lnTo>
                  <a:lnTo>
                    <a:pt x="11706" y="0"/>
                  </a:lnTo>
                  <a:close/>
                </a:path>
              </a:pathLst>
            </a:custGeom>
            <a:solidFill>
              <a:srgbClr val="F8C2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3973436" y="4371129"/>
              <a:ext cx="17780" cy="87630"/>
            </a:xfrm>
            <a:custGeom>
              <a:avLst/>
              <a:gdLst/>
              <a:ahLst/>
              <a:cxnLst/>
              <a:rect l="l" t="t" r="r" b="b"/>
              <a:pathLst>
                <a:path w="17779" h="87629">
                  <a:moveTo>
                    <a:pt x="7226" y="78765"/>
                  </a:moveTo>
                  <a:lnTo>
                    <a:pt x="4495" y="78765"/>
                  </a:lnTo>
                  <a:lnTo>
                    <a:pt x="3581" y="77038"/>
                  </a:lnTo>
                  <a:lnTo>
                    <a:pt x="2679" y="78765"/>
                  </a:lnTo>
                  <a:lnTo>
                    <a:pt x="0" y="78765"/>
                  </a:lnTo>
                  <a:lnTo>
                    <a:pt x="2679" y="81000"/>
                  </a:lnTo>
                  <a:lnTo>
                    <a:pt x="1778" y="83616"/>
                  </a:lnTo>
                  <a:lnTo>
                    <a:pt x="3581" y="81851"/>
                  </a:lnTo>
                  <a:lnTo>
                    <a:pt x="5372" y="83616"/>
                  </a:lnTo>
                  <a:lnTo>
                    <a:pt x="5372" y="81000"/>
                  </a:lnTo>
                  <a:lnTo>
                    <a:pt x="7226" y="78765"/>
                  </a:lnTo>
                  <a:close/>
                </a:path>
                <a:path w="17779" h="87629">
                  <a:moveTo>
                    <a:pt x="8991" y="59093"/>
                  </a:moveTo>
                  <a:lnTo>
                    <a:pt x="6273" y="59093"/>
                  </a:lnTo>
                  <a:lnTo>
                    <a:pt x="5384" y="56489"/>
                  </a:lnTo>
                  <a:lnTo>
                    <a:pt x="4495" y="59093"/>
                  </a:lnTo>
                  <a:lnTo>
                    <a:pt x="2679" y="59093"/>
                  </a:lnTo>
                  <a:lnTo>
                    <a:pt x="4495" y="61315"/>
                  </a:lnTo>
                  <a:lnTo>
                    <a:pt x="3581" y="63055"/>
                  </a:lnTo>
                  <a:lnTo>
                    <a:pt x="5384" y="62153"/>
                  </a:lnTo>
                  <a:lnTo>
                    <a:pt x="7226" y="63055"/>
                  </a:lnTo>
                  <a:lnTo>
                    <a:pt x="7226" y="61315"/>
                  </a:lnTo>
                  <a:lnTo>
                    <a:pt x="8991" y="59093"/>
                  </a:lnTo>
                  <a:close/>
                </a:path>
                <a:path w="17779" h="87629">
                  <a:moveTo>
                    <a:pt x="10350" y="38519"/>
                  </a:moveTo>
                  <a:lnTo>
                    <a:pt x="8534" y="38519"/>
                  </a:lnTo>
                  <a:lnTo>
                    <a:pt x="7226" y="36791"/>
                  </a:lnTo>
                  <a:lnTo>
                    <a:pt x="6273" y="38519"/>
                  </a:lnTo>
                  <a:lnTo>
                    <a:pt x="4495" y="38519"/>
                  </a:lnTo>
                  <a:lnTo>
                    <a:pt x="6273" y="39370"/>
                  </a:lnTo>
                  <a:lnTo>
                    <a:pt x="5384" y="42468"/>
                  </a:lnTo>
                  <a:lnTo>
                    <a:pt x="7226" y="40716"/>
                  </a:lnTo>
                  <a:lnTo>
                    <a:pt x="9004" y="42468"/>
                  </a:lnTo>
                  <a:lnTo>
                    <a:pt x="8534" y="39370"/>
                  </a:lnTo>
                  <a:lnTo>
                    <a:pt x="10350" y="38519"/>
                  </a:lnTo>
                  <a:close/>
                </a:path>
                <a:path w="17779" h="87629">
                  <a:moveTo>
                    <a:pt x="12128" y="20142"/>
                  </a:moveTo>
                  <a:lnTo>
                    <a:pt x="10350" y="20142"/>
                  </a:lnTo>
                  <a:lnTo>
                    <a:pt x="9436" y="17932"/>
                  </a:lnTo>
                  <a:lnTo>
                    <a:pt x="9436" y="20142"/>
                  </a:lnTo>
                  <a:lnTo>
                    <a:pt x="7226" y="20142"/>
                  </a:lnTo>
                  <a:lnTo>
                    <a:pt x="8534" y="20993"/>
                  </a:lnTo>
                  <a:lnTo>
                    <a:pt x="8534" y="22771"/>
                  </a:lnTo>
                  <a:lnTo>
                    <a:pt x="9436" y="21894"/>
                  </a:lnTo>
                  <a:lnTo>
                    <a:pt x="11239" y="22771"/>
                  </a:lnTo>
                  <a:lnTo>
                    <a:pt x="10350" y="20574"/>
                  </a:lnTo>
                  <a:lnTo>
                    <a:pt x="12128" y="20142"/>
                  </a:lnTo>
                  <a:close/>
                </a:path>
                <a:path w="17779" h="87629">
                  <a:moveTo>
                    <a:pt x="13004" y="1295"/>
                  </a:moveTo>
                  <a:lnTo>
                    <a:pt x="11239" y="1295"/>
                  </a:lnTo>
                  <a:lnTo>
                    <a:pt x="10350" y="0"/>
                  </a:lnTo>
                  <a:lnTo>
                    <a:pt x="9436" y="889"/>
                  </a:lnTo>
                  <a:lnTo>
                    <a:pt x="8534" y="889"/>
                  </a:lnTo>
                  <a:lnTo>
                    <a:pt x="9436" y="3048"/>
                  </a:lnTo>
                  <a:lnTo>
                    <a:pt x="9436" y="3962"/>
                  </a:lnTo>
                  <a:lnTo>
                    <a:pt x="10350" y="3048"/>
                  </a:lnTo>
                  <a:lnTo>
                    <a:pt x="12128" y="3962"/>
                  </a:lnTo>
                  <a:lnTo>
                    <a:pt x="11239" y="3048"/>
                  </a:lnTo>
                  <a:lnTo>
                    <a:pt x="13004" y="1295"/>
                  </a:lnTo>
                  <a:close/>
                </a:path>
                <a:path w="17779" h="87629">
                  <a:moveTo>
                    <a:pt x="15760" y="70015"/>
                  </a:moveTo>
                  <a:lnTo>
                    <a:pt x="13004" y="70015"/>
                  </a:lnTo>
                  <a:lnTo>
                    <a:pt x="12141" y="67005"/>
                  </a:lnTo>
                  <a:lnTo>
                    <a:pt x="11239" y="70015"/>
                  </a:lnTo>
                  <a:lnTo>
                    <a:pt x="8991" y="70015"/>
                  </a:lnTo>
                  <a:lnTo>
                    <a:pt x="11239" y="70929"/>
                  </a:lnTo>
                  <a:lnTo>
                    <a:pt x="10350" y="73990"/>
                  </a:lnTo>
                  <a:lnTo>
                    <a:pt x="12141" y="71780"/>
                  </a:lnTo>
                  <a:lnTo>
                    <a:pt x="14884" y="73990"/>
                  </a:lnTo>
                  <a:lnTo>
                    <a:pt x="13919" y="70929"/>
                  </a:lnTo>
                  <a:lnTo>
                    <a:pt x="15760" y="70015"/>
                  </a:lnTo>
                  <a:close/>
                </a:path>
                <a:path w="17779" h="87629">
                  <a:moveTo>
                    <a:pt x="16179" y="29756"/>
                  </a:moveTo>
                  <a:lnTo>
                    <a:pt x="13906" y="29756"/>
                  </a:lnTo>
                  <a:lnTo>
                    <a:pt x="13004" y="28016"/>
                  </a:lnTo>
                  <a:lnTo>
                    <a:pt x="12128" y="29756"/>
                  </a:lnTo>
                  <a:lnTo>
                    <a:pt x="10350" y="29756"/>
                  </a:lnTo>
                  <a:lnTo>
                    <a:pt x="12128" y="31965"/>
                  </a:lnTo>
                  <a:lnTo>
                    <a:pt x="11239" y="33705"/>
                  </a:lnTo>
                  <a:lnTo>
                    <a:pt x="13004" y="32842"/>
                  </a:lnTo>
                  <a:lnTo>
                    <a:pt x="14871" y="33705"/>
                  </a:lnTo>
                  <a:lnTo>
                    <a:pt x="13906" y="31965"/>
                  </a:lnTo>
                  <a:lnTo>
                    <a:pt x="16179" y="29756"/>
                  </a:lnTo>
                  <a:close/>
                </a:path>
                <a:path w="17779" h="87629">
                  <a:moveTo>
                    <a:pt x="16179" y="10058"/>
                  </a:moveTo>
                  <a:lnTo>
                    <a:pt x="13919" y="10058"/>
                  </a:lnTo>
                  <a:lnTo>
                    <a:pt x="13919" y="7886"/>
                  </a:lnTo>
                  <a:lnTo>
                    <a:pt x="13004" y="10058"/>
                  </a:lnTo>
                  <a:lnTo>
                    <a:pt x="11252" y="10058"/>
                  </a:lnTo>
                  <a:lnTo>
                    <a:pt x="13004" y="10947"/>
                  </a:lnTo>
                  <a:lnTo>
                    <a:pt x="12141" y="13144"/>
                  </a:lnTo>
                  <a:lnTo>
                    <a:pt x="13919" y="11836"/>
                  </a:lnTo>
                  <a:lnTo>
                    <a:pt x="14871" y="13144"/>
                  </a:lnTo>
                  <a:lnTo>
                    <a:pt x="14871" y="10947"/>
                  </a:lnTo>
                  <a:lnTo>
                    <a:pt x="16179" y="10058"/>
                  </a:lnTo>
                  <a:close/>
                </a:path>
                <a:path w="17779" h="87629">
                  <a:moveTo>
                    <a:pt x="16192" y="50355"/>
                  </a:moveTo>
                  <a:lnTo>
                    <a:pt x="13919" y="49479"/>
                  </a:lnTo>
                  <a:lnTo>
                    <a:pt x="13004" y="47282"/>
                  </a:lnTo>
                  <a:lnTo>
                    <a:pt x="12141" y="49479"/>
                  </a:lnTo>
                  <a:lnTo>
                    <a:pt x="9436" y="50355"/>
                  </a:lnTo>
                  <a:lnTo>
                    <a:pt x="11239" y="51663"/>
                  </a:lnTo>
                  <a:lnTo>
                    <a:pt x="11239" y="54254"/>
                  </a:lnTo>
                  <a:lnTo>
                    <a:pt x="13004" y="52095"/>
                  </a:lnTo>
                  <a:lnTo>
                    <a:pt x="14884" y="54254"/>
                  </a:lnTo>
                  <a:lnTo>
                    <a:pt x="13919" y="51663"/>
                  </a:lnTo>
                  <a:lnTo>
                    <a:pt x="16192" y="50355"/>
                  </a:lnTo>
                  <a:close/>
                </a:path>
                <a:path w="17779" h="87629">
                  <a:moveTo>
                    <a:pt x="17538" y="83616"/>
                  </a:moveTo>
                  <a:lnTo>
                    <a:pt x="15760" y="83616"/>
                  </a:lnTo>
                  <a:lnTo>
                    <a:pt x="14871" y="81851"/>
                  </a:lnTo>
                  <a:lnTo>
                    <a:pt x="13919" y="83616"/>
                  </a:lnTo>
                  <a:lnTo>
                    <a:pt x="11252" y="83616"/>
                  </a:lnTo>
                  <a:lnTo>
                    <a:pt x="13004" y="85813"/>
                  </a:lnTo>
                  <a:lnTo>
                    <a:pt x="13004" y="87566"/>
                  </a:lnTo>
                  <a:lnTo>
                    <a:pt x="14871" y="86677"/>
                  </a:lnTo>
                  <a:lnTo>
                    <a:pt x="16649" y="87566"/>
                  </a:lnTo>
                  <a:lnTo>
                    <a:pt x="15760" y="85813"/>
                  </a:lnTo>
                  <a:lnTo>
                    <a:pt x="17538" y="83616"/>
                  </a:lnTo>
                  <a:close/>
                </a:path>
              </a:pathLst>
            </a:custGeom>
            <a:solidFill>
              <a:srgbClr val="241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3992321" y="4372019"/>
              <a:ext cx="28575" cy="97790"/>
            </a:xfrm>
            <a:custGeom>
              <a:avLst/>
              <a:gdLst/>
              <a:ahLst/>
              <a:cxnLst/>
              <a:rect l="l" t="t" r="r" b="b"/>
              <a:pathLst>
                <a:path w="28575" h="97789">
                  <a:moveTo>
                    <a:pt x="3581" y="55575"/>
                  </a:moveTo>
                  <a:lnTo>
                    <a:pt x="1828" y="55105"/>
                  </a:lnTo>
                  <a:lnTo>
                    <a:pt x="1828" y="53340"/>
                  </a:lnTo>
                  <a:lnTo>
                    <a:pt x="889" y="55105"/>
                  </a:lnTo>
                  <a:lnTo>
                    <a:pt x="0" y="55575"/>
                  </a:lnTo>
                  <a:lnTo>
                    <a:pt x="889" y="56438"/>
                  </a:lnTo>
                  <a:lnTo>
                    <a:pt x="0" y="58166"/>
                  </a:lnTo>
                  <a:lnTo>
                    <a:pt x="1828" y="57289"/>
                  </a:lnTo>
                  <a:lnTo>
                    <a:pt x="2743" y="58166"/>
                  </a:lnTo>
                  <a:lnTo>
                    <a:pt x="2743" y="56438"/>
                  </a:lnTo>
                  <a:lnTo>
                    <a:pt x="3581" y="55575"/>
                  </a:lnTo>
                  <a:close/>
                </a:path>
                <a:path w="28575" h="97789">
                  <a:moveTo>
                    <a:pt x="4508" y="70878"/>
                  </a:moveTo>
                  <a:lnTo>
                    <a:pt x="2730" y="70878"/>
                  </a:lnTo>
                  <a:lnTo>
                    <a:pt x="2730" y="69151"/>
                  </a:lnTo>
                  <a:lnTo>
                    <a:pt x="1816" y="70878"/>
                  </a:lnTo>
                  <a:lnTo>
                    <a:pt x="0" y="70878"/>
                  </a:lnTo>
                  <a:lnTo>
                    <a:pt x="1816" y="71729"/>
                  </a:lnTo>
                  <a:lnTo>
                    <a:pt x="889" y="73926"/>
                  </a:lnTo>
                  <a:lnTo>
                    <a:pt x="2730" y="73050"/>
                  </a:lnTo>
                  <a:lnTo>
                    <a:pt x="3581" y="73926"/>
                  </a:lnTo>
                  <a:lnTo>
                    <a:pt x="3581" y="71729"/>
                  </a:lnTo>
                  <a:lnTo>
                    <a:pt x="4508" y="70878"/>
                  </a:lnTo>
                  <a:close/>
                </a:path>
                <a:path w="28575" h="97789">
                  <a:moveTo>
                    <a:pt x="5359" y="86626"/>
                  </a:moveTo>
                  <a:lnTo>
                    <a:pt x="3581" y="86626"/>
                  </a:lnTo>
                  <a:lnTo>
                    <a:pt x="2730" y="85763"/>
                  </a:lnTo>
                  <a:lnTo>
                    <a:pt x="2730" y="86626"/>
                  </a:lnTo>
                  <a:lnTo>
                    <a:pt x="889" y="86626"/>
                  </a:lnTo>
                  <a:lnTo>
                    <a:pt x="2730" y="87515"/>
                  </a:lnTo>
                  <a:lnTo>
                    <a:pt x="1828" y="89700"/>
                  </a:lnTo>
                  <a:lnTo>
                    <a:pt x="2730" y="88811"/>
                  </a:lnTo>
                  <a:lnTo>
                    <a:pt x="4521" y="89700"/>
                  </a:lnTo>
                  <a:lnTo>
                    <a:pt x="3581" y="87515"/>
                  </a:lnTo>
                  <a:lnTo>
                    <a:pt x="5359" y="86626"/>
                  </a:lnTo>
                  <a:close/>
                </a:path>
                <a:path w="28575" h="97789">
                  <a:moveTo>
                    <a:pt x="5842" y="36741"/>
                  </a:moveTo>
                  <a:lnTo>
                    <a:pt x="3581" y="36741"/>
                  </a:lnTo>
                  <a:lnTo>
                    <a:pt x="2730" y="35420"/>
                  </a:lnTo>
                  <a:lnTo>
                    <a:pt x="2730" y="36741"/>
                  </a:lnTo>
                  <a:lnTo>
                    <a:pt x="2730" y="37579"/>
                  </a:lnTo>
                  <a:lnTo>
                    <a:pt x="2057" y="38887"/>
                  </a:lnTo>
                  <a:lnTo>
                    <a:pt x="2019" y="37261"/>
                  </a:lnTo>
                  <a:lnTo>
                    <a:pt x="2730" y="37579"/>
                  </a:lnTo>
                  <a:lnTo>
                    <a:pt x="2730" y="36741"/>
                  </a:lnTo>
                  <a:lnTo>
                    <a:pt x="2019" y="36741"/>
                  </a:lnTo>
                  <a:lnTo>
                    <a:pt x="1562" y="12788"/>
                  </a:lnTo>
                  <a:lnTo>
                    <a:pt x="1816" y="0"/>
                  </a:lnTo>
                  <a:lnTo>
                    <a:pt x="0" y="0"/>
                  </a:lnTo>
                  <a:lnTo>
                    <a:pt x="889" y="2159"/>
                  </a:lnTo>
                  <a:lnTo>
                    <a:pt x="0" y="20104"/>
                  </a:lnTo>
                  <a:lnTo>
                    <a:pt x="0" y="47688"/>
                  </a:lnTo>
                  <a:lnTo>
                    <a:pt x="1816" y="51193"/>
                  </a:lnTo>
                  <a:lnTo>
                    <a:pt x="2070" y="39370"/>
                  </a:lnTo>
                  <a:lnTo>
                    <a:pt x="2057" y="39116"/>
                  </a:lnTo>
                  <a:lnTo>
                    <a:pt x="2730" y="38468"/>
                  </a:lnTo>
                  <a:lnTo>
                    <a:pt x="4521" y="39331"/>
                  </a:lnTo>
                  <a:lnTo>
                    <a:pt x="3581" y="37579"/>
                  </a:lnTo>
                  <a:lnTo>
                    <a:pt x="5842" y="36741"/>
                  </a:lnTo>
                  <a:close/>
                </a:path>
                <a:path w="28575" h="97789">
                  <a:moveTo>
                    <a:pt x="15697" y="91490"/>
                  </a:moveTo>
                  <a:lnTo>
                    <a:pt x="13931" y="22682"/>
                  </a:lnTo>
                  <a:lnTo>
                    <a:pt x="12128" y="21894"/>
                  </a:lnTo>
                  <a:lnTo>
                    <a:pt x="12103" y="27127"/>
                  </a:lnTo>
                  <a:lnTo>
                    <a:pt x="10325" y="27127"/>
                  </a:lnTo>
                  <a:lnTo>
                    <a:pt x="10325" y="25819"/>
                  </a:lnTo>
                  <a:lnTo>
                    <a:pt x="9398" y="27127"/>
                  </a:lnTo>
                  <a:lnTo>
                    <a:pt x="7620" y="27127"/>
                  </a:lnTo>
                  <a:lnTo>
                    <a:pt x="9398" y="27990"/>
                  </a:lnTo>
                  <a:lnTo>
                    <a:pt x="8547" y="29756"/>
                  </a:lnTo>
                  <a:lnTo>
                    <a:pt x="10325" y="28867"/>
                  </a:lnTo>
                  <a:lnTo>
                    <a:pt x="11252" y="29756"/>
                  </a:lnTo>
                  <a:lnTo>
                    <a:pt x="11252" y="27990"/>
                  </a:lnTo>
                  <a:lnTo>
                    <a:pt x="12103" y="27152"/>
                  </a:lnTo>
                  <a:lnTo>
                    <a:pt x="12039" y="47701"/>
                  </a:lnTo>
                  <a:lnTo>
                    <a:pt x="10325" y="47701"/>
                  </a:lnTo>
                  <a:lnTo>
                    <a:pt x="9398" y="46393"/>
                  </a:lnTo>
                  <a:lnTo>
                    <a:pt x="9398" y="47701"/>
                  </a:lnTo>
                  <a:lnTo>
                    <a:pt x="7620" y="47701"/>
                  </a:lnTo>
                  <a:lnTo>
                    <a:pt x="9398" y="48590"/>
                  </a:lnTo>
                  <a:lnTo>
                    <a:pt x="8547" y="50774"/>
                  </a:lnTo>
                  <a:lnTo>
                    <a:pt x="9398" y="49466"/>
                  </a:lnTo>
                  <a:lnTo>
                    <a:pt x="11252" y="50774"/>
                  </a:lnTo>
                  <a:lnTo>
                    <a:pt x="10325" y="48590"/>
                  </a:lnTo>
                  <a:lnTo>
                    <a:pt x="12039" y="47752"/>
                  </a:lnTo>
                  <a:lnTo>
                    <a:pt x="12014" y="56248"/>
                  </a:lnTo>
                  <a:lnTo>
                    <a:pt x="11925" y="62103"/>
                  </a:lnTo>
                  <a:lnTo>
                    <a:pt x="11252" y="62103"/>
                  </a:lnTo>
                  <a:lnTo>
                    <a:pt x="11252" y="60337"/>
                  </a:lnTo>
                  <a:lnTo>
                    <a:pt x="10325" y="62103"/>
                  </a:lnTo>
                  <a:lnTo>
                    <a:pt x="8534" y="62103"/>
                  </a:lnTo>
                  <a:lnTo>
                    <a:pt x="10325" y="63004"/>
                  </a:lnTo>
                  <a:lnTo>
                    <a:pt x="9398" y="64338"/>
                  </a:lnTo>
                  <a:lnTo>
                    <a:pt x="11252" y="63004"/>
                  </a:lnTo>
                  <a:lnTo>
                    <a:pt x="11912" y="62674"/>
                  </a:lnTo>
                  <a:lnTo>
                    <a:pt x="11760" y="73228"/>
                  </a:lnTo>
                  <a:lnTo>
                    <a:pt x="11595" y="78714"/>
                  </a:lnTo>
                  <a:lnTo>
                    <a:pt x="11252" y="78714"/>
                  </a:lnTo>
                  <a:lnTo>
                    <a:pt x="11252" y="77000"/>
                  </a:lnTo>
                  <a:lnTo>
                    <a:pt x="10325" y="78714"/>
                  </a:lnTo>
                  <a:lnTo>
                    <a:pt x="9398" y="78714"/>
                  </a:lnTo>
                  <a:lnTo>
                    <a:pt x="10325" y="79654"/>
                  </a:lnTo>
                  <a:lnTo>
                    <a:pt x="9398" y="80962"/>
                  </a:lnTo>
                  <a:lnTo>
                    <a:pt x="11252" y="79654"/>
                  </a:lnTo>
                  <a:lnTo>
                    <a:pt x="11557" y="80124"/>
                  </a:lnTo>
                  <a:lnTo>
                    <a:pt x="11252" y="90639"/>
                  </a:lnTo>
                  <a:lnTo>
                    <a:pt x="13017" y="97599"/>
                  </a:lnTo>
                  <a:lnTo>
                    <a:pt x="13017" y="88861"/>
                  </a:lnTo>
                  <a:lnTo>
                    <a:pt x="15697" y="91490"/>
                  </a:lnTo>
                  <a:close/>
                </a:path>
                <a:path w="28575" h="97789">
                  <a:moveTo>
                    <a:pt x="28321" y="75298"/>
                  </a:moveTo>
                  <a:lnTo>
                    <a:pt x="26530" y="68046"/>
                  </a:lnTo>
                  <a:lnTo>
                    <a:pt x="25857" y="49428"/>
                  </a:lnTo>
                  <a:lnTo>
                    <a:pt x="23837" y="28867"/>
                  </a:lnTo>
                  <a:lnTo>
                    <a:pt x="21590" y="31076"/>
                  </a:lnTo>
                  <a:lnTo>
                    <a:pt x="18884" y="31953"/>
                  </a:lnTo>
                  <a:lnTo>
                    <a:pt x="17119" y="29756"/>
                  </a:lnTo>
                  <a:lnTo>
                    <a:pt x="18846" y="39636"/>
                  </a:lnTo>
                  <a:lnTo>
                    <a:pt x="18262" y="58750"/>
                  </a:lnTo>
                  <a:lnTo>
                    <a:pt x="19773" y="75298"/>
                  </a:lnTo>
                  <a:lnTo>
                    <a:pt x="21564" y="73266"/>
                  </a:lnTo>
                  <a:lnTo>
                    <a:pt x="23215" y="75133"/>
                  </a:lnTo>
                  <a:lnTo>
                    <a:pt x="25285" y="77089"/>
                  </a:lnTo>
                  <a:lnTo>
                    <a:pt x="28321" y="75298"/>
                  </a:lnTo>
                  <a:close/>
                </a:path>
              </a:pathLst>
            </a:custGeom>
            <a:solidFill>
              <a:srgbClr val="F8C2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4008018" y="4391018"/>
              <a:ext cx="26670" cy="59055"/>
            </a:xfrm>
            <a:custGeom>
              <a:avLst/>
              <a:gdLst/>
              <a:ahLst/>
              <a:cxnLst/>
              <a:rect l="l" t="t" r="r" b="b"/>
              <a:pathLst>
                <a:path w="26670" h="59054">
                  <a:moveTo>
                    <a:pt x="4076" y="12954"/>
                  </a:moveTo>
                  <a:lnTo>
                    <a:pt x="3187" y="12954"/>
                  </a:lnTo>
                  <a:lnTo>
                    <a:pt x="2273" y="10744"/>
                  </a:lnTo>
                  <a:lnTo>
                    <a:pt x="2273" y="12954"/>
                  </a:lnTo>
                  <a:lnTo>
                    <a:pt x="0" y="12954"/>
                  </a:lnTo>
                  <a:lnTo>
                    <a:pt x="1409" y="13817"/>
                  </a:lnTo>
                  <a:lnTo>
                    <a:pt x="1409" y="15125"/>
                  </a:lnTo>
                  <a:lnTo>
                    <a:pt x="2273" y="13817"/>
                  </a:lnTo>
                  <a:lnTo>
                    <a:pt x="4076" y="15125"/>
                  </a:lnTo>
                  <a:lnTo>
                    <a:pt x="3187" y="13817"/>
                  </a:lnTo>
                  <a:lnTo>
                    <a:pt x="4076" y="12954"/>
                  </a:lnTo>
                  <a:close/>
                </a:path>
                <a:path w="26670" h="59054">
                  <a:moveTo>
                    <a:pt x="5892" y="35737"/>
                  </a:moveTo>
                  <a:lnTo>
                    <a:pt x="4978" y="35737"/>
                  </a:lnTo>
                  <a:lnTo>
                    <a:pt x="4076" y="33502"/>
                  </a:lnTo>
                  <a:lnTo>
                    <a:pt x="4076" y="35737"/>
                  </a:lnTo>
                  <a:lnTo>
                    <a:pt x="2273" y="35737"/>
                  </a:lnTo>
                  <a:lnTo>
                    <a:pt x="3187" y="36588"/>
                  </a:lnTo>
                  <a:lnTo>
                    <a:pt x="3187" y="37452"/>
                  </a:lnTo>
                  <a:lnTo>
                    <a:pt x="4978" y="37452"/>
                  </a:lnTo>
                  <a:lnTo>
                    <a:pt x="4978" y="36588"/>
                  </a:lnTo>
                  <a:lnTo>
                    <a:pt x="5892" y="35737"/>
                  </a:lnTo>
                  <a:close/>
                </a:path>
                <a:path w="26670" h="59054">
                  <a:moveTo>
                    <a:pt x="5892" y="22580"/>
                  </a:moveTo>
                  <a:lnTo>
                    <a:pt x="4978" y="22580"/>
                  </a:lnTo>
                  <a:lnTo>
                    <a:pt x="4076" y="20828"/>
                  </a:lnTo>
                  <a:lnTo>
                    <a:pt x="4076" y="22580"/>
                  </a:lnTo>
                  <a:lnTo>
                    <a:pt x="2273" y="22580"/>
                  </a:lnTo>
                  <a:lnTo>
                    <a:pt x="3187" y="23863"/>
                  </a:lnTo>
                  <a:lnTo>
                    <a:pt x="3187" y="24790"/>
                  </a:lnTo>
                  <a:lnTo>
                    <a:pt x="5892" y="24790"/>
                  </a:lnTo>
                  <a:lnTo>
                    <a:pt x="4978" y="23863"/>
                  </a:lnTo>
                  <a:lnTo>
                    <a:pt x="5892" y="22580"/>
                  </a:lnTo>
                  <a:close/>
                </a:path>
                <a:path w="26670" h="59054">
                  <a:moveTo>
                    <a:pt x="6781" y="45326"/>
                  </a:moveTo>
                  <a:lnTo>
                    <a:pt x="4978" y="45326"/>
                  </a:lnTo>
                  <a:lnTo>
                    <a:pt x="4076" y="43167"/>
                  </a:lnTo>
                  <a:lnTo>
                    <a:pt x="4076" y="45326"/>
                  </a:lnTo>
                  <a:lnTo>
                    <a:pt x="2273" y="45326"/>
                  </a:lnTo>
                  <a:lnTo>
                    <a:pt x="4076" y="46240"/>
                  </a:lnTo>
                  <a:lnTo>
                    <a:pt x="5892" y="47117"/>
                  </a:lnTo>
                  <a:lnTo>
                    <a:pt x="4978" y="46240"/>
                  </a:lnTo>
                  <a:lnTo>
                    <a:pt x="6781" y="45326"/>
                  </a:lnTo>
                  <a:close/>
                </a:path>
                <a:path w="26670" h="59054">
                  <a:moveTo>
                    <a:pt x="8991" y="16891"/>
                  </a:moveTo>
                  <a:lnTo>
                    <a:pt x="8140" y="16891"/>
                  </a:lnTo>
                  <a:lnTo>
                    <a:pt x="6781" y="15582"/>
                  </a:lnTo>
                  <a:lnTo>
                    <a:pt x="6781" y="16891"/>
                  </a:lnTo>
                  <a:lnTo>
                    <a:pt x="4978" y="16891"/>
                  </a:lnTo>
                  <a:lnTo>
                    <a:pt x="5880" y="17741"/>
                  </a:lnTo>
                  <a:lnTo>
                    <a:pt x="5880" y="19494"/>
                  </a:lnTo>
                  <a:lnTo>
                    <a:pt x="6781" y="18630"/>
                  </a:lnTo>
                  <a:lnTo>
                    <a:pt x="8559" y="19951"/>
                  </a:lnTo>
                  <a:lnTo>
                    <a:pt x="8140" y="17741"/>
                  </a:lnTo>
                  <a:lnTo>
                    <a:pt x="8991" y="16891"/>
                  </a:lnTo>
                  <a:close/>
                </a:path>
                <a:path w="26670" h="59054">
                  <a:moveTo>
                    <a:pt x="10820" y="56299"/>
                  </a:moveTo>
                  <a:lnTo>
                    <a:pt x="8559" y="56299"/>
                  </a:lnTo>
                  <a:lnTo>
                    <a:pt x="8559" y="55003"/>
                  </a:lnTo>
                  <a:lnTo>
                    <a:pt x="7696" y="56299"/>
                  </a:lnTo>
                  <a:lnTo>
                    <a:pt x="5892" y="56299"/>
                  </a:lnTo>
                  <a:lnTo>
                    <a:pt x="8140" y="57150"/>
                  </a:lnTo>
                  <a:lnTo>
                    <a:pt x="6794" y="58877"/>
                  </a:lnTo>
                  <a:lnTo>
                    <a:pt x="8559" y="58026"/>
                  </a:lnTo>
                  <a:lnTo>
                    <a:pt x="9906" y="58877"/>
                  </a:lnTo>
                  <a:lnTo>
                    <a:pt x="8559" y="57150"/>
                  </a:lnTo>
                  <a:lnTo>
                    <a:pt x="10820" y="56299"/>
                  </a:lnTo>
                  <a:close/>
                </a:path>
                <a:path w="26670" h="59054">
                  <a:moveTo>
                    <a:pt x="10833" y="28702"/>
                  </a:moveTo>
                  <a:lnTo>
                    <a:pt x="8559" y="28702"/>
                  </a:lnTo>
                  <a:lnTo>
                    <a:pt x="8140" y="26517"/>
                  </a:lnTo>
                  <a:lnTo>
                    <a:pt x="8140" y="28702"/>
                  </a:lnTo>
                  <a:lnTo>
                    <a:pt x="5880" y="28702"/>
                  </a:lnTo>
                  <a:lnTo>
                    <a:pt x="6781" y="29591"/>
                  </a:lnTo>
                  <a:lnTo>
                    <a:pt x="6781" y="30467"/>
                  </a:lnTo>
                  <a:lnTo>
                    <a:pt x="8140" y="29591"/>
                  </a:lnTo>
                  <a:lnTo>
                    <a:pt x="9906" y="30467"/>
                  </a:lnTo>
                  <a:lnTo>
                    <a:pt x="8559" y="29591"/>
                  </a:lnTo>
                  <a:lnTo>
                    <a:pt x="10833" y="28702"/>
                  </a:lnTo>
                  <a:close/>
                </a:path>
                <a:path w="26670" h="59054">
                  <a:moveTo>
                    <a:pt x="11722" y="41414"/>
                  </a:moveTo>
                  <a:lnTo>
                    <a:pt x="9906" y="41414"/>
                  </a:lnTo>
                  <a:lnTo>
                    <a:pt x="9906" y="40500"/>
                  </a:lnTo>
                  <a:lnTo>
                    <a:pt x="8559" y="41414"/>
                  </a:lnTo>
                  <a:lnTo>
                    <a:pt x="6781" y="41414"/>
                  </a:lnTo>
                  <a:lnTo>
                    <a:pt x="8559" y="42265"/>
                  </a:lnTo>
                  <a:lnTo>
                    <a:pt x="8140" y="44488"/>
                  </a:lnTo>
                  <a:lnTo>
                    <a:pt x="9906" y="43167"/>
                  </a:lnTo>
                  <a:lnTo>
                    <a:pt x="10820" y="44488"/>
                  </a:lnTo>
                  <a:lnTo>
                    <a:pt x="10820" y="42265"/>
                  </a:lnTo>
                  <a:lnTo>
                    <a:pt x="11722" y="41414"/>
                  </a:lnTo>
                  <a:close/>
                </a:path>
                <a:path w="26670" h="59054">
                  <a:moveTo>
                    <a:pt x="12623" y="50126"/>
                  </a:moveTo>
                  <a:lnTo>
                    <a:pt x="10820" y="50126"/>
                  </a:lnTo>
                  <a:lnTo>
                    <a:pt x="9906" y="47955"/>
                  </a:lnTo>
                  <a:lnTo>
                    <a:pt x="9906" y="50126"/>
                  </a:lnTo>
                  <a:lnTo>
                    <a:pt x="7696" y="50126"/>
                  </a:lnTo>
                  <a:lnTo>
                    <a:pt x="9906" y="51041"/>
                  </a:lnTo>
                  <a:lnTo>
                    <a:pt x="11722" y="51892"/>
                  </a:lnTo>
                  <a:lnTo>
                    <a:pt x="10820" y="51041"/>
                  </a:lnTo>
                  <a:lnTo>
                    <a:pt x="12623" y="50126"/>
                  </a:lnTo>
                  <a:close/>
                </a:path>
                <a:path w="26670" h="59054">
                  <a:moveTo>
                    <a:pt x="20916" y="2806"/>
                  </a:moveTo>
                  <a:lnTo>
                    <a:pt x="20066" y="2806"/>
                  </a:lnTo>
                  <a:lnTo>
                    <a:pt x="18707" y="1498"/>
                  </a:lnTo>
                  <a:lnTo>
                    <a:pt x="18707" y="2806"/>
                  </a:lnTo>
                  <a:lnTo>
                    <a:pt x="16903" y="2806"/>
                  </a:lnTo>
                  <a:lnTo>
                    <a:pt x="17805" y="3657"/>
                  </a:lnTo>
                  <a:lnTo>
                    <a:pt x="17805" y="5397"/>
                  </a:lnTo>
                  <a:lnTo>
                    <a:pt x="18707" y="4546"/>
                  </a:lnTo>
                  <a:lnTo>
                    <a:pt x="20485" y="5867"/>
                  </a:lnTo>
                  <a:lnTo>
                    <a:pt x="20066" y="3657"/>
                  </a:lnTo>
                  <a:lnTo>
                    <a:pt x="20916" y="2806"/>
                  </a:lnTo>
                  <a:close/>
                </a:path>
                <a:path w="26670" h="59054">
                  <a:moveTo>
                    <a:pt x="22771" y="11861"/>
                  </a:moveTo>
                  <a:lnTo>
                    <a:pt x="20967" y="11861"/>
                  </a:lnTo>
                  <a:lnTo>
                    <a:pt x="20967" y="10934"/>
                  </a:lnTo>
                  <a:lnTo>
                    <a:pt x="19608" y="11861"/>
                  </a:lnTo>
                  <a:lnTo>
                    <a:pt x="17830" y="11861"/>
                  </a:lnTo>
                  <a:lnTo>
                    <a:pt x="19608" y="12712"/>
                  </a:lnTo>
                  <a:lnTo>
                    <a:pt x="19202" y="14935"/>
                  </a:lnTo>
                  <a:lnTo>
                    <a:pt x="20967" y="13601"/>
                  </a:lnTo>
                  <a:lnTo>
                    <a:pt x="21882" y="14935"/>
                  </a:lnTo>
                  <a:lnTo>
                    <a:pt x="21882" y="12712"/>
                  </a:lnTo>
                  <a:lnTo>
                    <a:pt x="22771" y="11861"/>
                  </a:lnTo>
                  <a:close/>
                </a:path>
                <a:path w="26670" h="59054">
                  <a:moveTo>
                    <a:pt x="23926" y="21031"/>
                  </a:moveTo>
                  <a:lnTo>
                    <a:pt x="22136" y="21031"/>
                  </a:lnTo>
                  <a:lnTo>
                    <a:pt x="21221" y="18872"/>
                  </a:lnTo>
                  <a:lnTo>
                    <a:pt x="21221" y="21031"/>
                  </a:lnTo>
                  <a:lnTo>
                    <a:pt x="19011" y="21031"/>
                  </a:lnTo>
                  <a:lnTo>
                    <a:pt x="21221" y="21945"/>
                  </a:lnTo>
                  <a:lnTo>
                    <a:pt x="23037" y="22796"/>
                  </a:lnTo>
                  <a:lnTo>
                    <a:pt x="22136" y="21945"/>
                  </a:lnTo>
                  <a:lnTo>
                    <a:pt x="23926" y="21031"/>
                  </a:lnTo>
                  <a:close/>
                </a:path>
                <a:path w="26670" h="59054">
                  <a:moveTo>
                    <a:pt x="24599" y="7340"/>
                  </a:moveTo>
                  <a:lnTo>
                    <a:pt x="22339" y="7340"/>
                  </a:lnTo>
                  <a:lnTo>
                    <a:pt x="21907" y="5143"/>
                  </a:lnTo>
                  <a:lnTo>
                    <a:pt x="21907" y="7340"/>
                  </a:lnTo>
                  <a:lnTo>
                    <a:pt x="19659" y="7340"/>
                  </a:lnTo>
                  <a:lnTo>
                    <a:pt x="20561" y="8229"/>
                  </a:lnTo>
                  <a:lnTo>
                    <a:pt x="20561" y="9105"/>
                  </a:lnTo>
                  <a:lnTo>
                    <a:pt x="21907" y="8229"/>
                  </a:lnTo>
                  <a:lnTo>
                    <a:pt x="23685" y="9105"/>
                  </a:lnTo>
                  <a:lnTo>
                    <a:pt x="22339" y="8229"/>
                  </a:lnTo>
                  <a:lnTo>
                    <a:pt x="24599" y="7340"/>
                  </a:lnTo>
                  <a:close/>
                </a:path>
                <a:path w="26670" h="59054">
                  <a:moveTo>
                    <a:pt x="26149" y="1320"/>
                  </a:moveTo>
                  <a:lnTo>
                    <a:pt x="25285" y="1320"/>
                  </a:lnTo>
                  <a:lnTo>
                    <a:pt x="23939" y="0"/>
                  </a:lnTo>
                  <a:lnTo>
                    <a:pt x="23939" y="1320"/>
                  </a:lnTo>
                  <a:lnTo>
                    <a:pt x="22136" y="1320"/>
                  </a:lnTo>
                  <a:lnTo>
                    <a:pt x="23037" y="2159"/>
                  </a:lnTo>
                  <a:lnTo>
                    <a:pt x="23037" y="3911"/>
                  </a:lnTo>
                  <a:lnTo>
                    <a:pt x="23939" y="3048"/>
                  </a:lnTo>
                  <a:lnTo>
                    <a:pt x="25704" y="4368"/>
                  </a:lnTo>
                  <a:lnTo>
                    <a:pt x="25285" y="2159"/>
                  </a:lnTo>
                  <a:lnTo>
                    <a:pt x="26149" y="1320"/>
                  </a:lnTo>
                  <a:close/>
                </a:path>
                <a:path w="26670" h="59054">
                  <a:moveTo>
                    <a:pt x="26403" y="17094"/>
                  </a:moveTo>
                  <a:lnTo>
                    <a:pt x="24587" y="17094"/>
                  </a:lnTo>
                  <a:lnTo>
                    <a:pt x="23685" y="14922"/>
                  </a:lnTo>
                  <a:lnTo>
                    <a:pt x="23685" y="17094"/>
                  </a:lnTo>
                  <a:lnTo>
                    <a:pt x="21894" y="17094"/>
                  </a:lnTo>
                  <a:lnTo>
                    <a:pt x="23685" y="17995"/>
                  </a:lnTo>
                  <a:lnTo>
                    <a:pt x="25501" y="18884"/>
                  </a:lnTo>
                  <a:lnTo>
                    <a:pt x="24587" y="17995"/>
                  </a:lnTo>
                  <a:lnTo>
                    <a:pt x="26403" y="17094"/>
                  </a:lnTo>
                  <a:close/>
                </a:path>
              </a:pathLst>
            </a:custGeom>
            <a:solidFill>
              <a:srgbClr val="241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2" name="object 102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3940369" y="4416007"/>
              <a:ext cx="110708" cy="85268"/>
            </a:xfrm>
            <a:prstGeom prst="rect">
              <a:avLst/>
            </a:prstGeom>
          </p:spPr>
        </p:pic>
        <p:sp>
          <p:nvSpPr>
            <p:cNvPr id="103" name="object 103"/>
            <p:cNvSpPr/>
            <p:nvPr/>
          </p:nvSpPr>
          <p:spPr>
            <a:xfrm>
              <a:off x="3999089" y="4355196"/>
              <a:ext cx="42545" cy="33655"/>
            </a:xfrm>
            <a:custGeom>
              <a:avLst/>
              <a:gdLst/>
              <a:ahLst/>
              <a:cxnLst/>
              <a:rect l="l" t="t" r="r" b="b"/>
              <a:pathLst>
                <a:path w="42545" h="33654">
                  <a:moveTo>
                    <a:pt x="24327" y="31779"/>
                  </a:moveTo>
                  <a:lnTo>
                    <a:pt x="18065" y="31779"/>
                  </a:lnTo>
                  <a:lnTo>
                    <a:pt x="18766" y="32585"/>
                  </a:lnTo>
                  <a:lnTo>
                    <a:pt x="20034" y="33569"/>
                  </a:lnTo>
                  <a:lnTo>
                    <a:pt x="22486" y="33569"/>
                  </a:lnTo>
                  <a:lnTo>
                    <a:pt x="24169" y="32166"/>
                  </a:lnTo>
                  <a:lnTo>
                    <a:pt x="24233" y="32009"/>
                  </a:lnTo>
                  <a:lnTo>
                    <a:pt x="24327" y="31779"/>
                  </a:lnTo>
                  <a:close/>
                </a:path>
                <a:path w="42545" h="33654">
                  <a:moveTo>
                    <a:pt x="10149" y="11182"/>
                  </a:moveTo>
                  <a:lnTo>
                    <a:pt x="8086" y="12093"/>
                  </a:lnTo>
                  <a:lnTo>
                    <a:pt x="7238" y="12575"/>
                  </a:lnTo>
                  <a:lnTo>
                    <a:pt x="6976" y="12784"/>
                  </a:lnTo>
                  <a:lnTo>
                    <a:pt x="6646" y="13130"/>
                  </a:lnTo>
                  <a:lnTo>
                    <a:pt x="3089" y="13130"/>
                  </a:lnTo>
                  <a:lnTo>
                    <a:pt x="448" y="16355"/>
                  </a:lnTo>
                  <a:lnTo>
                    <a:pt x="126" y="16900"/>
                  </a:lnTo>
                  <a:lnTo>
                    <a:pt x="0" y="19015"/>
                  </a:lnTo>
                  <a:lnTo>
                    <a:pt x="222" y="19611"/>
                  </a:lnTo>
                  <a:lnTo>
                    <a:pt x="840" y="20271"/>
                  </a:lnTo>
                  <a:lnTo>
                    <a:pt x="923" y="20512"/>
                  </a:lnTo>
                  <a:lnTo>
                    <a:pt x="1050" y="20878"/>
                  </a:lnTo>
                  <a:lnTo>
                    <a:pt x="1448" y="21392"/>
                  </a:lnTo>
                  <a:lnTo>
                    <a:pt x="1961" y="21779"/>
                  </a:lnTo>
                  <a:lnTo>
                    <a:pt x="2216" y="23004"/>
                  </a:lnTo>
                  <a:lnTo>
                    <a:pt x="2338" y="23590"/>
                  </a:lnTo>
                  <a:lnTo>
                    <a:pt x="4305" y="24491"/>
                  </a:lnTo>
                  <a:lnTo>
                    <a:pt x="6442" y="24491"/>
                  </a:lnTo>
                  <a:lnTo>
                    <a:pt x="6484" y="25119"/>
                  </a:lnTo>
                  <a:lnTo>
                    <a:pt x="6654" y="25548"/>
                  </a:lnTo>
                  <a:lnTo>
                    <a:pt x="6783" y="25800"/>
                  </a:lnTo>
                  <a:lnTo>
                    <a:pt x="7521" y="26648"/>
                  </a:lnTo>
                  <a:lnTo>
                    <a:pt x="7604" y="26899"/>
                  </a:lnTo>
                  <a:lnTo>
                    <a:pt x="15018" y="32585"/>
                  </a:lnTo>
                  <a:lnTo>
                    <a:pt x="16823" y="32585"/>
                  </a:lnTo>
                  <a:lnTo>
                    <a:pt x="17616" y="32166"/>
                  </a:lnTo>
                  <a:lnTo>
                    <a:pt x="18065" y="31779"/>
                  </a:lnTo>
                  <a:lnTo>
                    <a:pt x="24327" y="31779"/>
                  </a:lnTo>
                  <a:lnTo>
                    <a:pt x="24368" y="28742"/>
                  </a:lnTo>
                  <a:lnTo>
                    <a:pt x="24556" y="28742"/>
                  </a:lnTo>
                  <a:lnTo>
                    <a:pt x="26012" y="28198"/>
                  </a:lnTo>
                  <a:lnTo>
                    <a:pt x="26777" y="27349"/>
                  </a:lnTo>
                  <a:lnTo>
                    <a:pt x="26833" y="27151"/>
                  </a:lnTo>
                  <a:lnTo>
                    <a:pt x="26905" y="26899"/>
                  </a:lnTo>
                  <a:lnTo>
                    <a:pt x="26976" y="26648"/>
                  </a:lnTo>
                  <a:lnTo>
                    <a:pt x="26837" y="26648"/>
                  </a:lnTo>
                  <a:lnTo>
                    <a:pt x="27290" y="26051"/>
                  </a:lnTo>
                  <a:lnTo>
                    <a:pt x="27395" y="25800"/>
                  </a:lnTo>
                  <a:lnTo>
                    <a:pt x="27483" y="25548"/>
                  </a:lnTo>
                  <a:lnTo>
                    <a:pt x="33068" y="25548"/>
                  </a:lnTo>
                  <a:lnTo>
                    <a:pt x="35264" y="24491"/>
                  </a:lnTo>
                  <a:lnTo>
                    <a:pt x="37823" y="23004"/>
                  </a:lnTo>
                  <a:lnTo>
                    <a:pt x="41457" y="20512"/>
                  </a:lnTo>
                  <a:lnTo>
                    <a:pt x="41917" y="19015"/>
                  </a:lnTo>
                  <a:lnTo>
                    <a:pt x="41080" y="16900"/>
                  </a:lnTo>
                  <a:lnTo>
                    <a:pt x="14828" y="16900"/>
                  </a:lnTo>
                  <a:lnTo>
                    <a:pt x="13227" y="14858"/>
                  </a:lnTo>
                  <a:lnTo>
                    <a:pt x="1552" y="14858"/>
                  </a:lnTo>
                  <a:lnTo>
                    <a:pt x="1824" y="14418"/>
                  </a:lnTo>
                  <a:lnTo>
                    <a:pt x="1817" y="14093"/>
                  </a:lnTo>
                  <a:lnTo>
                    <a:pt x="2479" y="13612"/>
                  </a:lnTo>
                  <a:lnTo>
                    <a:pt x="12207" y="13612"/>
                  </a:lnTo>
                  <a:lnTo>
                    <a:pt x="10149" y="11182"/>
                  </a:lnTo>
                  <a:close/>
                </a:path>
                <a:path w="42545" h="33654">
                  <a:moveTo>
                    <a:pt x="33068" y="25548"/>
                  </a:moveTo>
                  <a:lnTo>
                    <a:pt x="30103" y="25548"/>
                  </a:lnTo>
                  <a:lnTo>
                    <a:pt x="30492" y="25800"/>
                  </a:lnTo>
                  <a:lnTo>
                    <a:pt x="32546" y="25800"/>
                  </a:lnTo>
                  <a:lnTo>
                    <a:pt x="33068" y="25548"/>
                  </a:lnTo>
                  <a:close/>
                </a:path>
                <a:path w="42545" h="33654">
                  <a:moveTo>
                    <a:pt x="23440" y="2680"/>
                  </a:moveTo>
                  <a:lnTo>
                    <a:pt x="22110" y="2680"/>
                  </a:lnTo>
                  <a:lnTo>
                    <a:pt x="20946" y="3392"/>
                  </a:lnTo>
                  <a:lnTo>
                    <a:pt x="20269" y="3832"/>
                  </a:lnTo>
                  <a:lnTo>
                    <a:pt x="19772" y="4638"/>
                  </a:lnTo>
                  <a:lnTo>
                    <a:pt x="19710" y="5256"/>
                  </a:lnTo>
                  <a:lnTo>
                    <a:pt x="19588" y="5717"/>
                  </a:lnTo>
                  <a:lnTo>
                    <a:pt x="19484" y="5874"/>
                  </a:lnTo>
                  <a:lnTo>
                    <a:pt x="19374" y="6041"/>
                  </a:lnTo>
                  <a:lnTo>
                    <a:pt x="19252" y="6387"/>
                  </a:lnTo>
                  <a:lnTo>
                    <a:pt x="19227" y="15266"/>
                  </a:lnTo>
                  <a:lnTo>
                    <a:pt x="19028" y="15266"/>
                  </a:lnTo>
                  <a:lnTo>
                    <a:pt x="18398" y="15612"/>
                  </a:lnTo>
                  <a:lnTo>
                    <a:pt x="17357" y="16355"/>
                  </a:lnTo>
                  <a:lnTo>
                    <a:pt x="20557" y="16355"/>
                  </a:lnTo>
                  <a:lnTo>
                    <a:pt x="11845" y="16900"/>
                  </a:lnTo>
                  <a:lnTo>
                    <a:pt x="41080" y="16900"/>
                  </a:lnTo>
                  <a:lnTo>
                    <a:pt x="40125" y="15612"/>
                  </a:lnTo>
                  <a:lnTo>
                    <a:pt x="40009" y="15455"/>
                  </a:lnTo>
                  <a:lnTo>
                    <a:pt x="39902" y="15266"/>
                  </a:lnTo>
                  <a:lnTo>
                    <a:pt x="39733" y="14858"/>
                  </a:lnTo>
                  <a:lnTo>
                    <a:pt x="39586" y="14418"/>
                  </a:lnTo>
                  <a:lnTo>
                    <a:pt x="39478" y="14093"/>
                  </a:lnTo>
                  <a:lnTo>
                    <a:pt x="38819" y="12784"/>
                  </a:lnTo>
                  <a:lnTo>
                    <a:pt x="38713" y="12575"/>
                  </a:lnTo>
                  <a:lnTo>
                    <a:pt x="38054" y="10072"/>
                  </a:lnTo>
                  <a:lnTo>
                    <a:pt x="36431" y="8188"/>
                  </a:lnTo>
                  <a:lnTo>
                    <a:pt x="36139" y="7130"/>
                  </a:lnTo>
                  <a:lnTo>
                    <a:pt x="27426" y="7130"/>
                  </a:lnTo>
                  <a:lnTo>
                    <a:pt x="27300" y="6387"/>
                  </a:lnTo>
                  <a:lnTo>
                    <a:pt x="27111" y="6041"/>
                  </a:lnTo>
                  <a:lnTo>
                    <a:pt x="27020" y="5874"/>
                  </a:lnTo>
                  <a:lnTo>
                    <a:pt x="26934" y="5717"/>
                  </a:lnTo>
                  <a:lnTo>
                    <a:pt x="26424" y="5256"/>
                  </a:lnTo>
                  <a:lnTo>
                    <a:pt x="25478" y="3832"/>
                  </a:lnTo>
                  <a:lnTo>
                    <a:pt x="23440" y="2680"/>
                  </a:lnTo>
                  <a:close/>
                </a:path>
                <a:path w="42545" h="33654">
                  <a:moveTo>
                    <a:pt x="12207" y="13612"/>
                  </a:moveTo>
                  <a:lnTo>
                    <a:pt x="2903" y="13612"/>
                  </a:lnTo>
                  <a:lnTo>
                    <a:pt x="2140" y="14093"/>
                  </a:lnTo>
                  <a:lnTo>
                    <a:pt x="1967" y="14271"/>
                  </a:lnTo>
                  <a:lnTo>
                    <a:pt x="1704" y="14418"/>
                  </a:lnTo>
                  <a:lnTo>
                    <a:pt x="1552" y="14858"/>
                  </a:lnTo>
                  <a:lnTo>
                    <a:pt x="13227" y="14858"/>
                  </a:lnTo>
                  <a:lnTo>
                    <a:pt x="12207" y="13612"/>
                  </a:lnTo>
                  <a:close/>
                </a:path>
                <a:path w="42545" h="33654">
                  <a:moveTo>
                    <a:pt x="28211" y="0"/>
                  </a:moveTo>
                  <a:lnTo>
                    <a:pt x="24389" y="356"/>
                  </a:lnTo>
                  <a:lnTo>
                    <a:pt x="27447" y="5256"/>
                  </a:lnTo>
                  <a:lnTo>
                    <a:pt x="28106" y="6680"/>
                  </a:lnTo>
                  <a:lnTo>
                    <a:pt x="27426" y="7130"/>
                  </a:lnTo>
                  <a:lnTo>
                    <a:pt x="36139" y="7130"/>
                  </a:lnTo>
                  <a:lnTo>
                    <a:pt x="36015" y="6680"/>
                  </a:lnTo>
                  <a:lnTo>
                    <a:pt x="35934" y="6387"/>
                  </a:lnTo>
                  <a:lnTo>
                    <a:pt x="35838" y="6041"/>
                  </a:lnTo>
                  <a:lnTo>
                    <a:pt x="35746" y="5717"/>
                  </a:lnTo>
                  <a:lnTo>
                    <a:pt x="35644" y="5256"/>
                  </a:lnTo>
                  <a:lnTo>
                    <a:pt x="35614" y="4994"/>
                  </a:lnTo>
                  <a:lnTo>
                    <a:pt x="35017" y="3392"/>
                  </a:lnTo>
                  <a:lnTo>
                    <a:pt x="33918" y="2680"/>
                  </a:lnTo>
                  <a:lnTo>
                    <a:pt x="31824" y="1664"/>
                  </a:lnTo>
                  <a:lnTo>
                    <a:pt x="28211" y="0"/>
                  </a:lnTo>
                  <a:close/>
                </a:path>
              </a:pathLst>
            </a:custGeom>
            <a:solidFill>
              <a:srgbClr val="1217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4002748" y="4356093"/>
              <a:ext cx="26034" cy="29845"/>
            </a:xfrm>
            <a:custGeom>
              <a:avLst/>
              <a:gdLst/>
              <a:ahLst/>
              <a:cxnLst/>
              <a:rect l="l" t="t" r="r" b="b"/>
              <a:pathLst>
                <a:path w="26035" h="29845">
                  <a:moveTo>
                    <a:pt x="673" y="15214"/>
                  </a:moveTo>
                  <a:lnTo>
                    <a:pt x="469" y="15265"/>
                  </a:lnTo>
                  <a:lnTo>
                    <a:pt x="241" y="15328"/>
                  </a:lnTo>
                  <a:lnTo>
                    <a:pt x="0" y="15468"/>
                  </a:lnTo>
                  <a:lnTo>
                    <a:pt x="342" y="15621"/>
                  </a:lnTo>
                  <a:lnTo>
                    <a:pt x="571" y="15430"/>
                  </a:lnTo>
                  <a:lnTo>
                    <a:pt x="673" y="15214"/>
                  </a:lnTo>
                  <a:close/>
                </a:path>
                <a:path w="26035" h="29845">
                  <a:moveTo>
                    <a:pt x="6324" y="23342"/>
                  </a:moveTo>
                  <a:lnTo>
                    <a:pt x="6159" y="23380"/>
                  </a:lnTo>
                  <a:lnTo>
                    <a:pt x="6019" y="23380"/>
                  </a:lnTo>
                  <a:lnTo>
                    <a:pt x="5880" y="23355"/>
                  </a:lnTo>
                  <a:lnTo>
                    <a:pt x="5994" y="23482"/>
                  </a:lnTo>
                  <a:lnTo>
                    <a:pt x="6146" y="23507"/>
                  </a:lnTo>
                  <a:lnTo>
                    <a:pt x="6324" y="23342"/>
                  </a:lnTo>
                  <a:close/>
                </a:path>
                <a:path w="26035" h="29845">
                  <a:moveTo>
                    <a:pt x="12217" y="28460"/>
                  </a:moveTo>
                  <a:lnTo>
                    <a:pt x="11658" y="27635"/>
                  </a:lnTo>
                  <a:lnTo>
                    <a:pt x="11328" y="26962"/>
                  </a:lnTo>
                  <a:lnTo>
                    <a:pt x="11214" y="26504"/>
                  </a:lnTo>
                  <a:lnTo>
                    <a:pt x="10680" y="26593"/>
                  </a:lnTo>
                  <a:lnTo>
                    <a:pt x="10553" y="25793"/>
                  </a:lnTo>
                  <a:lnTo>
                    <a:pt x="9791" y="25679"/>
                  </a:lnTo>
                  <a:lnTo>
                    <a:pt x="9258" y="25044"/>
                  </a:lnTo>
                  <a:lnTo>
                    <a:pt x="8559" y="25539"/>
                  </a:lnTo>
                  <a:lnTo>
                    <a:pt x="8813" y="24790"/>
                  </a:lnTo>
                  <a:lnTo>
                    <a:pt x="8470" y="24790"/>
                  </a:lnTo>
                  <a:lnTo>
                    <a:pt x="7848" y="24561"/>
                  </a:lnTo>
                  <a:lnTo>
                    <a:pt x="7378" y="24511"/>
                  </a:lnTo>
                  <a:lnTo>
                    <a:pt x="6832" y="24752"/>
                  </a:lnTo>
                  <a:lnTo>
                    <a:pt x="7340" y="25488"/>
                  </a:lnTo>
                  <a:lnTo>
                    <a:pt x="8102" y="26352"/>
                  </a:lnTo>
                  <a:lnTo>
                    <a:pt x="9715" y="27368"/>
                  </a:lnTo>
                  <a:lnTo>
                    <a:pt x="10591" y="27914"/>
                  </a:lnTo>
                  <a:lnTo>
                    <a:pt x="11391" y="28359"/>
                  </a:lnTo>
                  <a:lnTo>
                    <a:pt x="12217" y="28689"/>
                  </a:lnTo>
                  <a:lnTo>
                    <a:pt x="12217" y="28460"/>
                  </a:lnTo>
                  <a:close/>
                </a:path>
                <a:path w="26035" h="29845">
                  <a:moveTo>
                    <a:pt x="13563" y="26873"/>
                  </a:moveTo>
                  <a:lnTo>
                    <a:pt x="12687" y="26098"/>
                  </a:lnTo>
                  <a:lnTo>
                    <a:pt x="12014" y="25501"/>
                  </a:lnTo>
                  <a:lnTo>
                    <a:pt x="11493" y="24790"/>
                  </a:lnTo>
                  <a:lnTo>
                    <a:pt x="11328" y="24561"/>
                  </a:lnTo>
                  <a:lnTo>
                    <a:pt x="10947" y="24790"/>
                  </a:lnTo>
                  <a:lnTo>
                    <a:pt x="11658" y="25768"/>
                  </a:lnTo>
                  <a:lnTo>
                    <a:pt x="13042" y="26987"/>
                  </a:lnTo>
                  <a:lnTo>
                    <a:pt x="13246" y="27178"/>
                  </a:lnTo>
                  <a:lnTo>
                    <a:pt x="13563" y="26873"/>
                  </a:lnTo>
                  <a:close/>
                </a:path>
                <a:path w="26035" h="29845">
                  <a:moveTo>
                    <a:pt x="14782" y="29464"/>
                  </a:moveTo>
                  <a:lnTo>
                    <a:pt x="14719" y="28702"/>
                  </a:lnTo>
                  <a:lnTo>
                    <a:pt x="14452" y="27978"/>
                  </a:lnTo>
                  <a:lnTo>
                    <a:pt x="13843" y="27406"/>
                  </a:lnTo>
                  <a:lnTo>
                    <a:pt x="13639" y="27203"/>
                  </a:lnTo>
                  <a:lnTo>
                    <a:pt x="13322" y="27508"/>
                  </a:lnTo>
                  <a:lnTo>
                    <a:pt x="13525" y="27711"/>
                  </a:lnTo>
                  <a:lnTo>
                    <a:pt x="14008" y="28181"/>
                  </a:lnTo>
                  <a:lnTo>
                    <a:pt x="14249" y="28752"/>
                  </a:lnTo>
                  <a:lnTo>
                    <a:pt x="14325" y="29375"/>
                  </a:lnTo>
                  <a:lnTo>
                    <a:pt x="14782" y="29464"/>
                  </a:lnTo>
                  <a:close/>
                </a:path>
                <a:path w="26035" h="29845">
                  <a:moveTo>
                    <a:pt x="15011" y="19189"/>
                  </a:moveTo>
                  <a:lnTo>
                    <a:pt x="14960" y="19062"/>
                  </a:lnTo>
                  <a:lnTo>
                    <a:pt x="14935" y="18783"/>
                  </a:lnTo>
                  <a:lnTo>
                    <a:pt x="14998" y="18592"/>
                  </a:lnTo>
                  <a:lnTo>
                    <a:pt x="14452" y="18529"/>
                  </a:lnTo>
                  <a:lnTo>
                    <a:pt x="14414" y="18656"/>
                  </a:lnTo>
                  <a:lnTo>
                    <a:pt x="14224" y="19011"/>
                  </a:lnTo>
                  <a:lnTo>
                    <a:pt x="13982" y="19443"/>
                  </a:lnTo>
                  <a:lnTo>
                    <a:pt x="13512" y="18529"/>
                  </a:lnTo>
                  <a:lnTo>
                    <a:pt x="13068" y="18783"/>
                  </a:lnTo>
                  <a:lnTo>
                    <a:pt x="11938" y="19151"/>
                  </a:lnTo>
                  <a:lnTo>
                    <a:pt x="10998" y="19075"/>
                  </a:lnTo>
                  <a:lnTo>
                    <a:pt x="10756" y="19431"/>
                  </a:lnTo>
                  <a:lnTo>
                    <a:pt x="10668" y="20523"/>
                  </a:lnTo>
                  <a:lnTo>
                    <a:pt x="10528" y="21272"/>
                  </a:lnTo>
                  <a:lnTo>
                    <a:pt x="10642" y="22047"/>
                  </a:lnTo>
                  <a:lnTo>
                    <a:pt x="10922" y="22009"/>
                  </a:lnTo>
                  <a:lnTo>
                    <a:pt x="10998" y="21628"/>
                  </a:lnTo>
                  <a:lnTo>
                    <a:pt x="11442" y="21844"/>
                  </a:lnTo>
                  <a:lnTo>
                    <a:pt x="11188" y="22098"/>
                  </a:lnTo>
                  <a:lnTo>
                    <a:pt x="11303" y="22466"/>
                  </a:lnTo>
                  <a:lnTo>
                    <a:pt x="11303" y="22669"/>
                  </a:lnTo>
                  <a:lnTo>
                    <a:pt x="11252" y="23139"/>
                  </a:lnTo>
                  <a:lnTo>
                    <a:pt x="11391" y="23329"/>
                  </a:lnTo>
                  <a:lnTo>
                    <a:pt x="12407" y="23787"/>
                  </a:lnTo>
                  <a:lnTo>
                    <a:pt x="12903" y="24168"/>
                  </a:lnTo>
                  <a:lnTo>
                    <a:pt x="13068" y="24358"/>
                  </a:lnTo>
                  <a:lnTo>
                    <a:pt x="13563" y="24091"/>
                  </a:lnTo>
                  <a:lnTo>
                    <a:pt x="13512" y="23901"/>
                  </a:lnTo>
                  <a:lnTo>
                    <a:pt x="13487" y="23622"/>
                  </a:lnTo>
                  <a:lnTo>
                    <a:pt x="13627" y="23012"/>
                  </a:lnTo>
                  <a:lnTo>
                    <a:pt x="13906" y="22593"/>
                  </a:lnTo>
                  <a:lnTo>
                    <a:pt x="13665" y="21932"/>
                  </a:lnTo>
                  <a:lnTo>
                    <a:pt x="13754" y="21805"/>
                  </a:lnTo>
                  <a:lnTo>
                    <a:pt x="14173" y="21704"/>
                  </a:lnTo>
                  <a:lnTo>
                    <a:pt x="14198" y="21831"/>
                  </a:lnTo>
                  <a:lnTo>
                    <a:pt x="14173" y="22009"/>
                  </a:lnTo>
                  <a:lnTo>
                    <a:pt x="14198" y="22161"/>
                  </a:lnTo>
                  <a:lnTo>
                    <a:pt x="14389" y="22225"/>
                  </a:lnTo>
                  <a:lnTo>
                    <a:pt x="14566" y="21894"/>
                  </a:lnTo>
                  <a:lnTo>
                    <a:pt x="14655" y="21755"/>
                  </a:lnTo>
                  <a:lnTo>
                    <a:pt x="14706" y="21564"/>
                  </a:lnTo>
                  <a:lnTo>
                    <a:pt x="14871" y="20802"/>
                  </a:lnTo>
                  <a:lnTo>
                    <a:pt x="14757" y="20027"/>
                  </a:lnTo>
                  <a:lnTo>
                    <a:pt x="15011" y="19189"/>
                  </a:lnTo>
                  <a:close/>
                </a:path>
                <a:path w="26035" h="29845">
                  <a:moveTo>
                    <a:pt x="15087" y="23634"/>
                  </a:moveTo>
                  <a:lnTo>
                    <a:pt x="14566" y="23368"/>
                  </a:lnTo>
                  <a:lnTo>
                    <a:pt x="14554" y="23545"/>
                  </a:lnTo>
                  <a:lnTo>
                    <a:pt x="14579" y="23710"/>
                  </a:lnTo>
                  <a:lnTo>
                    <a:pt x="14465" y="23876"/>
                  </a:lnTo>
                  <a:lnTo>
                    <a:pt x="14325" y="24104"/>
                  </a:lnTo>
                  <a:lnTo>
                    <a:pt x="14465" y="24244"/>
                  </a:lnTo>
                  <a:lnTo>
                    <a:pt x="14693" y="24320"/>
                  </a:lnTo>
                  <a:lnTo>
                    <a:pt x="14757" y="23990"/>
                  </a:lnTo>
                  <a:lnTo>
                    <a:pt x="15087" y="23634"/>
                  </a:lnTo>
                  <a:close/>
                </a:path>
                <a:path w="26035" h="29845">
                  <a:moveTo>
                    <a:pt x="16090" y="18046"/>
                  </a:moveTo>
                  <a:lnTo>
                    <a:pt x="15786" y="18046"/>
                  </a:lnTo>
                  <a:lnTo>
                    <a:pt x="15316" y="20535"/>
                  </a:lnTo>
                  <a:lnTo>
                    <a:pt x="15252" y="20904"/>
                  </a:lnTo>
                  <a:lnTo>
                    <a:pt x="15595" y="20904"/>
                  </a:lnTo>
                  <a:lnTo>
                    <a:pt x="15697" y="20535"/>
                  </a:lnTo>
                  <a:lnTo>
                    <a:pt x="15798" y="19278"/>
                  </a:lnTo>
                  <a:lnTo>
                    <a:pt x="15989" y="18669"/>
                  </a:lnTo>
                  <a:lnTo>
                    <a:pt x="16090" y="18046"/>
                  </a:lnTo>
                  <a:close/>
                </a:path>
                <a:path w="26035" h="29845">
                  <a:moveTo>
                    <a:pt x="16725" y="21920"/>
                  </a:moveTo>
                  <a:lnTo>
                    <a:pt x="16294" y="21920"/>
                  </a:lnTo>
                  <a:lnTo>
                    <a:pt x="16560" y="22123"/>
                  </a:lnTo>
                  <a:lnTo>
                    <a:pt x="16725" y="21920"/>
                  </a:lnTo>
                  <a:close/>
                </a:path>
                <a:path w="26035" h="29845">
                  <a:moveTo>
                    <a:pt x="18199" y="24930"/>
                  </a:moveTo>
                  <a:lnTo>
                    <a:pt x="18072" y="24587"/>
                  </a:lnTo>
                  <a:lnTo>
                    <a:pt x="17945" y="24384"/>
                  </a:lnTo>
                  <a:lnTo>
                    <a:pt x="17640" y="24104"/>
                  </a:lnTo>
                  <a:lnTo>
                    <a:pt x="17589" y="24587"/>
                  </a:lnTo>
                  <a:lnTo>
                    <a:pt x="17805" y="24752"/>
                  </a:lnTo>
                  <a:lnTo>
                    <a:pt x="18199" y="24930"/>
                  </a:lnTo>
                  <a:close/>
                </a:path>
                <a:path w="26035" h="29845">
                  <a:moveTo>
                    <a:pt x="19126" y="24752"/>
                  </a:moveTo>
                  <a:lnTo>
                    <a:pt x="18923" y="24752"/>
                  </a:lnTo>
                  <a:lnTo>
                    <a:pt x="18884" y="25146"/>
                  </a:lnTo>
                  <a:lnTo>
                    <a:pt x="19126" y="24752"/>
                  </a:lnTo>
                  <a:close/>
                </a:path>
                <a:path w="26035" h="29845">
                  <a:moveTo>
                    <a:pt x="19799" y="21920"/>
                  </a:moveTo>
                  <a:lnTo>
                    <a:pt x="17640" y="21920"/>
                  </a:lnTo>
                  <a:lnTo>
                    <a:pt x="17627" y="22263"/>
                  </a:lnTo>
                  <a:lnTo>
                    <a:pt x="17475" y="22936"/>
                  </a:lnTo>
                  <a:lnTo>
                    <a:pt x="18237" y="22936"/>
                  </a:lnTo>
                  <a:lnTo>
                    <a:pt x="18643" y="23469"/>
                  </a:lnTo>
                  <a:lnTo>
                    <a:pt x="19608" y="23469"/>
                  </a:lnTo>
                  <a:lnTo>
                    <a:pt x="19672" y="22936"/>
                  </a:lnTo>
                  <a:lnTo>
                    <a:pt x="19799" y="21920"/>
                  </a:lnTo>
                  <a:close/>
                </a:path>
                <a:path w="26035" h="29845">
                  <a:moveTo>
                    <a:pt x="19824" y="9601"/>
                  </a:moveTo>
                  <a:lnTo>
                    <a:pt x="19761" y="8648"/>
                  </a:lnTo>
                  <a:lnTo>
                    <a:pt x="19316" y="8648"/>
                  </a:lnTo>
                  <a:lnTo>
                    <a:pt x="19316" y="9944"/>
                  </a:lnTo>
                  <a:lnTo>
                    <a:pt x="19545" y="10020"/>
                  </a:lnTo>
                  <a:lnTo>
                    <a:pt x="19481" y="10172"/>
                  </a:lnTo>
                  <a:lnTo>
                    <a:pt x="19608" y="10045"/>
                  </a:lnTo>
                  <a:lnTo>
                    <a:pt x="19748" y="9906"/>
                  </a:lnTo>
                  <a:lnTo>
                    <a:pt x="19824" y="9715"/>
                  </a:lnTo>
                  <a:close/>
                </a:path>
                <a:path w="26035" h="29845">
                  <a:moveTo>
                    <a:pt x="20307" y="18046"/>
                  </a:moveTo>
                  <a:lnTo>
                    <a:pt x="20193" y="16649"/>
                  </a:lnTo>
                  <a:lnTo>
                    <a:pt x="20078" y="15303"/>
                  </a:lnTo>
                  <a:lnTo>
                    <a:pt x="19964" y="13919"/>
                  </a:lnTo>
                  <a:lnTo>
                    <a:pt x="19850" y="12611"/>
                  </a:lnTo>
                  <a:lnTo>
                    <a:pt x="19735" y="11988"/>
                  </a:lnTo>
                  <a:lnTo>
                    <a:pt x="19278" y="11988"/>
                  </a:lnTo>
                  <a:lnTo>
                    <a:pt x="19608" y="13919"/>
                  </a:lnTo>
                  <a:lnTo>
                    <a:pt x="19558" y="15544"/>
                  </a:lnTo>
                  <a:lnTo>
                    <a:pt x="19748" y="16649"/>
                  </a:lnTo>
                  <a:lnTo>
                    <a:pt x="19862" y="17373"/>
                  </a:lnTo>
                  <a:lnTo>
                    <a:pt x="19951" y="18046"/>
                  </a:lnTo>
                  <a:lnTo>
                    <a:pt x="20307" y="18046"/>
                  </a:lnTo>
                  <a:close/>
                </a:path>
                <a:path w="26035" h="29845">
                  <a:moveTo>
                    <a:pt x="21234" y="20904"/>
                  </a:moveTo>
                  <a:lnTo>
                    <a:pt x="20434" y="20904"/>
                  </a:lnTo>
                  <a:lnTo>
                    <a:pt x="19977" y="20535"/>
                  </a:lnTo>
                  <a:lnTo>
                    <a:pt x="20370" y="20535"/>
                  </a:lnTo>
                  <a:lnTo>
                    <a:pt x="20447" y="19862"/>
                  </a:lnTo>
                  <a:lnTo>
                    <a:pt x="20154" y="20015"/>
                  </a:lnTo>
                  <a:lnTo>
                    <a:pt x="20358" y="19443"/>
                  </a:lnTo>
                  <a:lnTo>
                    <a:pt x="20497" y="19443"/>
                  </a:lnTo>
                  <a:lnTo>
                    <a:pt x="20434" y="19278"/>
                  </a:lnTo>
                  <a:lnTo>
                    <a:pt x="20434" y="18415"/>
                  </a:lnTo>
                  <a:lnTo>
                    <a:pt x="19964" y="18415"/>
                  </a:lnTo>
                  <a:lnTo>
                    <a:pt x="20002" y="19443"/>
                  </a:lnTo>
                  <a:lnTo>
                    <a:pt x="18694" y="19443"/>
                  </a:lnTo>
                  <a:lnTo>
                    <a:pt x="18745" y="18669"/>
                  </a:lnTo>
                  <a:lnTo>
                    <a:pt x="18503" y="18415"/>
                  </a:lnTo>
                  <a:lnTo>
                    <a:pt x="19964" y="18415"/>
                  </a:lnTo>
                  <a:lnTo>
                    <a:pt x="19951" y="18046"/>
                  </a:lnTo>
                  <a:lnTo>
                    <a:pt x="18973" y="18046"/>
                  </a:lnTo>
                  <a:lnTo>
                    <a:pt x="18059" y="17373"/>
                  </a:lnTo>
                  <a:lnTo>
                    <a:pt x="18453" y="17373"/>
                  </a:lnTo>
                  <a:lnTo>
                    <a:pt x="18656" y="17373"/>
                  </a:lnTo>
                  <a:lnTo>
                    <a:pt x="19507" y="16649"/>
                  </a:lnTo>
                  <a:lnTo>
                    <a:pt x="19126" y="16649"/>
                  </a:lnTo>
                  <a:lnTo>
                    <a:pt x="19240" y="11125"/>
                  </a:lnTo>
                  <a:lnTo>
                    <a:pt x="19964" y="10528"/>
                  </a:lnTo>
                  <a:lnTo>
                    <a:pt x="19138" y="10528"/>
                  </a:lnTo>
                  <a:lnTo>
                    <a:pt x="19113" y="7848"/>
                  </a:lnTo>
                  <a:lnTo>
                    <a:pt x="19304" y="8089"/>
                  </a:lnTo>
                  <a:lnTo>
                    <a:pt x="19418" y="8343"/>
                  </a:lnTo>
                  <a:lnTo>
                    <a:pt x="19532" y="8636"/>
                  </a:lnTo>
                  <a:lnTo>
                    <a:pt x="19862" y="8470"/>
                  </a:lnTo>
                  <a:lnTo>
                    <a:pt x="19723" y="8343"/>
                  </a:lnTo>
                  <a:lnTo>
                    <a:pt x="19583" y="8140"/>
                  </a:lnTo>
                  <a:lnTo>
                    <a:pt x="19380" y="7962"/>
                  </a:lnTo>
                  <a:lnTo>
                    <a:pt x="19659" y="7861"/>
                  </a:lnTo>
                  <a:lnTo>
                    <a:pt x="19786" y="7988"/>
                  </a:lnTo>
                  <a:lnTo>
                    <a:pt x="19951" y="8051"/>
                  </a:lnTo>
                  <a:lnTo>
                    <a:pt x="20129" y="8064"/>
                  </a:lnTo>
                  <a:lnTo>
                    <a:pt x="20256" y="8064"/>
                  </a:lnTo>
                  <a:lnTo>
                    <a:pt x="20370" y="7848"/>
                  </a:lnTo>
                  <a:lnTo>
                    <a:pt x="20294" y="7696"/>
                  </a:lnTo>
                  <a:lnTo>
                    <a:pt x="20485" y="7747"/>
                  </a:lnTo>
                  <a:lnTo>
                    <a:pt x="20497" y="7581"/>
                  </a:lnTo>
                  <a:lnTo>
                    <a:pt x="20408" y="7429"/>
                  </a:lnTo>
                  <a:lnTo>
                    <a:pt x="20548" y="7162"/>
                  </a:lnTo>
                  <a:lnTo>
                    <a:pt x="20447" y="6972"/>
                  </a:lnTo>
                  <a:lnTo>
                    <a:pt x="20662" y="6870"/>
                  </a:lnTo>
                  <a:lnTo>
                    <a:pt x="20650" y="6642"/>
                  </a:lnTo>
                  <a:lnTo>
                    <a:pt x="20269" y="6540"/>
                  </a:lnTo>
                  <a:lnTo>
                    <a:pt x="20104" y="6565"/>
                  </a:lnTo>
                  <a:lnTo>
                    <a:pt x="19977" y="6667"/>
                  </a:lnTo>
                  <a:lnTo>
                    <a:pt x="19977" y="6527"/>
                  </a:lnTo>
                  <a:lnTo>
                    <a:pt x="20256" y="6413"/>
                  </a:lnTo>
                  <a:lnTo>
                    <a:pt x="20231" y="6235"/>
                  </a:lnTo>
                  <a:lnTo>
                    <a:pt x="19913" y="5829"/>
                  </a:lnTo>
                  <a:lnTo>
                    <a:pt x="19723" y="5308"/>
                  </a:lnTo>
                  <a:lnTo>
                    <a:pt x="19138" y="4991"/>
                  </a:lnTo>
                  <a:lnTo>
                    <a:pt x="19177" y="5473"/>
                  </a:lnTo>
                  <a:lnTo>
                    <a:pt x="19659" y="5829"/>
                  </a:lnTo>
                  <a:lnTo>
                    <a:pt x="19596" y="7366"/>
                  </a:lnTo>
                  <a:lnTo>
                    <a:pt x="19545" y="7505"/>
                  </a:lnTo>
                  <a:lnTo>
                    <a:pt x="19113" y="7823"/>
                  </a:lnTo>
                  <a:lnTo>
                    <a:pt x="19113" y="7099"/>
                  </a:lnTo>
                  <a:lnTo>
                    <a:pt x="19596" y="7366"/>
                  </a:lnTo>
                  <a:lnTo>
                    <a:pt x="19596" y="5880"/>
                  </a:lnTo>
                  <a:lnTo>
                    <a:pt x="19177" y="6197"/>
                  </a:lnTo>
                  <a:lnTo>
                    <a:pt x="19532" y="6489"/>
                  </a:lnTo>
                  <a:lnTo>
                    <a:pt x="19113" y="6908"/>
                  </a:lnTo>
                  <a:lnTo>
                    <a:pt x="19113" y="6121"/>
                  </a:lnTo>
                  <a:lnTo>
                    <a:pt x="18656" y="6121"/>
                  </a:lnTo>
                  <a:lnTo>
                    <a:pt x="18719" y="11125"/>
                  </a:lnTo>
                  <a:lnTo>
                    <a:pt x="18808" y="16649"/>
                  </a:lnTo>
                  <a:lnTo>
                    <a:pt x="17030" y="16649"/>
                  </a:lnTo>
                  <a:lnTo>
                    <a:pt x="16586" y="17373"/>
                  </a:lnTo>
                  <a:lnTo>
                    <a:pt x="16471" y="18046"/>
                  </a:lnTo>
                  <a:lnTo>
                    <a:pt x="16408" y="18415"/>
                  </a:lnTo>
                  <a:lnTo>
                    <a:pt x="16281" y="19443"/>
                  </a:lnTo>
                  <a:lnTo>
                    <a:pt x="16116" y="20535"/>
                  </a:lnTo>
                  <a:lnTo>
                    <a:pt x="16116" y="20904"/>
                  </a:lnTo>
                  <a:lnTo>
                    <a:pt x="17411" y="20904"/>
                  </a:lnTo>
                  <a:lnTo>
                    <a:pt x="17754" y="19443"/>
                  </a:lnTo>
                  <a:lnTo>
                    <a:pt x="17868" y="18415"/>
                  </a:lnTo>
                  <a:lnTo>
                    <a:pt x="17932" y="18046"/>
                  </a:lnTo>
                  <a:lnTo>
                    <a:pt x="18732" y="18046"/>
                  </a:lnTo>
                  <a:lnTo>
                    <a:pt x="18249" y="18415"/>
                  </a:lnTo>
                  <a:lnTo>
                    <a:pt x="17818" y="20535"/>
                  </a:lnTo>
                  <a:lnTo>
                    <a:pt x="18338" y="20535"/>
                  </a:lnTo>
                  <a:lnTo>
                    <a:pt x="18199" y="20904"/>
                  </a:lnTo>
                  <a:lnTo>
                    <a:pt x="18389" y="20904"/>
                  </a:lnTo>
                  <a:lnTo>
                    <a:pt x="18681" y="20535"/>
                  </a:lnTo>
                  <a:lnTo>
                    <a:pt x="19151" y="20535"/>
                  </a:lnTo>
                  <a:lnTo>
                    <a:pt x="19608" y="20535"/>
                  </a:lnTo>
                  <a:lnTo>
                    <a:pt x="19812" y="20904"/>
                  </a:lnTo>
                  <a:lnTo>
                    <a:pt x="20231" y="20904"/>
                  </a:lnTo>
                  <a:lnTo>
                    <a:pt x="20167" y="21920"/>
                  </a:lnTo>
                  <a:lnTo>
                    <a:pt x="19951" y="22936"/>
                  </a:lnTo>
                  <a:lnTo>
                    <a:pt x="19850" y="23469"/>
                  </a:lnTo>
                  <a:lnTo>
                    <a:pt x="20523" y="23469"/>
                  </a:lnTo>
                  <a:lnTo>
                    <a:pt x="20485" y="22263"/>
                  </a:lnTo>
                  <a:lnTo>
                    <a:pt x="20866" y="21920"/>
                  </a:lnTo>
                  <a:lnTo>
                    <a:pt x="21234" y="20904"/>
                  </a:lnTo>
                  <a:close/>
                </a:path>
                <a:path w="26035" h="29845">
                  <a:moveTo>
                    <a:pt x="23215" y="0"/>
                  </a:moveTo>
                  <a:lnTo>
                    <a:pt x="23025" y="12"/>
                  </a:lnTo>
                  <a:lnTo>
                    <a:pt x="22834" y="50"/>
                  </a:lnTo>
                  <a:lnTo>
                    <a:pt x="22606" y="88"/>
                  </a:lnTo>
                  <a:lnTo>
                    <a:pt x="22796" y="139"/>
                  </a:lnTo>
                  <a:lnTo>
                    <a:pt x="23037" y="292"/>
                  </a:lnTo>
                  <a:lnTo>
                    <a:pt x="23215" y="139"/>
                  </a:lnTo>
                  <a:lnTo>
                    <a:pt x="23215" y="0"/>
                  </a:lnTo>
                  <a:close/>
                </a:path>
                <a:path w="26035" h="29845">
                  <a:moveTo>
                    <a:pt x="23558" y="10452"/>
                  </a:moveTo>
                  <a:lnTo>
                    <a:pt x="23050" y="10579"/>
                  </a:lnTo>
                  <a:lnTo>
                    <a:pt x="22758" y="10960"/>
                  </a:lnTo>
                  <a:lnTo>
                    <a:pt x="22415" y="11252"/>
                  </a:lnTo>
                  <a:lnTo>
                    <a:pt x="22339" y="11391"/>
                  </a:lnTo>
                  <a:lnTo>
                    <a:pt x="22517" y="11480"/>
                  </a:lnTo>
                  <a:lnTo>
                    <a:pt x="22682" y="11391"/>
                  </a:lnTo>
                  <a:lnTo>
                    <a:pt x="22961" y="11099"/>
                  </a:lnTo>
                  <a:lnTo>
                    <a:pt x="23241" y="10795"/>
                  </a:lnTo>
                  <a:lnTo>
                    <a:pt x="23558" y="10452"/>
                  </a:lnTo>
                  <a:close/>
                </a:path>
                <a:path w="26035" h="29845">
                  <a:moveTo>
                    <a:pt x="25692" y="914"/>
                  </a:moveTo>
                  <a:lnTo>
                    <a:pt x="25615" y="787"/>
                  </a:lnTo>
                  <a:lnTo>
                    <a:pt x="25425" y="673"/>
                  </a:lnTo>
                  <a:lnTo>
                    <a:pt x="25146" y="673"/>
                  </a:lnTo>
                  <a:lnTo>
                    <a:pt x="25146" y="1117"/>
                  </a:lnTo>
                  <a:lnTo>
                    <a:pt x="25425" y="1117"/>
                  </a:lnTo>
                  <a:lnTo>
                    <a:pt x="25628" y="1117"/>
                  </a:lnTo>
                  <a:lnTo>
                    <a:pt x="25692" y="914"/>
                  </a:lnTo>
                  <a:close/>
                </a:path>
              </a:pathLst>
            </a:custGeom>
            <a:solidFill>
              <a:srgbClr val="F7B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4002138" y="4370177"/>
              <a:ext cx="11430" cy="7620"/>
            </a:xfrm>
            <a:custGeom>
              <a:avLst/>
              <a:gdLst/>
              <a:ahLst/>
              <a:cxnLst/>
              <a:rect l="l" t="t" r="r" b="b"/>
              <a:pathLst>
                <a:path w="11429" h="7620">
                  <a:moveTo>
                    <a:pt x="4813" y="6337"/>
                  </a:moveTo>
                  <a:lnTo>
                    <a:pt x="4635" y="6286"/>
                  </a:lnTo>
                  <a:lnTo>
                    <a:pt x="4508" y="5943"/>
                  </a:lnTo>
                  <a:lnTo>
                    <a:pt x="4330" y="5918"/>
                  </a:lnTo>
                  <a:lnTo>
                    <a:pt x="3873" y="5854"/>
                  </a:lnTo>
                  <a:lnTo>
                    <a:pt x="2971" y="5549"/>
                  </a:lnTo>
                  <a:lnTo>
                    <a:pt x="2489" y="5600"/>
                  </a:lnTo>
                  <a:lnTo>
                    <a:pt x="1739" y="5664"/>
                  </a:lnTo>
                  <a:lnTo>
                    <a:pt x="1981" y="6007"/>
                  </a:lnTo>
                  <a:lnTo>
                    <a:pt x="1993" y="6261"/>
                  </a:lnTo>
                  <a:lnTo>
                    <a:pt x="2755" y="6388"/>
                  </a:lnTo>
                  <a:lnTo>
                    <a:pt x="3416" y="6375"/>
                  </a:lnTo>
                  <a:lnTo>
                    <a:pt x="3949" y="6489"/>
                  </a:lnTo>
                  <a:lnTo>
                    <a:pt x="4483" y="6591"/>
                  </a:lnTo>
                  <a:lnTo>
                    <a:pt x="4673" y="6642"/>
                  </a:lnTo>
                  <a:lnTo>
                    <a:pt x="4787" y="6515"/>
                  </a:lnTo>
                  <a:lnTo>
                    <a:pt x="4813" y="6337"/>
                  </a:lnTo>
                  <a:close/>
                </a:path>
                <a:path w="11429" h="7620">
                  <a:moveTo>
                    <a:pt x="10883" y="5956"/>
                  </a:moveTo>
                  <a:lnTo>
                    <a:pt x="10744" y="5346"/>
                  </a:lnTo>
                  <a:lnTo>
                    <a:pt x="9956" y="4940"/>
                  </a:lnTo>
                  <a:lnTo>
                    <a:pt x="9601" y="4203"/>
                  </a:lnTo>
                  <a:lnTo>
                    <a:pt x="8293" y="2578"/>
                  </a:lnTo>
                  <a:lnTo>
                    <a:pt x="7594" y="1625"/>
                  </a:lnTo>
                  <a:lnTo>
                    <a:pt x="6223" y="0"/>
                  </a:lnTo>
                  <a:lnTo>
                    <a:pt x="5880" y="190"/>
                  </a:lnTo>
                  <a:lnTo>
                    <a:pt x="5715" y="736"/>
                  </a:lnTo>
                  <a:lnTo>
                    <a:pt x="5918" y="1092"/>
                  </a:lnTo>
                  <a:lnTo>
                    <a:pt x="6083" y="1485"/>
                  </a:lnTo>
                  <a:lnTo>
                    <a:pt x="6756" y="1485"/>
                  </a:lnTo>
                  <a:lnTo>
                    <a:pt x="6921" y="1828"/>
                  </a:lnTo>
                  <a:lnTo>
                    <a:pt x="7239" y="2082"/>
                  </a:lnTo>
                  <a:lnTo>
                    <a:pt x="7086" y="2209"/>
                  </a:lnTo>
                  <a:lnTo>
                    <a:pt x="6908" y="2413"/>
                  </a:lnTo>
                  <a:lnTo>
                    <a:pt x="6756" y="2451"/>
                  </a:lnTo>
                  <a:lnTo>
                    <a:pt x="6311" y="1905"/>
                  </a:lnTo>
                  <a:lnTo>
                    <a:pt x="5867" y="1790"/>
                  </a:lnTo>
                  <a:lnTo>
                    <a:pt x="4749" y="1193"/>
                  </a:lnTo>
                  <a:lnTo>
                    <a:pt x="3911" y="1092"/>
                  </a:lnTo>
                  <a:lnTo>
                    <a:pt x="1701" y="1130"/>
                  </a:lnTo>
                  <a:lnTo>
                    <a:pt x="1092" y="1485"/>
                  </a:lnTo>
                  <a:lnTo>
                    <a:pt x="1143" y="1739"/>
                  </a:lnTo>
                  <a:lnTo>
                    <a:pt x="1562" y="1854"/>
                  </a:lnTo>
                  <a:lnTo>
                    <a:pt x="2235" y="1930"/>
                  </a:lnTo>
                  <a:lnTo>
                    <a:pt x="2768" y="1905"/>
                  </a:lnTo>
                  <a:lnTo>
                    <a:pt x="3238" y="1841"/>
                  </a:lnTo>
                  <a:lnTo>
                    <a:pt x="3937" y="2438"/>
                  </a:lnTo>
                  <a:lnTo>
                    <a:pt x="4559" y="2413"/>
                  </a:lnTo>
                  <a:lnTo>
                    <a:pt x="5397" y="2743"/>
                  </a:lnTo>
                  <a:lnTo>
                    <a:pt x="5016" y="3162"/>
                  </a:lnTo>
                  <a:lnTo>
                    <a:pt x="4838" y="3098"/>
                  </a:lnTo>
                  <a:lnTo>
                    <a:pt x="3810" y="2933"/>
                  </a:lnTo>
                  <a:lnTo>
                    <a:pt x="3162" y="2273"/>
                  </a:lnTo>
                  <a:lnTo>
                    <a:pt x="2197" y="2794"/>
                  </a:lnTo>
                  <a:lnTo>
                    <a:pt x="1270" y="2679"/>
                  </a:lnTo>
                  <a:lnTo>
                    <a:pt x="546" y="2755"/>
                  </a:lnTo>
                  <a:lnTo>
                    <a:pt x="25" y="2921"/>
                  </a:lnTo>
                  <a:lnTo>
                    <a:pt x="0" y="3175"/>
                  </a:lnTo>
                  <a:lnTo>
                    <a:pt x="431" y="3378"/>
                  </a:lnTo>
                  <a:lnTo>
                    <a:pt x="1079" y="3454"/>
                  </a:lnTo>
                  <a:lnTo>
                    <a:pt x="2362" y="3378"/>
                  </a:lnTo>
                  <a:lnTo>
                    <a:pt x="3390" y="3797"/>
                  </a:lnTo>
                  <a:lnTo>
                    <a:pt x="4673" y="4064"/>
                  </a:lnTo>
                  <a:lnTo>
                    <a:pt x="4902" y="4254"/>
                  </a:lnTo>
                  <a:lnTo>
                    <a:pt x="4787" y="4787"/>
                  </a:lnTo>
                  <a:lnTo>
                    <a:pt x="4559" y="4521"/>
                  </a:lnTo>
                  <a:lnTo>
                    <a:pt x="3848" y="4432"/>
                  </a:lnTo>
                  <a:lnTo>
                    <a:pt x="3530" y="4229"/>
                  </a:lnTo>
                  <a:lnTo>
                    <a:pt x="2768" y="4216"/>
                  </a:lnTo>
                  <a:lnTo>
                    <a:pt x="2413" y="4229"/>
                  </a:lnTo>
                  <a:lnTo>
                    <a:pt x="2044" y="4000"/>
                  </a:lnTo>
                  <a:lnTo>
                    <a:pt x="990" y="4000"/>
                  </a:lnTo>
                  <a:lnTo>
                    <a:pt x="673" y="4089"/>
                  </a:lnTo>
                  <a:lnTo>
                    <a:pt x="736" y="4406"/>
                  </a:lnTo>
                  <a:lnTo>
                    <a:pt x="1130" y="4445"/>
                  </a:lnTo>
                  <a:lnTo>
                    <a:pt x="1917" y="4648"/>
                  </a:lnTo>
                  <a:lnTo>
                    <a:pt x="2133" y="4965"/>
                  </a:lnTo>
                  <a:lnTo>
                    <a:pt x="2806" y="5067"/>
                  </a:lnTo>
                  <a:lnTo>
                    <a:pt x="3695" y="5080"/>
                  </a:lnTo>
                  <a:lnTo>
                    <a:pt x="3987" y="5384"/>
                  </a:lnTo>
                  <a:lnTo>
                    <a:pt x="5359" y="5854"/>
                  </a:lnTo>
                  <a:lnTo>
                    <a:pt x="5092" y="6019"/>
                  </a:lnTo>
                  <a:lnTo>
                    <a:pt x="4838" y="6324"/>
                  </a:lnTo>
                  <a:lnTo>
                    <a:pt x="4978" y="6375"/>
                  </a:lnTo>
                  <a:lnTo>
                    <a:pt x="5041" y="6502"/>
                  </a:lnTo>
                  <a:lnTo>
                    <a:pt x="5092" y="6781"/>
                  </a:lnTo>
                  <a:lnTo>
                    <a:pt x="5880" y="6438"/>
                  </a:lnTo>
                  <a:lnTo>
                    <a:pt x="6464" y="6858"/>
                  </a:lnTo>
                  <a:lnTo>
                    <a:pt x="7035" y="6743"/>
                  </a:lnTo>
                  <a:lnTo>
                    <a:pt x="7023" y="6616"/>
                  </a:lnTo>
                  <a:lnTo>
                    <a:pt x="6794" y="6502"/>
                  </a:lnTo>
                  <a:lnTo>
                    <a:pt x="7035" y="6235"/>
                  </a:lnTo>
                  <a:lnTo>
                    <a:pt x="7175" y="6235"/>
                  </a:lnTo>
                  <a:lnTo>
                    <a:pt x="7670" y="6832"/>
                  </a:lnTo>
                  <a:lnTo>
                    <a:pt x="7721" y="6261"/>
                  </a:lnTo>
                  <a:lnTo>
                    <a:pt x="7988" y="6134"/>
                  </a:lnTo>
                  <a:lnTo>
                    <a:pt x="7759" y="6019"/>
                  </a:lnTo>
                  <a:lnTo>
                    <a:pt x="7594" y="6299"/>
                  </a:lnTo>
                  <a:lnTo>
                    <a:pt x="7251" y="5943"/>
                  </a:lnTo>
                  <a:lnTo>
                    <a:pt x="7620" y="5880"/>
                  </a:lnTo>
                  <a:lnTo>
                    <a:pt x="7505" y="5664"/>
                  </a:lnTo>
                  <a:lnTo>
                    <a:pt x="7086" y="5969"/>
                  </a:lnTo>
                  <a:lnTo>
                    <a:pt x="6946" y="5600"/>
                  </a:lnTo>
                  <a:lnTo>
                    <a:pt x="6642" y="5181"/>
                  </a:lnTo>
                  <a:lnTo>
                    <a:pt x="6946" y="4978"/>
                  </a:lnTo>
                  <a:lnTo>
                    <a:pt x="6997" y="5283"/>
                  </a:lnTo>
                  <a:lnTo>
                    <a:pt x="7404" y="5207"/>
                  </a:lnTo>
                  <a:lnTo>
                    <a:pt x="7035" y="4762"/>
                  </a:lnTo>
                  <a:lnTo>
                    <a:pt x="7797" y="5080"/>
                  </a:lnTo>
                  <a:lnTo>
                    <a:pt x="7962" y="4775"/>
                  </a:lnTo>
                  <a:lnTo>
                    <a:pt x="8420" y="4432"/>
                  </a:lnTo>
                  <a:lnTo>
                    <a:pt x="8547" y="4406"/>
                  </a:lnTo>
                  <a:lnTo>
                    <a:pt x="9093" y="4851"/>
                  </a:lnTo>
                  <a:lnTo>
                    <a:pt x="9144" y="5067"/>
                  </a:lnTo>
                  <a:lnTo>
                    <a:pt x="8724" y="5422"/>
                  </a:lnTo>
                  <a:lnTo>
                    <a:pt x="9626" y="5194"/>
                  </a:lnTo>
                  <a:lnTo>
                    <a:pt x="9258" y="5638"/>
                  </a:lnTo>
                  <a:lnTo>
                    <a:pt x="9131" y="5930"/>
                  </a:lnTo>
                  <a:lnTo>
                    <a:pt x="9271" y="5918"/>
                  </a:lnTo>
                  <a:lnTo>
                    <a:pt x="9525" y="5727"/>
                  </a:lnTo>
                  <a:lnTo>
                    <a:pt x="9791" y="5410"/>
                  </a:lnTo>
                  <a:lnTo>
                    <a:pt x="10299" y="5689"/>
                  </a:lnTo>
                  <a:lnTo>
                    <a:pt x="10502" y="6007"/>
                  </a:lnTo>
                  <a:lnTo>
                    <a:pt x="10287" y="6540"/>
                  </a:lnTo>
                  <a:lnTo>
                    <a:pt x="10388" y="6832"/>
                  </a:lnTo>
                  <a:lnTo>
                    <a:pt x="10642" y="7035"/>
                  </a:lnTo>
                  <a:lnTo>
                    <a:pt x="10883" y="5956"/>
                  </a:lnTo>
                  <a:close/>
                </a:path>
              </a:pathLst>
            </a:custGeom>
            <a:solidFill>
              <a:srgbClr val="F5CC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4017441" y="4356106"/>
              <a:ext cx="20955" cy="29845"/>
            </a:xfrm>
            <a:custGeom>
              <a:avLst/>
              <a:gdLst/>
              <a:ahLst/>
              <a:cxnLst/>
              <a:rect l="l" t="t" r="r" b="b"/>
              <a:pathLst>
                <a:path w="20954" h="29845">
                  <a:moveTo>
                    <a:pt x="2959" y="28625"/>
                  </a:moveTo>
                  <a:lnTo>
                    <a:pt x="2463" y="28028"/>
                  </a:lnTo>
                  <a:lnTo>
                    <a:pt x="2019" y="27432"/>
                  </a:lnTo>
                  <a:lnTo>
                    <a:pt x="1130" y="26479"/>
                  </a:lnTo>
                  <a:lnTo>
                    <a:pt x="419" y="26162"/>
                  </a:lnTo>
                  <a:lnTo>
                    <a:pt x="838" y="25412"/>
                  </a:lnTo>
                  <a:lnTo>
                    <a:pt x="825" y="25260"/>
                  </a:lnTo>
                  <a:lnTo>
                    <a:pt x="508" y="24930"/>
                  </a:lnTo>
                  <a:lnTo>
                    <a:pt x="355" y="24549"/>
                  </a:lnTo>
                  <a:lnTo>
                    <a:pt x="0" y="24333"/>
                  </a:lnTo>
                  <a:lnTo>
                    <a:pt x="63" y="25946"/>
                  </a:lnTo>
                  <a:lnTo>
                    <a:pt x="1930" y="29286"/>
                  </a:lnTo>
                  <a:lnTo>
                    <a:pt x="2959" y="29591"/>
                  </a:lnTo>
                  <a:lnTo>
                    <a:pt x="2921" y="29362"/>
                  </a:lnTo>
                  <a:lnTo>
                    <a:pt x="2730" y="29222"/>
                  </a:lnTo>
                  <a:lnTo>
                    <a:pt x="2552" y="28905"/>
                  </a:lnTo>
                  <a:lnTo>
                    <a:pt x="2349" y="28790"/>
                  </a:lnTo>
                  <a:lnTo>
                    <a:pt x="2603" y="28422"/>
                  </a:lnTo>
                  <a:lnTo>
                    <a:pt x="2743" y="28740"/>
                  </a:lnTo>
                  <a:lnTo>
                    <a:pt x="2959" y="28625"/>
                  </a:lnTo>
                  <a:close/>
                </a:path>
                <a:path w="20954" h="29845">
                  <a:moveTo>
                    <a:pt x="7632" y="16764"/>
                  </a:moveTo>
                  <a:lnTo>
                    <a:pt x="6553" y="16471"/>
                  </a:lnTo>
                  <a:lnTo>
                    <a:pt x="6629" y="16764"/>
                  </a:lnTo>
                  <a:lnTo>
                    <a:pt x="7632" y="16764"/>
                  </a:lnTo>
                  <a:close/>
                </a:path>
                <a:path w="20954" h="29845">
                  <a:moveTo>
                    <a:pt x="9131" y="0"/>
                  </a:moveTo>
                  <a:lnTo>
                    <a:pt x="8851" y="0"/>
                  </a:lnTo>
                  <a:lnTo>
                    <a:pt x="8572" y="0"/>
                  </a:lnTo>
                  <a:lnTo>
                    <a:pt x="8572" y="431"/>
                  </a:lnTo>
                  <a:lnTo>
                    <a:pt x="9131" y="431"/>
                  </a:lnTo>
                  <a:lnTo>
                    <a:pt x="9131" y="0"/>
                  </a:lnTo>
                  <a:close/>
                </a:path>
                <a:path w="20954" h="29845">
                  <a:moveTo>
                    <a:pt x="10185" y="19469"/>
                  </a:moveTo>
                  <a:lnTo>
                    <a:pt x="9575" y="19138"/>
                  </a:lnTo>
                  <a:lnTo>
                    <a:pt x="9156" y="18669"/>
                  </a:lnTo>
                  <a:lnTo>
                    <a:pt x="8813" y="18275"/>
                  </a:lnTo>
                  <a:lnTo>
                    <a:pt x="8293" y="18148"/>
                  </a:lnTo>
                  <a:lnTo>
                    <a:pt x="7937" y="17767"/>
                  </a:lnTo>
                  <a:lnTo>
                    <a:pt x="7543" y="17348"/>
                  </a:lnTo>
                  <a:lnTo>
                    <a:pt x="6896" y="17462"/>
                  </a:lnTo>
                  <a:lnTo>
                    <a:pt x="6845" y="17907"/>
                  </a:lnTo>
                  <a:lnTo>
                    <a:pt x="6819" y="18211"/>
                  </a:lnTo>
                  <a:lnTo>
                    <a:pt x="6756" y="18465"/>
                  </a:lnTo>
                  <a:lnTo>
                    <a:pt x="6642" y="18694"/>
                  </a:lnTo>
                  <a:lnTo>
                    <a:pt x="7327" y="18745"/>
                  </a:lnTo>
                  <a:lnTo>
                    <a:pt x="8001" y="18732"/>
                  </a:lnTo>
                  <a:lnTo>
                    <a:pt x="8547" y="19100"/>
                  </a:lnTo>
                  <a:lnTo>
                    <a:pt x="9093" y="19443"/>
                  </a:lnTo>
                  <a:lnTo>
                    <a:pt x="9601" y="19862"/>
                  </a:lnTo>
                  <a:lnTo>
                    <a:pt x="10134" y="20269"/>
                  </a:lnTo>
                  <a:lnTo>
                    <a:pt x="10185" y="19469"/>
                  </a:lnTo>
                  <a:close/>
                </a:path>
                <a:path w="20954" h="29845">
                  <a:moveTo>
                    <a:pt x="10350" y="482"/>
                  </a:moveTo>
                  <a:lnTo>
                    <a:pt x="10071" y="482"/>
                  </a:lnTo>
                  <a:lnTo>
                    <a:pt x="9906" y="482"/>
                  </a:lnTo>
                  <a:lnTo>
                    <a:pt x="9779" y="419"/>
                  </a:lnTo>
                  <a:lnTo>
                    <a:pt x="9398" y="215"/>
                  </a:lnTo>
                  <a:lnTo>
                    <a:pt x="9182" y="596"/>
                  </a:lnTo>
                  <a:lnTo>
                    <a:pt x="9423" y="723"/>
                  </a:lnTo>
                  <a:lnTo>
                    <a:pt x="9626" y="838"/>
                  </a:lnTo>
                  <a:lnTo>
                    <a:pt x="9842" y="914"/>
                  </a:lnTo>
                  <a:lnTo>
                    <a:pt x="10071" y="914"/>
                  </a:lnTo>
                  <a:lnTo>
                    <a:pt x="10350" y="927"/>
                  </a:lnTo>
                  <a:lnTo>
                    <a:pt x="10350" y="482"/>
                  </a:lnTo>
                  <a:close/>
                </a:path>
                <a:path w="20954" h="29845">
                  <a:moveTo>
                    <a:pt x="10731" y="12446"/>
                  </a:moveTo>
                  <a:lnTo>
                    <a:pt x="10541" y="12738"/>
                  </a:lnTo>
                  <a:lnTo>
                    <a:pt x="10388" y="12446"/>
                  </a:lnTo>
                  <a:lnTo>
                    <a:pt x="9982" y="12141"/>
                  </a:lnTo>
                  <a:lnTo>
                    <a:pt x="10007" y="12446"/>
                  </a:lnTo>
                  <a:lnTo>
                    <a:pt x="10109" y="12738"/>
                  </a:lnTo>
                  <a:lnTo>
                    <a:pt x="7531" y="12738"/>
                  </a:lnTo>
                  <a:lnTo>
                    <a:pt x="6883" y="13284"/>
                  </a:lnTo>
                  <a:lnTo>
                    <a:pt x="10452" y="13284"/>
                  </a:lnTo>
                  <a:lnTo>
                    <a:pt x="10502" y="12915"/>
                  </a:lnTo>
                  <a:lnTo>
                    <a:pt x="10617" y="12738"/>
                  </a:lnTo>
                  <a:lnTo>
                    <a:pt x="10731" y="12446"/>
                  </a:lnTo>
                  <a:close/>
                </a:path>
                <a:path w="20954" h="29845">
                  <a:moveTo>
                    <a:pt x="11137" y="17564"/>
                  </a:moveTo>
                  <a:lnTo>
                    <a:pt x="10896" y="17259"/>
                  </a:lnTo>
                  <a:lnTo>
                    <a:pt x="9969" y="17259"/>
                  </a:lnTo>
                  <a:lnTo>
                    <a:pt x="9918" y="16954"/>
                  </a:lnTo>
                  <a:lnTo>
                    <a:pt x="8763" y="17259"/>
                  </a:lnTo>
                  <a:lnTo>
                    <a:pt x="9906" y="17754"/>
                  </a:lnTo>
                  <a:lnTo>
                    <a:pt x="11137" y="17564"/>
                  </a:lnTo>
                  <a:close/>
                </a:path>
                <a:path w="20954" h="29845">
                  <a:moveTo>
                    <a:pt x="11277" y="18211"/>
                  </a:moveTo>
                  <a:lnTo>
                    <a:pt x="10566" y="18376"/>
                  </a:lnTo>
                  <a:lnTo>
                    <a:pt x="10998" y="18211"/>
                  </a:lnTo>
                  <a:lnTo>
                    <a:pt x="10947" y="17970"/>
                  </a:lnTo>
                  <a:lnTo>
                    <a:pt x="10896" y="17754"/>
                  </a:lnTo>
                  <a:lnTo>
                    <a:pt x="10134" y="17970"/>
                  </a:lnTo>
                  <a:lnTo>
                    <a:pt x="9906" y="17754"/>
                  </a:lnTo>
                  <a:lnTo>
                    <a:pt x="10947" y="18745"/>
                  </a:lnTo>
                  <a:lnTo>
                    <a:pt x="11137" y="18376"/>
                  </a:lnTo>
                  <a:lnTo>
                    <a:pt x="11277" y="18211"/>
                  </a:lnTo>
                  <a:close/>
                </a:path>
                <a:path w="20954" h="29845">
                  <a:moveTo>
                    <a:pt x="11290" y="14503"/>
                  </a:moveTo>
                  <a:lnTo>
                    <a:pt x="10604" y="14503"/>
                  </a:lnTo>
                  <a:lnTo>
                    <a:pt x="10744" y="14287"/>
                  </a:lnTo>
                  <a:lnTo>
                    <a:pt x="10820" y="13423"/>
                  </a:lnTo>
                  <a:lnTo>
                    <a:pt x="6781" y="13423"/>
                  </a:lnTo>
                  <a:lnTo>
                    <a:pt x="6337" y="14109"/>
                  </a:lnTo>
                  <a:lnTo>
                    <a:pt x="6273" y="14287"/>
                  </a:lnTo>
                  <a:lnTo>
                    <a:pt x="6197" y="14503"/>
                  </a:lnTo>
                  <a:lnTo>
                    <a:pt x="6388" y="15125"/>
                  </a:lnTo>
                  <a:lnTo>
                    <a:pt x="6438" y="15278"/>
                  </a:lnTo>
                  <a:lnTo>
                    <a:pt x="6489" y="15443"/>
                  </a:lnTo>
                  <a:lnTo>
                    <a:pt x="6896" y="15125"/>
                  </a:lnTo>
                  <a:lnTo>
                    <a:pt x="8191" y="15125"/>
                  </a:lnTo>
                  <a:lnTo>
                    <a:pt x="9004" y="15557"/>
                  </a:lnTo>
                  <a:lnTo>
                    <a:pt x="9639" y="15125"/>
                  </a:lnTo>
                  <a:lnTo>
                    <a:pt x="10769" y="15125"/>
                  </a:lnTo>
                  <a:lnTo>
                    <a:pt x="11290" y="14503"/>
                  </a:lnTo>
                  <a:close/>
                </a:path>
                <a:path w="20954" h="29845">
                  <a:moveTo>
                    <a:pt x="11391" y="15125"/>
                  </a:moveTo>
                  <a:lnTo>
                    <a:pt x="10960" y="15125"/>
                  </a:lnTo>
                  <a:lnTo>
                    <a:pt x="11201" y="15278"/>
                  </a:lnTo>
                  <a:lnTo>
                    <a:pt x="11391" y="15125"/>
                  </a:lnTo>
                  <a:close/>
                </a:path>
                <a:path w="20954" h="29845">
                  <a:moveTo>
                    <a:pt x="11633" y="11150"/>
                  </a:moveTo>
                  <a:lnTo>
                    <a:pt x="11518" y="10642"/>
                  </a:lnTo>
                  <a:lnTo>
                    <a:pt x="10223" y="10642"/>
                  </a:lnTo>
                  <a:lnTo>
                    <a:pt x="9664" y="11150"/>
                  </a:lnTo>
                  <a:lnTo>
                    <a:pt x="8851" y="11722"/>
                  </a:lnTo>
                  <a:lnTo>
                    <a:pt x="9296" y="11722"/>
                  </a:lnTo>
                  <a:lnTo>
                    <a:pt x="9004" y="12141"/>
                  </a:lnTo>
                  <a:lnTo>
                    <a:pt x="9982" y="12141"/>
                  </a:lnTo>
                  <a:lnTo>
                    <a:pt x="9944" y="11722"/>
                  </a:lnTo>
                  <a:lnTo>
                    <a:pt x="10515" y="11722"/>
                  </a:lnTo>
                  <a:lnTo>
                    <a:pt x="10375" y="11150"/>
                  </a:lnTo>
                  <a:lnTo>
                    <a:pt x="11633" y="11150"/>
                  </a:lnTo>
                  <a:close/>
                </a:path>
                <a:path w="20954" h="29845">
                  <a:moveTo>
                    <a:pt x="11645" y="18376"/>
                  </a:moveTo>
                  <a:lnTo>
                    <a:pt x="10947" y="18745"/>
                  </a:lnTo>
                  <a:lnTo>
                    <a:pt x="11214" y="18999"/>
                  </a:lnTo>
                  <a:lnTo>
                    <a:pt x="11645" y="18376"/>
                  </a:lnTo>
                  <a:close/>
                </a:path>
                <a:path w="20954" h="29845">
                  <a:moveTo>
                    <a:pt x="11696" y="9702"/>
                  </a:moveTo>
                  <a:lnTo>
                    <a:pt x="10909" y="10160"/>
                  </a:lnTo>
                  <a:lnTo>
                    <a:pt x="11493" y="10160"/>
                  </a:lnTo>
                  <a:lnTo>
                    <a:pt x="11671" y="10375"/>
                  </a:lnTo>
                  <a:lnTo>
                    <a:pt x="11696" y="9702"/>
                  </a:lnTo>
                  <a:close/>
                </a:path>
                <a:path w="20954" h="29845">
                  <a:moveTo>
                    <a:pt x="12052" y="18796"/>
                  </a:moveTo>
                  <a:lnTo>
                    <a:pt x="11645" y="18961"/>
                  </a:lnTo>
                  <a:lnTo>
                    <a:pt x="11366" y="19075"/>
                  </a:lnTo>
                  <a:lnTo>
                    <a:pt x="11214" y="19481"/>
                  </a:lnTo>
                  <a:lnTo>
                    <a:pt x="11633" y="19367"/>
                  </a:lnTo>
                  <a:lnTo>
                    <a:pt x="11836" y="19177"/>
                  </a:lnTo>
                  <a:lnTo>
                    <a:pt x="12052" y="18796"/>
                  </a:lnTo>
                  <a:close/>
                </a:path>
                <a:path w="20954" h="29845">
                  <a:moveTo>
                    <a:pt x="13157" y="4851"/>
                  </a:moveTo>
                  <a:lnTo>
                    <a:pt x="12725" y="4851"/>
                  </a:lnTo>
                  <a:lnTo>
                    <a:pt x="12877" y="5029"/>
                  </a:lnTo>
                  <a:lnTo>
                    <a:pt x="13068" y="5029"/>
                  </a:lnTo>
                  <a:lnTo>
                    <a:pt x="13157" y="4851"/>
                  </a:lnTo>
                  <a:close/>
                </a:path>
                <a:path w="20954" h="29845">
                  <a:moveTo>
                    <a:pt x="13246" y="5194"/>
                  </a:moveTo>
                  <a:lnTo>
                    <a:pt x="13208" y="5029"/>
                  </a:lnTo>
                  <a:lnTo>
                    <a:pt x="13068" y="5029"/>
                  </a:lnTo>
                  <a:lnTo>
                    <a:pt x="12992" y="5194"/>
                  </a:lnTo>
                  <a:lnTo>
                    <a:pt x="13246" y="5194"/>
                  </a:lnTo>
                  <a:close/>
                </a:path>
                <a:path w="20954" h="29845">
                  <a:moveTo>
                    <a:pt x="13525" y="2311"/>
                  </a:moveTo>
                  <a:lnTo>
                    <a:pt x="12928" y="1917"/>
                  </a:lnTo>
                  <a:lnTo>
                    <a:pt x="11696" y="1206"/>
                  </a:lnTo>
                  <a:lnTo>
                    <a:pt x="11747" y="1409"/>
                  </a:lnTo>
                  <a:lnTo>
                    <a:pt x="11836" y="1600"/>
                  </a:lnTo>
                  <a:lnTo>
                    <a:pt x="11899" y="1917"/>
                  </a:lnTo>
                  <a:lnTo>
                    <a:pt x="11976" y="2311"/>
                  </a:lnTo>
                  <a:lnTo>
                    <a:pt x="13525" y="2311"/>
                  </a:lnTo>
                  <a:close/>
                </a:path>
                <a:path w="20954" h="29845">
                  <a:moveTo>
                    <a:pt x="13830" y="2882"/>
                  </a:moveTo>
                  <a:lnTo>
                    <a:pt x="13601" y="2438"/>
                  </a:lnTo>
                  <a:lnTo>
                    <a:pt x="12293" y="2438"/>
                  </a:lnTo>
                  <a:lnTo>
                    <a:pt x="11899" y="2882"/>
                  </a:lnTo>
                  <a:lnTo>
                    <a:pt x="13830" y="2882"/>
                  </a:lnTo>
                  <a:close/>
                </a:path>
                <a:path w="20954" h="29845">
                  <a:moveTo>
                    <a:pt x="14097" y="3568"/>
                  </a:moveTo>
                  <a:lnTo>
                    <a:pt x="14020" y="3276"/>
                  </a:lnTo>
                  <a:lnTo>
                    <a:pt x="12890" y="3276"/>
                  </a:lnTo>
                  <a:lnTo>
                    <a:pt x="12674" y="3568"/>
                  </a:lnTo>
                  <a:lnTo>
                    <a:pt x="14097" y="3568"/>
                  </a:lnTo>
                  <a:close/>
                </a:path>
                <a:path w="20954" h="29845">
                  <a:moveTo>
                    <a:pt x="14478" y="4584"/>
                  </a:moveTo>
                  <a:lnTo>
                    <a:pt x="14312" y="4292"/>
                  </a:lnTo>
                  <a:lnTo>
                    <a:pt x="14198" y="3937"/>
                  </a:lnTo>
                  <a:lnTo>
                    <a:pt x="14147" y="3746"/>
                  </a:lnTo>
                  <a:lnTo>
                    <a:pt x="12446" y="3746"/>
                  </a:lnTo>
                  <a:lnTo>
                    <a:pt x="12484" y="4292"/>
                  </a:lnTo>
                  <a:lnTo>
                    <a:pt x="13169" y="4292"/>
                  </a:lnTo>
                  <a:lnTo>
                    <a:pt x="13042" y="4584"/>
                  </a:lnTo>
                  <a:lnTo>
                    <a:pt x="14478" y="4584"/>
                  </a:lnTo>
                  <a:close/>
                </a:path>
                <a:path w="20954" h="29845">
                  <a:moveTo>
                    <a:pt x="14744" y="5029"/>
                  </a:moveTo>
                  <a:lnTo>
                    <a:pt x="14630" y="4851"/>
                  </a:lnTo>
                  <a:lnTo>
                    <a:pt x="13157" y="4851"/>
                  </a:lnTo>
                  <a:lnTo>
                    <a:pt x="13208" y="5029"/>
                  </a:lnTo>
                  <a:lnTo>
                    <a:pt x="14744" y="5029"/>
                  </a:lnTo>
                  <a:close/>
                </a:path>
                <a:path w="20954" h="29845">
                  <a:moveTo>
                    <a:pt x="20370" y="17703"/>
                  </a:moveTo>
                  <a:lnTo>
                    <a:pt x="20002" y="17703"/>
                  </a:lnTo>
                  <a:lnTo>
                    <a:pt x="19939" y="17538"/>
                  </a:lnTo>
                  <a:lnTo>
                    <a:pt x="19748" y="17246"/>
                  </a:lnTo>
                  <a:lnTo>
                    <a:pt x="18084" y="14020"/>
                  </a:lnTo>
                  <a:lnTo>
                    <a:pt x="18034" y="13881"/>
                  </a:lnTo>
                  <a:lnTo>
                    <a:pt x="17932" y="13754"/>
                  </a:lnTo>
                  <a:lnTo>
                    <a:pt x="17932" y="18122"/>
                  </a:lnTo>
                  <a:lnTo>
                    <a:pt x="17703" y="19024"/>
                  </a:lnTo>
                  <a:lnTo>
                    <a:pt x="15240" y="19024"/>
                  </a:lnTo>
                  <a:lnTo>
                    <a:pt x="15240" y="20358"/>
                  </a:lnTo>
                  <a:lnTo>
                    <a:pt x="14706" y="20358"/>
                  </a:lnTo>
                  <a:lnTo>
                    <a:pt x="14503" y="19977"/>
                  </a:lnTo>
                  <a:lnTo>
                    <a:pt x="14833" y="19977"/>
                  </a:lnTo>
                  <a:lnTo>
                    <a:pt x="15240" y="20358"/>
                  </a:lnTo>
                  <a:lnTo>
                    <a:pt x="15240" y="19024"/>
                  </a:lnTo>
                  <a:lnTo>
                    <a:pt x="14732" y="19024"/>
                  </a:lnTo>
                  <a:lnTo>
                    <a:pt x="14744" y="19329"/>
                  </a:lnTo>
                  <a:lnTo>
                    <a:pt x="14427" y="19329"/>
                  </a:lnTo>
                  <a:lnTo>
                    <a:pt x="14363" y="19024"/>
                  </a:lnTo>
                  <a:lnTo>
                    <a:pt x="16992" y="18122"/>
                  </a:lnTo>
                  <a:lnTo>
                    <a:pt x="17932" y="18122"/>
                  </a:lnTo>
                  <a:lnTo>
                    <a:pt x="17932" y="13754"/>
                  </a:lnTo>
                  <a:lnTo>
                    <a:pt x="17792" y="13550"/>
                  </a:lnTo>
                  <a:lnTo>
                    <a:pt x="17602" y="13296"/>
                  </a:lnTo>
                  <a:lnTo>
                    <a:pt x="17424" y="12928"/>
                  </a:lnTo>
                  <a:lnTo>
                    <a:pt x="17424" y="17005"/>
                  </a:lnTo>
                  <a:lnTo>
                    <a:pt x="17284" y="17005"/>
                  </a:lnTo>
                  <a:lnTo>
                    <a:pt x="17183" y="17246"/>
                  </a:lnTo>
                  <a:lnTo>
                    <a:pt x="17056" y="17538"/>
                  </a:lnTo>
                  <a:lnTo>
                    <a:pt x="16764" y="17538"/>
                  </a:lnTo>
                  <a:lnTo>
                    <a:pt x="16637" y="17246"/>
                  </a:lnTo>
                  <a:lnTo>
                    <a:pt x="16535" y="17005"/>
                  </a:lnTo>
                  <a:lnTo>
                    <a:pt x="16433" y="16510"/>
                  </a:lnTo>
                  <a:lnTo>
                    <a:pt x="16154" y="16090"/>
                  </a:lnTo>
                  <a:lnTo>
                    <a:pt x="16040" y="15811"/>
                  </a:lnTo>
                  <a:lnTo>
                    <a:pt x="16281" y="15595"/>
                  </a:lnTo>
                  <a:lnTo>
                    <a:pt x="16700" y="15595"/>
                  </a:lnTo>
                  <a:lnTo>
                    <a:pt x="16738" y="15811"/>
                  </a:lnTo>
                  <a:lnTo>
                    <a:pt x="16852" y="16510"/>
                  </a:lnTo>
                  <a:lnTo>
                    <a:pt x="17424" y="17005"/>
                  </a:lnTo>
                  <a:lnTo>
                    <a:pt x="17424" y="12928"/>
                  </a:lnTo>
                  <a:lnTo>
                    <a:pt x="17221" y="12192"/>
                  </a:lnTo>
                  <a:lnTo>
                    <a:pt x="16929" y="11112"/>
                  </a:lnTo>
                  <a:lnTo>
                    <a:pt x="16891" y="10972"/>
                  </a:lnTo>
                  <a:lnTo>
                    <a:pt x="16243" y="9664"/>
                  </a:lnTo>
                  <a:lnTo>
                    <a:pt x="16141" y="9372"/>
                  </a:lnTo>
                  <a:lnTo>
                    <a:pt x="16141" y="14020"/>
                  </a:lnTo>
                  <a:lnTo>
                    <a:pt x="16027" y="15024"/>
                  </a:lnTo>
                  <a:lnTo>
                    <a:pt x="15468" y="15024"/>
                  </a:lnTo>
                  <a:lnTo>
                    <a:pt x="15494" y="13550"/>
                  </a:lnTo>
                  <a:lnTo>
                    <a:pt x="15887" y="13881"/>
                  </a:lnTo>
                  <a:lnTo>
                    <a:pt x="16141" y="14020"/>
                  </a:lnTo>
                  <a:lnTo>
                    <a:pt x="16141" y="9372"/>
                  </a:lnTo>
                  <a:lnTo>
                    <a:pt x="16090" y="9220"/>
                  </a:lnTo>
                  <a:lnTo>
                    <a:pt x="15963" y="8648"/>
                  </a:lnTo>
                  <a:lnTo>
                    <a:pt x="15621" y="7747"/>
                  </a:lnTo>
                  <a:lnTo>
                    <a:pt x="15519" y="7480"/>
                  </a:lnTo>
                  <a:lnTo>
                    <a:pt x="15354" y="7048"/>
                  </a:lnTo>
                  <a:lnTo>
                    <a:pt x="15278" y="6883"/>
                  </a:lnTo>
                  <a:lnTo>
                    <a:pt x="14986" y="6235"/>
                  </a:lnTo>
                  <a:lnTo>
                    <a:pt x="14884" y="5638"/>
                  </a:lnTo>
                  <a:lnTo>
                    <a:pt x="14820" y="5194"/>
                  </a:lnTo>
                  <a:lnTo>
                    <a:pt x="13893" y="5194"/>
                  </a:lnTo>
                  <a:lnTo>
                    <a:pt x="13893" y="7480"/>
                  </a:lnTo>
                  <a:lnTo>
                    <a:pt x="13576" y="7480"/>
                  </a:lnTo>
                  <a:lnTo>
                    <a:pt x="13462" y="6883"/>
                  </a:lnTo>
                  <a:lnTo>
                    <a:pt x="13500" y="7048"/>
                  </a:lnTo>
                  <a:lnTo>
                    <a:pt x="13855" y="7048"/>
                  </a:lnTo>
                  <a:lnTo>
                    <a:pt x="13893" y="7480"/>
                  </a:lnTo>
                  <a:lnTo>
                    <a:pt x="13893" y="5194"/>
                  </a:lnTo>
                  <a:lnTo>
                    <a:pt x="13258" y="5194"/>
                  </a:lnTo>
                  <a:lnTo>
                    <a:pt x="13576" y="5638"/>
                  </a:lnTo>
                  <a:lnTo>
                    <a:pt x="13042" y="5638"/>
                  </a:lnTo>
                  <a:lnTo>
                    <a:pt x="13081" y="6565"/>
                  </a:lnTo>
                  <a:lnTo>
                    <a:pt x="13220" y="6235"/>
                  </a:lnTo>
                  <a:lnTo>
                    <a:pt x="13474" y="6235"/>
                  </a:lnTo>
                  <a:lnTo>
                    <a:pt x="13550" y="6565"/>
                  </a:lnTo>
                  <a:lnTo>
                    <a:pt x="13195" y="6565"/>
                  </a:lnTo>
                  <a:lnTo>
                    <a:pt x="13093" y="7480"/>
                  </a:lnTo>
                  <a:lnTo>
                    <a:pt x="12636" y="8153"/>
                  </a:lnTo>
                  <a:lnTo>
                    <a:pt x="11722" y="8153"/>
                  </a:lnTo>
                  <a:lnTo>
                    <a:pt x="10833" y="8775"/>
                  </a:lnTo>
                  <a:lnTo>
                    <a:pt x="9169" y="10083"/>
                  </a:lnTo>
                  <a:lnTo>
                    <a:pt x="9423" y="10337"/>
                  </a:lnTo>
                  <a:lnTo>
                    <a:pt x="9537" y="10083"/>
                  </a:lnTo>
                  <a:lnTo>
                    <a:pt x="10058" y="9855"/>
                  </a:lnTo>
                  <a:lnTo>
                    <a:pt x="10452" y="9855"/>
                  </a:lnTo>
                  <a:lnTo>
                    <a:pt x="11963" y="8775"/>
                  </a:lnTo>
                  <a:lnTo>
                    <a:pt x="12801" y="8331"/>
                  </a:lnTo>
                  <a:lnTo>
                    <a:pt x="13157" y="7912"/>
                  </a:lnTo>
                  <a:lnTo>
                    <a:pt x="13411" y="8343"/>
                  </a:lnTo>
                  <a:lnTo>
                    <a:pt x="13462" y="9220"/>
                  </a:lnTo>
                  <a:lnTo>
                    <a:pt x="14414" y="9220"/>
                  </a:lnTo>
                  <a:lnTo>
                    <a:pt x="14452" y="9664"/>
                  </a:lnTo>
                  <a:lnTo>
                    <a:pt x="15189" y="10172"/>
                  </a:lnTo>
                  <a:lnTo>
                    <a:pt x="14795" y="10172"/>
                  </a:lnTo>
                  <a:lnTo>
                    <a:pt x="14516" y="10604"/>
                  </a:lnTo>
                  <a:lnTo>
                    <a:pt x="14732" y="10972"/>
                  </a:lnTo>
                  <a:lnTo>
                    <a:pt x="14363" y="10972"/>
                  </a:lnTo>
                  <a:lnTo>
                    <a:pt x="14236" y="10604"/>
                  </a:lnTo>
                  <a:lnTo>
                    <a:pt x="14490" y="10172"/>
                  </a:lnTo>
                  <a:lnTo>
                    <a:pt x="14046" y="9664"/>
                  </a:lnTo>
                  <a:lnTo>
                    <a:pt x="13487" y="9664"/>
                  </a:lnTo>
                  <a:lnTo>
                    <a:pt x="13525" y="10172"/>
                  </a:lnTo>
                  <a:lnTo>
                    <a:pt x="13614" y="10604"/>
                  </a:lnTo>
                  <a:lnTo>
                    <a:pt x="13716" y="11112"/>
                  </a:lnTo>
                  <a:lnTo>
                    <a:pt x="13843" y="12192"/>
                  </a:lnTo>
                  <a:lnTo>
                    <a:pt x="13893" y="12661"/>
                  </a:lnTo>
                  <a:lnTo>
                    <a:pt x="14922" y="12661"/>
                  </a:lnTo>
                  <a:lnTo>
                    <a:pt x="14732" y="12192"/>
                  </a:lnTo>
                  <a:lnTo>
                    <a:pt x="15303" y="12192"/>
                  </a:lnTo>
                  <a:lnTo>
                    <a:pt x="15278" y="12661"/>
                  </a:lnTo>
                  <a:lnTo>
                    <a:pt x="15455" y="12941"/>
                  </a:lnTo>
                  <a:lnTo>
                    <a:pt x="15417" y="13296"/>
                  </a:lnTo>
                  <a:lnTo>
                    <a:pt x="15049" y="13296"/>
                  </a:lnTo>
                  <a:lnTo>
                    <a:pt x="15214" y="12941"/>
                  </a:lnTo>
                  <a:lnTo>
                    <a:pt x="13931" y="12941"/>
                  </a:lnTo>
                  <a:lnTo>
                    <a:pt x="14046" y="16510"/>
                  </a:lnTo>
                  <a:lnTo>
                    <a:pt x="13906" y="17005"/>
                  </a:lnTo>
                  <a:lnTo>
                    <a:pt x="13843" y="17246"/>
                  </a:lnTo>
                  <a:lnTo>
                    <a:pt x="13741" y="18122"/>
                  </a:lnTo>
                  <a:lnTo>
                    <a:pt x="13627" y="19024"/>
                  </a:lnTo>
                  <a:lnTo>
                    <a:pt x="13589" y="19329"/>
                  </a:lnTo>
                  <a:lnTo>
                    <a:pt x="13487" y="19977"/>
                  </a:lnTo>
                  <a:lnTo>
                    <a:pt x="13423" y="20358"/>
                  </a:lnTo>
                  <a:lnTo>
                    <a:pt x="13296" y="21882"/>
                  </a:lnTo>
                  <a:lnTo>
                    <a:pt x="15862" y="20662"/>
                  </a:lnTo>
                  <a:lnTo>
                    <a:pt x="16344" y="20358"/>
                  </a:lnTo>
                  <a:lnTo>
                    <a:pt x="16967" y="19977"/>
                  </a:lnTo>
                  <a:lnTo>
                    <a:pt x="17995" y="19329"/>
                  </a:lnTo>
                  <a:lnTo>
                    <a:pt x="18491" y="19024"/>
                  </a:lnTo>
                  <a:lnTo>
                    <a:pt x="20370" y="17703"/>
                  </a:lnTo>
                  <a:close/>
                </a:path>
              </a:pathLst>
            </a:custGeom>
            <a:solidFill>
              <a:srgbClr val="F7B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4020388" y="4362913"/>
              <a:ext cx="15875" cy="17145"/>
            </a:xfrm>
            <a:custGeom>
              <a:avLst/>
              <a:gdLst/>
              <a:ahLst/>
              <a:cxnLst/>
              <a:rect l="l" t="t" r="r" b="b"/>
              <a:pathLst>
                <a:path w="15875" h="17145">
                  <a:moveTo>
                    <a:pt x="711" y="11112"/>
                  </a:moveTo>
                  <a:lnTo>
                    <a:pt x="292" y="11112"/>
                  </a:lnTo>
                  <a:lnTo>
                    <a:pt x="0" y="13106"/>
                  </a:lnTo>
                  <a:lnTo>
                    <a:pt x="266" y="13106"/>
                  </a:lnTo>
                  <a:lnTo>
                    <a:pt x="711" y="11112"/>
                  </a:lnTo>
                  <a:close/>
                </a:path>
                <a:path w="15875" h="17145">
                  <a:moveTo>
                    <a:pt x="1041" y="13716"/>
                  </a:moveTo>
                  <a:lnTo>
                    <a:pt x="914" y="13347"/>
                  </a:lnTo>
                  <a:lnTo>
                    <a:pt x="838" y="13220"/>
                  </a:lnTo>
                  <a:lnTo>
                    <a:pt x="660" y="13246"/>
                  </a:lnTo>
                  <a:lnTo>
                    <a:pt x="774" y="13639"/>
                  </a:lnTo>
                  <a:lnTo>
                    <a:pt x="647" y="13855"/>
                  </a:lnTo>
                  <a:lnTo>
                    <a:pt x="558" y="14084"/>
                  </a:lnTo>
                  <a:lnTo>
                    <a:pt x="508" y="14224"/>
                  </a:lnTo>
                  <a:lnTo>
                    <a:pt x="558" y="14414"/>
                  </a:lnTo>
                  <a:lnTo>
                    <a:pt x="749" y="14478"/>
                  </a:lnTo>
                  <a:lnTo>
                    <a:pt x="774" y="14071"/>
                  </a:lnTo>
                  <a:lnTo>
                    <a:pt x="1041" y="13716"/>
                  </a:lnTo>
                  <a:close/>
                </a:path>
                <a:path w="15875" h="17145">
                  <a:moveTo>
                    <a:pt x="2413" y="15532"/>
                  </a:moveTo>
                  <a:lnTo>
                    <a:pt x="2108" y="15532"/>
                  </a:lnTo>
                  <a:lnTo>
                    <a:pt x="1981" y="16662"/>
                  </a:lnTo>
                  <a:lnTo>
                    <a:pt x="2209" y="16662"/>
                  </a:lnTo>
                  <a:lnTo>
                    <a:pt x="2413" y="15532"/>
                  </a:lnTo>
                  <a:close/>
                </a:path>
                <a:path w="15875" h="17145">
                  <a:moveTo>
                    <a:pt x="7061" y="5651"/>
                  </a:moveTo>
                  <a:lnTo>
                    <a:pt x="7023" y="5321"/>
                  </a:lnTo>
                  <a:lnTo>
                    <a:pt x="7010" y="5118"/>
                  </a:lnTo>
                  <a:lnTo>
                    <a:pt x="6845" y="4914"/>
                  </a:lnTo>
                  <a:lnTo>
                    <a:pt x="6642" y="4902"/>
                  </a:lnTo>
                  <a:lnTo>
                    <a:pt x="6375" y="4902"/>
                  </a:lnTo>
                  <a:lnTo>
                    <a:pt x="6197" y="5105"/>
                  </a:lnTo>
                  <a:lnTo>
                    <a:pt x="6057" y="5334"/>
                  </a:lnTo>
                  <a:lnTo>
                    <a:pt x="6299" y="5486"/>
                  </a:lnTo>
                  <a:lnTo>
                    <a:pt x="6438" y="5181"/>
                  </a:lnTo>
                  <a:lnTo>
                    <a:pt x="6718" y="5486"/>
                  </a:lnTo>
                  <a:lnTo>
                    <a:pt x="6311" y="5600"/>
                  </a:lnTo>
                  <a:lnTo>
                    <a:pt x="6553" y="5816"/>
                  </a:lnTo>
                  <a:lnTo>
                    <a:pt x="6680" y="5613"/>
                  </a:lnTo>
                  <a:lnTo>
                    <a:pt x="7061" y="5651"/>
                  </a:lnTo>
                  <a:close/>
                </a:path>
                <a:path w="15875" h="17145">
                  <a:moveTo>
                    <a:pt x="7937" y="14325"/>
                  </a:moveTo>
                  <a:lnTo>
                    <a:pt x="7531" y="14135"/>
                  </a:lnTo>
                  <a:lnTo>
                    <a:pt x="7289" y="14808"/>
                  </a:lnTo>
                  <a:lnTo>
                    <a:pt x="7620" y="14808"/>
                  </a:lnTo>
                  <a:lnTo>
                    <a:pt x="7797" y="14592"/>
                  </a:lnTo>
                  <a:lnTo>
                    <a:pt x="7937" y="14325"/>
                  </a:lnTo>
                  <a:close/>
                </a:path>
                <a:path w="15875" h="17145">
                  <a:moveTo>
                    <a:pt x="11150" y="533"/>
                  </a:moveTo>
                  <a:lnTo>
                    <a:pt x="11049" y="241"/>
                  </a:lnTo>
                  <a:lnTo>
                    <a:pt x="10960" y="76"/>
                  </a:lnTo>
                  <a:lnTo>
                    <a:pt x="10756" y="0"/>
                  </a:lnTo>
                  <a:lnTo>
                    <a:pt x="10629" y="38"/>
                  </a:lnTo>
                  <a:lnTo>
                    <a:pt x="10617" y="215"/>
                  </a:lnTo>
                  <a:lnTo>
                    <a:pt x="10680" y="393"/>
                  </a:lnTo>
                  <a:lnTo>
                    <a:pt x="10744" y="596"/>
                  </a:lnTo>
                  <a:lnTo>
                    <a:pt x="10960" y="647"/>
                  </a:lnTo>
                  <a:lnTo>
                    <a:pt x="11099" y="673"/>
                  </a:lnTo>
                  <a:lnTo>
                    <a:pt x="11150" y="533"/>
                  </a:lnTo>
                  <a:close/>
                </a:path>
                <a:path w="15875" h="17145">
                  <a:moveTo>
                    <a:pt x="12103" y="11811"/>
                  </a:moveTo>
                  <a:lnTo>
                    <a:pt x="11760" y="11811"/>
                  </a:lnTo>
                  <a:lnTo>
                    <a:pt x="11620" y="11798"/>
                  </a:lnTo>
                  <a:lnTo>
                    <a:pt x="11518" y="11925"/>
                  </a:lnTo>
                  <a:lnTo>
                    <a:pt x="11557" y="12065"/>
                  </a:lnTo>
                  <a:lnTo>
                    <a:pt x="11620" y="12242"/>
                  </a:lnTo>
                  <a:lnTo>
                    <a:pt x="11645" y="12471"/>
                  </a:lnTo>
                  <a:lnTo>
                    <a:pt x="11887" y="12496"/>
                  </a:lnTo>
                  <a:lnTo>
                    <a:pt x="12014" y="12522"/>
                  </a:lnTo>
                  <a:lnTo>
                    <a:pt x="12014" y="12369"/>
                  </a:lnTo>
                  <a:lnTo>
                    <a:pt x="11988" y="12217"/>
                  </a:lnTo>
                  <a:lnTo>
                    <a:pt x="11849" y="12141"/>
                  </a:lnTo>
                  <a:lnTo>
                    <a:pt x="12103" y="11811"/>
                  </a:lnTo>
                  <a:close/>
                </a:path>
                <a:path w="15875" h="17145">
                  <a:moveTo>
                    <a:pt x="12217" y="3200"/>
                  </a:moveTo>
                  <a:lnTo>
                    <a:pt x="11633" y="2819"/>
                  </a:lnTo>
                  <a:lnTo>
                    <a:pt x="11557" y="2628"/>
                  </a:lnTo>
                  <a:lnTo>
                    <a:pt x="11518" y="2501"/>
                  </a:lnTo>
                  <a:lnTo>
                    <a:pt x="11633" y="2235"/>
                  </a:lnTo>
                  <a:lnTo>
                    <a:pt x="11341" y="2324"/>
                  </a:lnTo>
                  <a:lnTo>
                    <a:pt x="11112" y="2413"/>
                  </a:lnTo>
                  <a:lnTo>
                    <a:pt x="11201" y="2590"/>
                  </a:lnTo>
                  <a:lnTo>
                    <a:pt x="11290" y="2781"/>
                  </a:lnTo>
                  <a:lnTo>
                    <a:pt x="11468" y="3086"/>
                  </a:lnTo>
                  <a:lnTo>
                    <a:pt x="11734" y="3365"/>
                  </a:lnTo>
                  <a:lnTo>
                    <a:pt x="11455" y="3797"/>
                  </a:lnTo>
                  <a:lnTo>
                    <a:pt x="11328" y="3987"/>
                  </a:lnTo>
                  <a:lnTo>
                    <a:pt x="11582" y="4165"/>
                  </a:lnTo>
                  <a:lnTo>
                    <a:pt x="11785" y="4241"/>
                  </a:lnTo>
                  <a:lnTo>
                    <a:pt x="12001" y="4178"/>
                  </a:lnTo>
                  <a:lnTo>
                    <a:pt x="11722" y="3733"/>
                  </a:lnTo>
                  <a:lnTo>
                    <a:pt x="12217" y="3200"/>
                  </a:lnTo>
                  <a:close/>
                </a:path>
                <a:path w="15875" h="17145">
                  <a:moveTo>
                    <a:pt x="12344" y="13385"/>
                  </a:moveTo>
                  <a:lnTo>
                    <a:pt x="12090" y="13169"/>
                  </a:lnTo>
                  <a:lnTo>
                    <a:pt x="12192" y="12915"/>
                  </a:lnTo>
                  <a:lnTo>
                    <a:pt x="11861" y="13004"/>
                  </a:lnTo>
                  <a:lnTo>
                    <a:pt x="11709" y="13106"/>
                  </a:lnTo>
                  <a:lnTo>
                    <a:pt x="11861" y="13360"/>
                  </a:lnTo>
                  <a:lnTo>
                    <a:pt x="12014" y="13639"/>
                  </a:lnTo>
                  <a:lnTo>
                    <a:pt x="12344" y="13385"/>
                  </a:lnTo>
                  <a:close/>
                </a:path>
                <a:path w="15875" h="17145">
                  <a:moveTo>
                    <a:pt x="12852" y="6261"/>
                  </a:moveTo>
                  <a:lnTo>
                    <a:pt x="12763" y="6121"/>
                  </a:lnTo>
                  <a:lnTo>
                    <a:pt x="12547" y="5816"/>
                  </a:lnTo>
                  <a:lnTo>
                    <a:pt x="12598" y="5384"/>
                  </a:lnTo>
                  <a:lnTo>
                    <a:pt x="12382" y="5067"/>
                  </a:lnTo>
                  <a:lnTo>
                    <a:pt x="12077" y="5168"/>
                  </a:lnTo>
                  <a:lnTo>
                    <a:pt x="11938" y="5283"/>
                  </a:lnTo>
                  <a:lnTo>
                    <a:pt x="12077" y="5600"/>
                  </a:lnTo>
                  <a:lnTo>
                    <a:pt x="12192" y="5854"/>
                  </a:lnTo>
                  <a:lnTo>
                    <a:pt x="12560" y="6007"/>
                  </a:lnTo>
                  <a:lnTo>
                    <a:pt x="12382" y="6400"/>
                  </a:lnTo>
                  <a:lnTo>
                    <a:pt x="12725" y="6400"/>
                  </a:lnTo>
                  <a:lnTo>
                    <a:pt x="12852" y="6261"/>
                  </a:lnTo>
                  <a:close/>
                </a:path>
                <a:path w="15875" h="17145">
                  <a:moveTo>
                    <a:pt x="13487" y="7213"/>
                  </a:moveTo>
                  <a:lnTo>
                    <a:pt x="13144" y="7023"/>
                  </a:lnTo>
                  <a:lnTo>
                    <a:pt x="12788" y="6743"/>
                  </a:lnTo>
                  <a:lnTo>
                    <a:pt x="12687" y="7150"/>
                  </a:lnTo>
                  <a:lnTo>
                    <a:pt x="12890" y="7467"/>
                  </a:lnTo>
                  <a:lnTo>
                    <a:pt x="12954" y="7950"/>
                  </a:lnTo>
                  <a:lnTo>
                    <a:pt x="12776" y="8204"/>
                  </a:lnTo>
                  <a:lnTo>
                    <a:pt x="13119" y="8178"/>
                  </a:lnTo>
                  <a:lnTo>
                    <a:pt x="13385" y="8153"/>
                  </a:lnTo>
                  <a:lnTo>
                    <a:pt x="13398" y="7950"/>
                  </a:lnTo>
                  <a:lnTo>
                    <a:pt x="13436" y="7696"/>
                  </a:lnTo>
                  <a:lnTo>
                    <a:pt x="13487" y="7213"/>
                  </a:lnTo>
                  <a:close/>
                </a:path>
                <a:path w="15875" h="17145">
                  <a:moveTo>
                    <a:pt x="14973" y="10731"/>
                  </a:moveTo>
                  <a:lnTo>
                    <a:pt x="14516" y="10617"/>
                  </a:lnTo>
                  <a:lnTo>
                    <a:pt x="14757" y="10096"/>
                  </a:lnTo>
                  <a:lnTo>
                    <a:pt x="14452" y="9855"/>
                  </a:lnTo>
                  <a:lnTo>
                    <a:pt x="14224" y="9664"/>
                  </a:lnTo>
                  <a:lnTo>
                    <a:pt x="14071" y="9372"/>
                  </a:lnTo>
                  <a:lnTo>
                    <a:pt x="14008" y="9067"/>
                  </a:lnTo>
                  <a:lnTo>
                    <a:pt x="14097" y="8788"/>
                  </a:lnTo>
                  <a:lnTo>
                    <a:pt x="13766" y="8699"/>
                  </a:lnTo>
                  <a:lnTo>
                    <a:pt x="13627" y="8788"/>
                  </a:lnTo>
                  <a:lnTo>
                    <a:pt x="13385" y="9004"/>
                  </a:lnTo>
                  <a:lnTo>
                    <a:pt x="13411" y="9144"/>
                  </a:lnTo>
                  <a:lnTo>
                    <a:pt x="13500" y="9271"/>
                  </a:lnTo>
                  <a:lnTo>
                    <a:pt x="13804" y="9702"/>
                  </a:lnTo>
                  <a:lnTo>
                    <a:pt x="13919" y="10198"/>
                  </a:lnTo>
                  <a:lnTo>
                    <a:pt x="14109" y="10680"/>
                  </a:lnTo>
                  <a:lnTo>
                    <a:pt x="14363" y="11239"/>
                  </a:lnTo>
                  <a:lnTo>
                    <a:pt x="14757" y="11226"/>
                  </a:lnTo>
                  <a:lnTo>
                    <a:pt x="14833" y="11061"/>
                  </a:lnTo>
                  <a:lnTo>
                    <a:pt x="14973" y="10731"/>
                  </a:lnTo>
                  <a:close/>
                </a:path>
                <a:path w="15875" h="17145">
                  <a:moveTo>
                    <a:pt x="15303" y="11696"/>
                  </a:moveTo>
                  <a:lnTo>
                    <a:pt x="15074" y="11544"/>
                  </a:lnTo>
                  <a:lnTo>
                    <a:pt x="14986" y="11366"/>
                  </a:lnTo>
                  <a:lnTo>
                    <a:pt x="14833" y="11277"/>
                  </a:lnTo>
                  <a:lnTo>
                    <a:pt x="14554" y="11633"/>
                  </a:lnTo>
                  <a:lnTo>
                    <a:pt x="14808" y="11798"/>
                  </a:lnTo>
                  <a:lnTo>
                    <a:pt x="14998" y="11963"/>
                  </a:lnTo>
                  <a:lnTo>
                    <a:pt x="15201" y="12014"/>
                  </a:lnTo>
                  <a:lnTo>
                    <a:pt x="15303" y="11696"/>
                  </a:lnTo>
                  <a:close/>
                </a:path>
              </a:pathLst>
            </a:custGeom>
            <a:solidFill>
              <a:srgbClr val="1217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8" name="object 108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3876698" y="4491067"/>
              <a:ext cx="244275" cy="41569"/>
            </a:xfrm>
            <a:prstGeom prst="rect">
              <a:avLst/>
            </a:prstGeom>
          </p:spPr>
        </p:pic>
        <p:sp>
          <p:nvSpPr>
            <p:cNvPr id="109" name="object 109"/>
            <p:cNvSpPr/>
            <p:nvPr/>
          </p:nvSpPr>
          <p:spPr>
            <a:xfrm>
              <a:off x="3873323" y="4487780"/>
              <a:ext cx="251460" cy="48260"/>
            </a:xfrm>
            <a:custGeom>
              <a:avLst/>
              <a:gdLst/>
              <a:ahLst/>
              <a:cxnLst/>
              <a:rect l="l" t="t" r="r" b="b"/>
              <a:pathLst>
                <a:path w="251460" h="48260">
                  <a:moveTo>
                    <a:pt x="187668" y="23245"/>
                  </a:moveTo>
                  <a:lnTo>
                    <a:pt x="130142" y="23245"/>
                  </a:lnTo>
                  <a:lnTo>
                    <a:pt x="161504" y="25622"/>
                  </a:lnTo>
                  <a:lnTo>
                    <a:pt x="161167" y="25622"/>
                  </a:lnTo>
                  <a:lnTo>
                    <a:pt x="191107" y="30569"/>
                  </a:lnTo>
                  <a:lnTo>
                    <a:pt x="190979" y="30569"/>
                  </a:lnTo>
                  <a:lnTo>
                    <a:pt x="219362" y="37970"/>
                  </a:lnTo>
                  <a:lnTo>
                    <a:pt x="247055" y="48145"/>
                  </a:lnTo>
                  <a:lnTo>
                    <a:pt x="248654" y="48145"/>
                  </a:lnTo>
                  <a:lnTo>
                    <a:pt x="250453" y="47003"/>
                  </a:lnTo>
                  <a:lnTo>
                    <a:pt x="250930" y="46145"/>
                  </a:lnTo>
                  <a:lnTo>
                    <a:pt x="251029" y="39873"/>
                  </a:lnTo>
                  <a:lnTo>
                    <a:pt x="244264" y="39873"/>
                  </a:lnTo>
                  <a:lnTo>
                    <a:pt x="217680" y="30569"/>
                  </a:lnTo>
                  <a:lnTo>
                    <a:pt x="189999" y="23653"/>
                  </a:lnTo>
                  <a:lnTo>
                    <a:pt x="190231" y="23653"/>
                  </a:lnTo>
                  <a:lnTo>
                    <a:pt x="187668" y="23245"/>
                  </a:lnTo>
                  <a:close/>
                </a:path>
                <a:path w="251460" h="48260">
                  <a:moveTo>
                    <a:pt x="15873" y="17580"/>
                  </a:moveTo>
                  <a:lnTo>
                    <a:pt x="13990" y="17580"/>
                  </a:lnTo>
                  <a:lnTo>
                    <a:pt x="4295" y="20135"/>
                  </a:lnTo>
                  <a:lnTo>
                    <a:pt x="4435" y="20135"/>
                  </a:lnTo>
                  <a:lnTo>
                    <a:pt x="1365" y="22104"/>
                  </a:lnTo>
                  <a:lnTo>
                    <a:pt x="508" y="22721"/>
                  </a:lnTo>
                  <a:lnTo>
                    <a:pt x="0" y="23653"/>
                  </a:lnTo>
                  <a:lnTo>
                    <a:pt x="0" y="43810"/>
                  </a:lnTo>
                  <a:lnTo>
                    <a:pt x="586" y="44857"/>
                  </a:lnTo>
                  <a:lnTo>
                    <a:pt x="2669" y="46145"/>
                  </a:lnTo>
                  <a:lnTo>
                    <a:pt x="3759" y="46145"/>
                  </a:lnTo>
                  <a:lnTo>
                    <a:pt x="4806" y="45674"/>
                  </a:lnTo>
                  <a:lnTo>
                    <a:pt x="26244" y="37600"/>
                  </a:lnTo>
                  <a:lnTo>
                    <a:pt x="6764" y="37600"/>
                  </a:lnTo>
                  <a:lnTo>
                    <a:pt x="6764" y="26679"/>
                  </a:lnTo>
                  <a:lnTo>
                    <a:pt x="8010" y="26114"/>
                  </a:lnTo>
                  <a:lnTo>
                    <a:pt x="9507" y="25622"/>
                  </a:lnTo>
                  <a:lnTo>
                    <a:pt x="11266" y="25130"/>
                  </a:lnTo>
                  <a:lnTo>
                    <a:pt x="33743" y="25130"/>
                  </a:lnTo>
                  <a:lnTo>
                    <a:pt x="34229" y="24543"/>
                  </a:lnTo>
                  <a:lnTo>
                    <a:pt x="34229" y="23245"/>
                  </a:lnTo>
                  <a:lnTo>
                    <a:pt x="18030" y="23245"/>
                  </a:lnTo>
                  <a:lnTo>
                    <a:pt x="18030" y="19789"/>
                  </a:lnTo>
                  <a:lnTo>
                    <a:pt x="17572" y="18893"/>
                  </a:lnTo>
                  <a:lnTo>
                    <a:pt x="16965" y="18397"/>
                  </a:lnTo>
                  <a:lnTo>
                    <a:pt x="15873" y="17580"/>
                  </a:lnTo>
                  <a:close/>
                </a:path>
                <a:path w="251460" h="48260">
                  <a:moveTo>
                    <a:pt x="251029" y="28024"/>
                  </a:moveTo>
                  <a:lnTo>
                    <a:pt x="240655" y="28024"/>
                  </a:lnTo>
                  <a:lnTo>
                    <a:pt x="244264" y="29548"/>
                  </a:lnTo>
                  <a:lnTo>
                    <a:pt x="244264" y="39873"/>
                  </a:lnTo>
                  <a:lnTo>
                    <a:pt x="251029" y="39873"/>
                  </a:lnTo>
                  <a:lnTo>
                    <a:pt x="251029" y="28024"/>
                  </a:lnTo>
                  <a:close/>
                </a:path>
                <a:path w="251460" h="48260">
                  <a:moveTo>
                    <a:pt x="130331" y="16669"/>
                  </a:moveTo>
                  <a:lnTo>
                    <a:pt x="119046" y="16669"/>
                  </a:lnTo>
                  <a:lnTo>
                    <a:pt x="89640" y="17874"/>
                  </a:lnTo>
                  <a:lnTo>
                    <a:pt x="59301" y="21894"/>
                  </a:lnTo>
                  <a:lnTo>
                    <a:pt x="59647" y="21894"/>
                  </a:lnTo>
                  <a:lnTo>
                    <a:pt x="32510" y="28356"/>
                  </a:lnTo>
                  <a:lnTo>
                    <a:pt x="6764" y="37600"/>
                  </a:lnTo>
                  <a:lnTo>
                    <a:pt x="26244" y="37600"/>
                  </a:lnTo>
                  <a:lnTo>
                    <a:pt x="32556" y="35223"/>
                  </a:lnTo>
                  <a:lnTo>
                    <a:pt x="62550" y="28024"/>
                  </a:lnTo>
                  <a:lnTo>
                    <a:pt x="94842" y="24062"/>
                  </a:lnTo>
                  <a:lnTo>
                    <a:pt x="94118" y="24062"/>
                  </a:lnTo>
                  <a:lnTo>
                    <a:pt x="130142" y="23245"/>
                  </a:lnTo>
                  <a:lnTo>
                    <a:pt x="187668" y="23245"/>
                  </a:lnTo>
                  <a:lnTo>
                    <a:pt x="160354" y="18893"/>
                  </a:lnTo>
                  <a:lnTo>
                    <a:pt x="130331" y="16669"/>
                  </a:lnTo>
                  <a:close/>
                </a:path>
                <a:path w="251460" h="48260">
                  <a:moveTo>
                    <a:pt x="223657" y="17874"/>
                  </a:moveTo>
                  <a:lnTo>
                    <a:pt x="206980" y="17874"/>
                  </a:lnTo>
                  <a:lnTo>
                    <a:pt x="216412" y="20533"/>
                  </a:lnTo>
                  <a:lnTo>
                    <a:pt x="216303" y="21255"/>
                  </a:lnTo>
                  <a:lnTo>
                    <a:pt x="216207" y="21894"/>
                  </a:lnTo>
                  <a:lnTo>
                    <a:pt x="216082" y="22721"/>
                  </a:lnTo>
                  <a:lnTo>
                    <a:pt x="216003" y="23245"/>
                  </a:lnTo>
                  <a:lnTo>
                    <a:pt x="215942" y="23653"/>
                  </a:lnTo>
                  <a:lnTo>
                    <a:pt x="215831" y="24386"/>
                  </a:lnTo>
                  <a:lnTo>
                    <a:pt x="215718" y="25622"/>
                  </a:lnTo>
                  <a:lnTo>
                    <a:pt x="216710" y="26993"/>
                  </a:lnTo>
                  <a:lnTo>
                    <a:pt x="216831" y="27161"/>
                  </a:lnTo>
                  <a:lnTo>
                    <a:pt x="221198" y="28024"/>
                  </a:lnTo>
                  <a:lnTo>
                    <a:pt x="222785" y="28356"/>
                  </a:lnTo>
                  <a:lnTo>
                    <a:pt x="237123" y="33464"/>
                  </a:lnTo>
                  <a:lnTo>
                    <a:pt x="238275" y="33318"/>
                  </a:lnTo>
                  <a:lnTo>
                    <a:pt x="240086" y="32082"/>
                  </a:lnTo>
                  <a:lnTo>
                    <a:pt x="240515" y="31276"/>
                  </a:lnTo>
                  <a:lnTo>
                    <a:pt x="240620" y="28024"/>
                  </a:lnTo>
                  <a:lnTo>
                    <a:pt x="251029" y="28024"/>
                  </a:lnTo>
                  <a:lnTo>
                    <a:pt x="251029" y="26114"/>
                  </a:lnTo>
                  <a:lnTo>
                    <a:pt x="250894" y="25884"/>
                  </a:lnTo>
                  <a:lnTo>
                    <a:pt x="250503" y="25308"/>
                  </a:lnTo>
                  <a:lnTo>
                    <a:pt x="233867" y="25308"/>
                  </a:lnTo>
                  <a:lnTo>
                    <a:pt x="230317" y="24062"/>
                  </a:lnTo>
                  <a:lnTo>
                    <a:pt x="226328" y="22721"/>
                  </a:lnTo>
                  <a:lnTo>
                    <a:pt x="223327" y="21894"/>
                  </a:lnTo>
                  <a:lnTo>
                    <a:pt x="223050" y="21894"/>
                  </a:lnTo>
                  <a:lnTo>
                    <a:pt x="223146" y="21255"/>
                  </a:lnTo>
                  <a:lnTo>
                    <a:pt x="223255" y="20533"/>
                  </a:lnTo>
                  <a:lnTo>
                    <a:pt x="223367" y="19789"/>
                  </a:lnTo>
                  <a:lnTo>
                    <a:pt x="223437" y="19329"/>
                  </a:lnTo>
                  <a:lnTo>
                    <a:pt x="223503" y="18893"/>
                  </a:lnTo>
                  <a:lnTo>
                    <a:pt x="223578" y="18397"/>
                  </a:lnTo>
                  <a:lnTo>
                    <a:pt x="223657" y="17874"/>
                  </a:lnTo>
                  <a:close/>
                </a:path>
                <a:path w="251460" h="48260">
                  <a:moveTo>
                    <a:pt x="33743" y="25130"/>
                  </a:moveTo>
                  <a:lnTo>
                    <a:pt x="11266" y="25130"/>
                  </a:lnTo>
                  <a:lnTo>
                    <a:pt x="11266" y="28910"/>
                  </a:lnTo>
                  <a:lnTo>
                    <a:pt x="11821" y="29925"/>
                  </a:lnTo>
                  <a:lnTo>
                    <a:pt x="13865" y="31276"/>
                  </a:lnTo>
                  <a:lnTo>
                    <a:pt x="14858" y="31276"/>
                  </a:lnTo>
                  <a:lnTo>
                    <a:pt x="20334" y="29161"/>
                  </a:lnTo>
                  <a:lnTo>
                    <a:pt x="27821" y="26993"/>
                  </a:lnTo>
                  <a:lnTo>
                    <a:pt x="33119" y="25884"/>
                  </a:lnTo>
                  <a:lnTo>
                    <a:pt x="33743" y="25130"/>
                  </a:lnTo>
                  <a:close/>
                </a:path>
                <a:path w="251460" h="48260">
                  <a:moveTo>
                    <a:pt x="238136" y="19789"/>
                  </a:moveTo>
                  <a:lnTo>
                    <a:pt x="236118" y="19789"/>
                  </a:lnTo>
                  <a:lnTo>
                    <a:pt x="234443" y="20858"/>
                  </a:lnTo>
                  <a:lnTo>
                    <a:pt x="233867" y="21894"/>
                  </a:lnTo>
                  <a:lnTo>
                    <a:pt x="233867" y="25308"/>
                  </a:lnTo>
                  <a:lnTo>
                    <a:pt x="250503" y="25308"/>
                  </a:lnTo>
                  <a:lnTo>
                    <a:pt x="250233" y="24910"/>
                  </a:lnTo>
                  <a:lnTo>
                    <a:pt x="238136" y="19789"/>
                  </a:lnTo>
                  <a:close/>
                </a:path>
                <a:path w="251460" h="48260">
                  <a:moveTo>
                    <a:pt x="187575" y="9371"/>
                  </a:moveTo>
                  <a:lnTo>
                    <a:pt x="170926" y="9371"/>
                  </a:lnTo>
                  <a:lnTo>
                    <a:pt x="181360" y="11360"/>
                  </a:lnTo>
                  <a:lnTo>
                    <a:pt x="180811" y="11360"/>
                  </a:lnTo>
                  <a:lnTo>
                    <a:pt x="180929" y="17036"/>
                  </a:lnTo>
                  <a:lnTo>
                    <a:pt x="182329" y="18397"/>
                  </a:lnTo>
                  <a:lnTo>
                    <a:pt x="186297" y="18397"/>
                  </a:lnTo>
                  <a:lnTo>
                    <a:pt x="197795" y="21255"/>
                  </a:lnTo>
                  <a:lnTo>
                    <a:pt x="202517" y="23810"/>
                  </a:lnTo>
                  <a:lnTo>
                    <a:pt x="203758" y="23810"/>
                  </a:lnTo>
                  <a:lnTo>
                    <a:pt x="205673" y="22721"/>
                  </a:lnTo>
                  <a:lnTo>
                    <a:pt x="206161" y="22104"/>
                  </a:lnTo>
                  <a:lnTo>
                    <a:pt x="206496" y="21538"/>
                  </a:lnTo>
                  <a:lnTo>
                    <a:pt x="206496" y="17874"/>
                  </a:lnTo>
                  <a:lnTo>
                    <a:pt x="223657" y="17874"/>
                  </a:lnTo>
                  <a:lnTo>
                    <a:pt x="223783" y="17036"/>
                  </a:lnTo>
                  <a:lnTo>
                    <a:pt x="222757" y="15486"/>
                  </a:lnTo>
                  <a:lnTo>
                    <a:pt x="199824" y="15486"/>
                  </a:lnTo>
                  <a:lnTo>
                    <a:pt x="195836" y="14135"/>
                  </a:lnTo>
                  <a:lnTo>
                    <a:pt x="190999" y="12868"/>
                  </a:lnTo>
                  <a:lnTo>
                    <a:pt x="188080" y="12324"/>
                  </a:lnTo>
                  <a:lnTo>
                    <a:pt x="187575" y="12324"/>
                  </a:lnTo>
                  <a:lnTo>
                    <a:pt x="187575" y="9371"/>
                  </a:lnTo>
                  <a:close/>
                </a:path>
                <a:path w="251460" h="48260">
                  <a:moveTo>
                    <a:pt x="45956" y="10114"/>
                  </a:moveTo>
                  <a:lnTo>
                    <a:pt x="44143" y="10114"/>
                  </a:lnTo>
                  <a:lnTo>
                    <a:pt x="28190" y="14627"/>
                  </a:lnTo>
                  <a:lnTo>
                    <a:pt x="28393" y="14627"/>
                  </a:lnTo>
                  <a:lnTo>
                    <a:pt x="27465" y="15842"/>
                  </a:lnTo>
                  <a:lnTo>
                    <a:pt x="27465" y="20533"/>
                  </a:lnTo>
                  <a:lnTo>
                    <a:pt x="26968" y="20533"/>
                  </a:lnTo>
                  <a:lnTo>
                    <a:pt x="24178" y="21255"/>
                  </a:lnTo>
                  <a:lnTo>
                    <a:pt x="21214" y="22104"/>
                  </a:lnTo>
                  <a:lnTo>
                    <a:pt x="17673" y="23245"/>
                  </a:lnTo>
                  <a:lnTo>
                    <a:pt x="34229" y="23245"/>
                  </a:lnTo>
                  <a:lnTo>
                    <a:pt x="34229" y="19789"/>
                  </a:lnTo>
                  <a:lnTo>
                    <a:pt x="35787" y="19329"/>
                  </a:lnTo>
                  <a:lnTo>
                    <a:pt x="40944" y="17874"/>
                  </a:lnTo>
                  <a:lnTo>
                    <a:pt x="58864" y="17874"/>
                  </a:lnTo>
                  <a:lnTo>
                    <a:pt x="60056" y="17580"/>
                  </a:lnTo>
                  <a:lnTo>
                    <a:pt x="59647" y="17580"/>
                  </a:lnTo>
                  <a:lnTo>
                    <a:pt x="69840" y="16439"/>
                  </a:lnTo>
                  <a:lnTo>
                    <a:pt x="71128" y="15036"/>
                  </a:lnTo>
                  <a:lnTo>
                    <a:pt x="71128" y="14292"/>
                  </a:lnTo>
                  <a:lnTo>
                    <a:pt x="48155" y="14292"/>
                  </a:lnTo>
                  <a:lnTo>
                    <a:pt x="48155" y="12324"/>
                  </a:lnTo>
                  <a:lnTo>
                    <a:pt x="47652" y="11360"/>
                  </a:lnTo>
                  <a:lnTo>
                    <a:pt x="45956" y="10114"/>
                  </a:lnTo>
                  <a:close/>
                </a:path>
                <a:path w="251460" h="48260">
                  <a:moveTo>
                    <a:pt x="58864" y="17874"/>
                  </a:moveTo>
                  <a:lnTo>
                    <a:pt x="41391" y="17874"/>
                  </a:lnTo>
                  <a:lnTo>
                    <a:pt x="41391" y="20135"/>
                  </a:lnTo>
                  <a:lnTo>
                    <a:pt x="41789" y="20858"/>
                  </a:lnTo>
                  <a:lnTo>
                    <a:pt x="42101" y="21255"/>
                  </a:lnTo>
                  <a:lnTo>
                    <a:pt x="43398" y="22104"/>
                  </a:lnTo>
                  <a:lnTo>
                    <a:pt x="40926" y="22104"/>
                  </a:lnTo>
                  <a:lnTo>
                    <a:pt x="47273" y="22721"/>
                  </a:lnTo>
                  <a:lnTo>
                    <a:pt x="44463" y="22721"/>
                  </a:lnTo>
                  <a:lnTo>
                    <a:pt x="52961" y="19329"/>
                  </a:lnTo>
                  <a:lnTo>
                    <a:pt x="58864" y="17874"/>
                  </a:lnTo>
                  <a:close/>
                </a:path>
                <a:path w="251460" h="48260">
                  <a:moveTo>
                    <a:pt x="239929" y="19329"/>
                  </a:moveTo>
                  <a:lnTo>
                    <a:pt x="237047" y="19329"/>
                  </a:lnTo>
                  <a:lnTo>
                    <a:pt x="238136" y="19789"/>
                  </a:lnTo>
                  <a:lnTo>
                    <a:pt x="234677" y="19789"/>
                  </a:lnTo>
                  <a:lnTo>
                    <a:pt x="239929" y="19329"/>
                  </a:lnTo>
                  <a:close/>
                </a:path>
                <a:path w="251460" h="48260">
                  <a:moveTo>
                    <a:pt x="141273" y="6575"/>
                  </a:moveTo>
                  <a:lnTo>
                    <a:pt x="134508" y="6575"/>
                  </a:lnTo>
                  <a:lnTo>
                    <a:pt x="134508" y="12324"/>
                  </a:lnTo>
                  <a:lnTo>
                    <a:pt x="134724" y="12324"/>
                  </a:lnTo>
                  <a:lnTo>
                    <a:pt x="136134" y="13695"/>
                  </a:lnTo>
                  <a:lnTo>
                    <a:pt x="140597" y="13695"/>
                  </a:lnTo>
                  <a:lnTo>
                    <a:pt x="165169" y="15842"/>
                  </a:lnTo>
                  <a:lnTo>
                    <a:pt x="168735" y="15842"/>
                  </a:lnTo>
                  <a:lnTo>
                    <a:pt x="170168" y="14627"/>
                  </a:lnTo>
                  <a:lnTo>
                    <a:pt x="170299" y="14292"/>
                  </a:lnTo>
                  <a:lnTo>
                    <a:pt x="170416" y="13371"/>
                  </a:lnTo>
                  <a:lnTo>
                    <a:pt x="170520" y="12554"/>
                  </a:lnTo>
                  <a:lnTo>
                    <a:pt x="170550" y="12324"/>
                  </a:lnTo>
                  <a:lnTo>
                    <a:pt x="170673" y="11360"/>
                  </a:lnTo>
                  <a:lnTo>
                    <a:pt x="170786" y="10470"/>
                  </a:lnTo>
                  <a:lnTo>
                    <a:pt x="170831" y="10114"/>
                  </a:lnTo>
                  <a:lnTo>
                    <a:pt x="170926" y="9371"/>
                  </a:lnTo>
                  <a:lnTo>
                    <a:pt x="187575" y="9371"/>
                  </a:lnTo>
                  <a:lnTo>
                    <a:pt x="187575" y="9067"/>
                  </a:lnTo>
                  <a:lnTo>
                    <a:pt x="164162" y="9067"/>
                  </a:lnTo>
                  <a:lnTo>
                    <a:pt x="160738" y="8858"/>
                  </a:lnTo>
                  <a:lnTo>
                    <a:pt x="143754" y="7371"/>
                  </a:lnTo>
                  <a:lnTo>
                    <a:pt x="141273" y="7193"/>
                  </a:lnTo>
                  <a:lnTo>
                    <a:pt x="141273" y="6575"/>
                  </a:lnTo>
                  <a:close/>
                </a:path>
                <a:path w="251460" h="48260">
                  <a:moveTo>
                    <a:pt x="203735" y="10114"/>
                  </a:moveTo>
                  <a:lnTo>
                    <a:pt x="201931" y="10114"/>
                  </a:lnTo>
                  <a:lnTo>
                    <a:pt x="200234" y="11360"/>
                  </a:lnTo>
                  <a:lnTo>
                    <a:pt x="199732" y="12324"/>
                  </a:lnTo>
                  <a:lnTo>
                    <a:pt x="199732" y="15486"/>
                  </a:lnTo>
                  <a:lnTo>
                    <a:pt x="222757" y="15486"/>
                  </a:lnTo>
                  <a:lnTo>
                    <a:pt x="203735" y="10114"/>
                  </a:lnTo>
                  <a:close/>
                </a:path>
                <a:path w="251460" h="48260">
                  <a:moveTo>
                    <a:pt x="117410" y="8020"/>
                  </a:moveTo>
                  <a:lnTo>
                    <a:pt x="82793" y="8020"/>
                  </a:lnTo>
                  <a:lnTo>
                    <a:pt x="83399" y="12324"/>
                  </a:lnTo>
                  <a:lnTo>
                    <a:pt x="83432" y="12554"/>
                  </a:lnTo>
                  <a:lnTo>
                    <a:pt x="83547" y="13371"/>
                  </a:lnTo>
                  <a:lnTo>
                    <a:pt x="85191" y="14627"/>
                  </a:lnTo>
                  <a:lnTo>
                    <a:pt x="88242" y="14292"/>
                  </a:lnTo>
                  <a:lnTo>
                    <a:pt x="88812" y="14292"/>
                  </a:lnTo>
                  <a:lnTo>
                    <a:pt x="93440" y="13944"/>
                  </a:lnTo>
                  <a:lnTo>
                    <a:pt x="100186" y="13695"/>
                  </a:lnTo>
                  <a:lnTo>
                    <a:pt x="115795" y="13695"/>
                  </a:lnTo>
                  <a:lnTo>
                    <a:pt x="117196" y="12324"/>
                  </a:lnTo>
                  <a:lnTo>
                    <a:pt x="117410" y="12324"/>
                  </a:lnTo>
                  <a:lnTo>
                    <a:pt x="117410" y="8020"/>
                  </a:lnTo>
                  <a:close/>
                </a:path>
                <a:path w="251460" h="48260">
                  <a:moveTo>
                    <a:pt x="85986" y="806"/>
                  </a:moveTo>
                  <a:lnTo>
                    <a:pt x="65547" y="4261"/>
                  </a:lnTo>
                  <a:lnTo>
                    <a:pt x="64364" y="5633"/>
                  </a:lnTo>
                  <a:lnTo>
                    <a:pt x="64364" y="10470"/>
                  </a:lnTo>
                  <a:lnTo>
                    <a:pt x="58192" y="11360"/>
                  </a:lnTo>
                  <a:lnTo>
                    <a:pt x="58417" y="11360"/>
                  </a:lnTo>
                  <a:lnTo>
                    <a:pt x="53349" y="12554"/>
                  </a:lnTo>
                  <a:lnTo>
                    <a:pt x="48155" y="14292"/>
                  </a:lnTo>
                  <a:lnTo>
                    <a:pt x="71128" y="14292"/>
                  </a:lnTo>
                  <a:lnTo>
                    <a:pt x="71128" y="10114"/>
                  </a:lnTo>
                  <a:lnTo>
                    <a:pt x="70449" y="10114"/>
                  </a:lnTo>
                  <a:lnTo>
                    <a:pt x="82793" y="8020"/>
                  </a:lnTo>
                  <a:lnTo>
                    <a:pt x="117410" y="8020"/>
                  </a:lnTo>
                  <a:lnTo>
                    <a:pt x="117410" y="7601"/>
                  </a:lnTo>
                  <a:lnTo>
                    <a:pt x="89557" y="7601"/>
                  </a:lnTo>
                  <a:lnTo>
                    <a:pt x="89085" y="4261"/>
                  </a:lnTo>
                  <a:lnTo>
                    <a:pt x="86918" y="1015"/>
                  </a:lnTo>
                  <a:lnTo>
                    <a:pt x="85986" y="806"/>
                  </a:lnTo>
                  <a:close/>
                </a:path>
                <a:path w="251460" h="48260">
                  <a:moveTo>
                    <a:pt x="167764" y="2073"/>
                  </a:moveTo>
                  <a:lnTo>
                    <a:pt x="164486" y="6575"/>
                  </a:lnTo>
                  <a:lnTo>
                    <a:pt x="164406" y="7193"/>
                  </a:lnTo>
                  <a:lnTo>
                    <a:pt x="164298" y="8020"/>
                  </a:lnTo>
                  <a:lnTo>
                    <a:pt x="164189" y="8858"/>
                  </a:lnTo>
                  <a:lnTo>
                    <a:pt x="164162" y="9067"/>
                  </a:lnTo>
                  <a:lnTo>
                    <a:pt x="187575" y="9067"/>
                  </a:lnTo>
                  <a:lnTo>
                    <a:pt x="187575" y="7193"/>
                  </a:lnTo>
                  <a:lnTo>
                    <a:pt x="187761" y="7193"/>
                  </a:lnTo>
                  <a:lnTo>
                    <a:pt x="186442" y="5633"/>
                  </a:lnTo>
                  <a:lnTo>
                    <a:pt x="167764" y="2073"/>
                  </a:lnTo>
                  <a:close/>
                </a:path>
                <a:path w="251460" h="48260">
                  <a:moveTo>
                    <a:pt x="139754" y="0"/>
                  </a:moveTo>
                  <a:lnTo>
                    <a:pt x="112164" y="0"/>
                  </a:lnTo>
                  <a:lnTo>
                    <a:pt x="110645" y="1476"/>
                  </a:lnTo>
                  <a:lnTo>
                    <a:pt x="110645" y="7193"/>
                  </a:lnTo>
                  <a:lnTo>
                    <a:pt x="95036" y="7193"/>
                  </a:lnTo>
                  <a:lnTo>
                    <a:pt x="89557" y="7601"/>
                  </a:lnTo>
                  <a:lnTo>
                    <a:pt x="117410" y="7601"/>
                  </a:lnTo>
                  <a:lnTo>
                    <a:pt x="117410" y="6575"/>
                  </a:lnTo>
                  <a:lnTo>
                    <a:pt x="141273" y="6575"/>
                  </a:lnTo>
                  <a:lnTo>
                    <a:pt x="141273" y="1476"/>
                  </a:lnTo>
                  <a:lnTo>
                    <a:pt x="139754" y="0"/>
                  </a:lnTo>
                  <a:close/>
                </a:path>
              </a:pathLst>
            </a:custGeom>
            <a:solidFill>
              <a:srgbClr val="1217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0" name="object 110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3876698" y="4491067"/>
              <a:ext cx="244275" cy="41569"/>
            </a:xfrm>
            <a:prstGeom prst="rect">
              <a:avLst/>
            </a:prstGeom>
          </p:spPr>
        </p:pic>
        <p:sp>
          <p:nvSpPr>
            <p:cNvPr id="111" name="object 111"/>
            <p:cNvSpPr/>
            <p:nvPr/>
          </p:nvSpPr>
          <p:spPr>
            <a:xfrm>
              <a:off x="3974376" y="4285557"/>
              <a:ext cx="47625" cy="34925"/>
            </a:xfrm>
            <a:custGeom>
              <a:avLst/>
              <a:gdLst/>
              <a:ahLst/>
              <a:cxnLst/>
              <a:rect l="l" t="t" r="r" b="b"/>
              <a:pathLst>
                <a:path w="47625" h="34925">
                  <a:moveTo>
                    <a:pt x="11861" y="25031"/>
                  </a:moveTo>
                  <a:lnTo>
                    <a:pt x="0" y="25438"/>
                  </a:lnTo>
                  <a:lnTo>
                    <a:pt x="0" y="26098"/>
                  </a:lnTo>
                  <a:lnTo>
                    <a:pt x="11861" y="26873"/>
                  </a:lnTo>
                  <a:lnTo>
                    <a:pt x="11861" y="25031"/>
                  </a:lnTo>
                  <a:close/>
                </a:path>
                <a:path w="47625" h="34925">
                  <a:moveTo>
                    <a:pt x="12369" y="20828"/>
                  </a:moveTo>
                  <a:lnTo>
                    <a:pt x="1104" y="17170"/>
                  </a:lnTo>
                  <a:lnTo>
                    <a:pt x="876" y="17805"/>
                  </a:lnTo>
                  <a:lnTo>
                    <a:pt x="11709" y="22529"/>
                  </a:lnTo>
                  <a:lnTo>
                    <a:pt x="12369" y="20828"/>
                  </a:lnTo>
                  <a:close/>
                </a:path>
                <a:path w="47625" h="34925">
                  <a:moveTo>
                    <a:pt x="14084" y="30403"/>
                  </a:moveTo>
                  <a:lnTo>
                    <a:pt x="13398" y="28727"/>
                  </a:lnTo>
                  <a:lnTo>
                    <a:pt x="2501" y="33261"/>
                  </a:lnTo>
                  <a:lnTo>
                    <a:pt x="2730" y="33909"/>
                  </a:lnTo>
                  <a:lnTo>
                    <a:pt x="14084" y="30403"/>
                  </a:lnTo>
                  <a:close/>
                </a:path>
                <a:path w="47625" h="34925">
                  <a:moveTo>
                    <a:pt x="14389" y="15811"/>
                  </a:moveTo>
                  <a:lnTo>
                    <a:pt x="5461" y="8216"/>
                  </a:lnTo>
                  <a:lnTo>
                    <a:pt x="4991" y="8699"/>
                  </a:lnTo>
                  <a:lnTo>
                    <a:pt x="13119" y="17170"/>
                  </a:lnTo>
                  <a:lnTo>
                    <a:pt x="14389" y="15811"/>
                  </a:lnTo>
                  <a:close/>
                </a:path>
                <a:path w="47625" h="34925">
                  <a:moveTo>
                    <a:pt x="18707" y="13754"/>
                  </a:moveTo>
                  <a:lnTo>
                    <a:pt x="13525" y="3378"/>
                  </a:lnTo>
                  <a:lnTo>
                    <a:pt x="12903" y="3644"/>
                  </a:lnTo>
                  <a:lnTo>
                    <a:pt x="17018" y="14516"/>
                  </a:lnTo>
                  <a:lnTo>
                    <a:pt x="18707" y="13754"/>
                  </a:lnTo>
                  <a:close/>
                </a:path>
                <a:path w="47625" h="34925">
                  <a:moveTo>
                    <a:pt x="24053" y="11518"/>
                  </a:moveTo>
                  <a:lnTo>
                    <a:pt x="23241" y="0"/>
                  </a:lnTo>
                  <a:lnTo>
                    <a:pt x="22580" y="0"/>
                  </a:lnTo>
                  <a:lnTo>
                    <a:pt x="22199" y="11582"/>
                  </a:lnTo>
                  <a:lnTo>
                    <a:pt x="23710" y="11518"/>
                  </a:lnTo>
                  <a:lnTo>
                    <a:pt x="24053" y="11518"/>
                  </a:lnTo>
                  <a:close/>
                </a:path>
                <a:path w="47625" h="34925">
                  <a:moveTo>
                    <a:pt x="33959" y="3352"/>
                  </a:moveTo>
                  <a:lnTo>
                    <a:pt x="33337" y="3086"/>
                  </a:lnTo>
                  <a:lnTo>
                    <a:pt x="28143" y="13487"/>
                  </a:lnTo>
                  <a:lnTo>
                    <a:pt x="29857" y="14173"/>
                  </a:lnTo>
                  <a:lnTo>
                    <a:pt x="33959" y="3352"/>
                  </a:lnTo>
                  <a:close/>
                </a:path>
                <a:path w="47625" h="34925">
                  <a:moveTo>
                    <a:pt x="41783" y="8521"/>
                  </a:moveTo>
                  <a:lnTo>
                    <a:pt x="41300" y="8064"/>
                  </a:lnTo>
                  <a:lnTo>
                    <a:pt x="32740" y="16078"/>
                  </a:lnTo>
                  <a:lnTo>
                    <a:pt x="34112" y="17322"/>
                  </a:lnTo>
                  <a:lnTo>
                    <a:pt x="41783" y="8521"/>
                  </a:lnTo>
                  <a:close/>
                </a:path>
                <a:path w="47625" h="34925">
                  <a:moveTo>
                    <a:pt x="45250" y="33858"/>
                  </a:moveTo>
                  <a:lnTo>
                    <a:pt x="34544" y="28803"/>
                  </a:lnTo>
                  <a:lnTo>
                    <a:pt x="33845" y="30492"/>
                  </a:lnTo>
                  <a:lnTo>
                    <a:pt x="44983" y="34480"/>
                  </a:lnTo>
                  <a:lnTo>
                    <a:pt x="45250" y="33858"/>
                  </a:lnTo>
                  <a:close/>
                </a:path>
                <a:path w="47625" h="34925">
                  <a:moveTo>
                    <a:pt x="46812" y="17246"/>
                  </a:moveTo>
                  <a:lnTo>
                    <a:pt x="46583" y="16598"/>
                  </a:lnTo>
                  <a:lnTo>
                    <a:pt x="35217" y="20040"/>
                  </a:lnTo>
                  <a:lnTo>
                    <a:pt x="35902" y="21742"/>
                  </a:lnTo>
                  <a:lnTo>
                    <a:pt x="46812" y="17246"/>
                  </a:lnTo>
                  <a:close/>
                </a:path>
                <a:path w="47625" h="34925">
                  <a:moveTo>
                    <a:pt x="47205" y="25641"/>
                  </a:moveTo>
                  <a:lnTo>
                    <a:pt x="35687" y="24955"/>
                  </a:lnTo>
                  <a:lnTo>
                    <a:pt x="35318" y="24917"/>
                  </a:lnTo>
                  <a:lnTo>
                    <a:pt x="35356" y="26746"/>
                  </a:lnTo>
                  <a:lnTo>
                    <a:pt x="47205" y="26314"/>
                  </a:lnTo>
                  <a:lnTo>
                    <a:pt x="47205" y="25641"/>
                  </a:lnTo>
                  <a:close/>
                </a:path>
              </a:pathLst>
            </a:custGeom>
            <a:solidFill>
              <a:srgbClr val="241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2" name="object 112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4043091" y="4281357"/>
              <a:ext cx="41674" cy="24774"/>
            </a:xfrm>
            <a:prstGeom prst="rect">
              <a:avLst/>
            </a:prstGeom>
          </p:spPr>
        </p:pic>
        <p:sp>
          <p:nvSpPr>
            <p:cNvPr id="113" name="object 113"/>
            <p:cNvSpPr/>
            <p:nvPr/>
          </p:nvSpPr>
          <p:spPr>
            <a:xfrm>
              <a:off x="3972883" y="4410126"/>
              <a:ext cx="49530" cy="46990"/>
            </a:xfrm>
            <a:custGeom>
              <a:avLst/>
              <a:gdLst/>
              <a:ahLst/>
              <a:cxnLst/>
              <a:rect l="l" t="t" r="r" b="b"/>
              <a:pathLst>
                <a:path w="49529" h="46989">
                  <a:moveTo>
                    <a:pt x="44564" y="31"/>
                  </a:moveTo>
                  <a:lnTo>
                    <a:pt x="24721" y="33810"/>
                  </a:lnTo>
                  <a:lnTo>
                    <a:pt x="17676" y="32441"/>
                  </a:lnTo>
                  <a:lnTo>
                    <a:pt x="11817" y="28686"/>
                  </a:lnTo>
                  <a:lnTo>
                    <a:pt x="7704" y="23071"/>
                  </a:lnTo>
                  <a:lnTo>
                    <a:pt x="5895" y="16125"/>
                  </a:lnTo>
                  <a:lnTo>
                    <a:pt x="4889" y="0"/>
                  </a:lnTo>
                  <a:lnTo>
                    <a:pt x="272" y="17674"/>
                  </a:lnTo>
                  <a:lnTo>
                    <a:pt x="0" y="19779"/>
                  </a:lnTo>
                  <a:lnTo>
                    <a:pt x="0" y="21905"/>
                  </a:lnTo>
                  <a:lnTo>
                    <a:pt x="1945" y="31519"/>
                  </a:lnTo>
                  <a:lnTo>
                    <a:pt x="7248" y="39378"/>
                  </a:lnTo>
                  <a:lnTo>
                    <a:pt x="15107" y="44681"/>
                  </a:lnTo>
                  <a:lnTo>
                    <a:pt x="24721" y="46626"/>
                  </a:lnTo>
                  <a:lnTo>
                    <a:pt x="34337" y="44681"/>
                  </a:lnTo>
                  <a:lnTo>
                    <a:pt x="42200" y="39378"/>
                  </a:lnTo>
                  <a:lnTo>
                    <a:pt x="47506" y="31519"/>
                  </a:lnTo>
                  <a:lnTo>
                    <a:pt x="49453" y="21905"/>
                  </a:lnTo>
                  <a:lnTo>
                    <a:pt x="49453" y="19779"/>
                  </a:lnTo>
                  <a:lnTo>
                    <a:pt x="49181" y="17674"/>
                  </a:lnTo>
                  <a:lnTo>
                    <a:pt x="48647" y="15633"/>
                  </a:lnTo>
                  <a:lnTo>
                    <a:pt x="44564" y="31"/>
                  </a:lnTo>
                  <a:close/>
                </a:path>
              </a:pathLst>
            </a:custGeom>
            <a:solidFill>
              <a:srgbClr val="241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4" name="object 114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3975470" y="4426409"/>
              <a:ext cx="44270" cy="27747"/>
            </a:xfrm>
            <a:prstGeom prst="rect">
              <a:avLst/>
            </a:prstGeom>
          </p:spPr>
        </p:pic>
        <p:sp>
          <p:nvSpPr>
            <p:cNvPr id="115" name="object 115"/>
            <p:cNvSpPr/>
            <p:nvPr/>
          </p:nvSpPr>
          <p:spPr>
            <a:xfrm>
              <a:off x="3967263" y="4338802"/>
              <a:ext cx="9525" cy="66040"/>
            </a:xfrm>
            <a:custGeom>
              <a:avLst/>
              <a:gdLst/>
              <a:ahLst/>
              <a:cxnLst/>
              <a:rect l="l" t="t" r="r" b="b"/>
              <a:pathLst>
                <a:path w="9525" h="66039">
                  <a:moveTo>
                    <a:pt x="5413" y="0"/>
                  </a:moveTo>
                  <a:lnTo>
                    <a:pt x="3560" y="1539"/>
                  </a:lnTo>
                  <a:lnTo>
                    <a:pt x="3471" y="2554"/>
                  </a:lnTo>
                  <a:lnTo>
                    <a:pt x="3423" y="3099"/>
                  </a:lnTo>
                  <a:lnTo>
                    <a:pt x="2952" y="5141"/>
                  </a:lnTo>
                  <a:lnTo>
                    <a:pt x="2759" y="5675"/>
                  </a:lnTo>
                  <a:lnTo>
                    <a:pt x="2372" y="6481"/>
                  </a:lnTo>
                  <a:lnTo>
                    <a:pt x="471" y="8177"/>
                  </a:lnTo>
                  <a:lnTo>
                    <a:pt x="80" y="9758"/>
                  </a:lnTo>
                  <a:lnTo>
                    <a:pt x="0" y="10083"/>
                  </a:lnTo>
                  <a:lnTo>
                    <a:pt x="1036" y="12460"/>
                  </a:lnTo>
                  <a:lnTo>
                    <a:pt x="827" y="13915"/>
                  </a:lnTo>
                  <a:lnTo>
                    <a:pt x="721" y="64060"/>
                  </a:lnTo>
                  <a:lnTo>
                    <a:pt x="1141" y="64710"/>
                  </a:lnTo>
                  <a:lnTo>
                    <a:pt x="3057" y="65495"/>
                  </a:lnTo>
                  <a:lnTo>
                    <a:pt x="6031" y="65495"/>
                  </a:lnTo>
                  <a:lnTo>
                    <a:pt x="8303" y="65076"/>
                  </a:lnTo>
                  <a:lnTo>
                    <a:pt x="8963" y="64060"/>
                  </a:lnTo>
                  <a:lnTo>
                    <a:pt x="9057" y="10638"/>
                  </a:lnTo>
                  <a:lnTo>
                    <a:pt x="9143" y="10083"/>
                  </a:lnTo>
                  <a:lnTo>
                    <a:pt x="9193" y="9758"/>
                  </a:lnTo>
                  <a:lnTo>
                    <a:pt x="8929" y="8177"/>
                  </a:lnTo>
                  <a:lnTo>
                    <a:pt x="8889" y="7936"/>
                  </a:lnTo>
                  <a:lnTo>
                    <a:pt x="8303" y="7737"/>
                  </a:lnTo>
                  <a:lnTo>
                    <a:pt x="7654" y="6481"/>
                  </a:lnTo>
                  <a:lnTo>
                    <a:pt x="7653" y="5141"/>
                  </a:lnTo>
                  <a:lnTo>
                    <a:pt x="7507" y="4408"/>
                  </a:lnTo>
                  <a:lnTo>
                    <a:pt x="6376" y="2554"/>
                  </a:lnTo>
                  <a:lnTo>
                    <a:pt x="5413" y="0"/>
                  </a:lnTo>
                  <a:close/>
                </a:path>
              </a:pathLst>
            </a:custGeom>
            <a:solidFill>
              <a:srgbClr val="241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3969258" y="4340417"/>
              <a:ext cx="5715" cy="61594"/>
            </a:xfrm>
            <a:custGeom>
              <a:avLst/>
              <a:gdLst/>
              <a:ahLst/>
              <a:cxnLst/>
              <a:rect l="l" t="t" r="r" b="b"/>
              <a:pathLst>
                <a:path w="5714" h="61595">
                  <a:moveTo>
                    <a:pt x="956" y="13423"/>
                  </a:moveTo>
                  <a:lnTo>
                    <a:pt x="637" y="13423"/>
                  </a:lnTo>
                  <a:lnTo>
                    <a:pt x="627" y="61505"/>
                  </a:lnTo>
                  <a:lnTo>
                    <a:pt x="5025" y="61505"/>
                  </a:lnTo>
                  <a:lnTo>
                    <a:pt x="5025" y="61265"/>
                  </a:lnTo>
                  <a:lnTo>
                    <a:pt x="1004" y="61265"/>
                  </a:lnTo>
                  <a:lnTo>
                    <a:pt x="956" y="13423"/>
                  </a:lnTo>
                  <a:close/>
                </a:path>
                <a:path w="5714" h="61595">
                  <a:moveTo>
                    <a:pt x="4801" y="57003"/>
                  </a:moveTo>
                  <a:lnTo>
                    <a:pt x="3475" y="57003"/>
                  </a:lnTo>
                  <a:lnTo>
                    <a:pt x="3506" y="59076"/>
                  </a:lnTo>
                  <a:lnTo>
                    <a:pt x="3611" y="59307"/>
                  </a:lnTo>
                  <a:lnTo>
                    <a:pt x="3276" y="59725"/>
                  </a:lnTo>
                  <a:lnTo>
                    <a:pt x="2574" y="60396"/>
                  </a:lnTo>
                  <a:lnTo>
                    <a:pt x="2747" y="60396"/>
                  </a:lnTo>
                  <a:lnTo>
                    <a:pt x="1419" y="61265"/>
                  </a:lnTo>
                  <a:lnTo>
                    <a:pt x="4816" y="61265"/>
                  </a:lnTo>
                  <a:lnTo>
                    <a:pt x="4801" y="57003"/>
                  </a:lnTo>
                  <a:close/>
                </a:path>
                <a:path w="5714" h="61595">
                  <a:moveTo>
                    <a:pt x="5055" y="13423"/>
                  </a:moveTo>
                  <a:lnTo>
                    <a:pt x="4728" y="13423"/>
                  </a:lnTo>
                  <a:lnTo>
                    <a:pt x="4817" y="61265"/>
                  </a:lnTo>
                  <a:lnTo>
                    <a:pt x="5025" y="61265"/>
                  </a:lnTo>
                  <a:lnTo>
                    <a:pt x="5055" y="13423"/>
                  </a:lnTo>
                  <a:close/>
                </a:path>
                <a:path w="5714" h="61595">
                  <a:moveTo>
                    <a:pt x="4641" y="13423"/>
                  </a:moveTo>
                  <a:lnTo>
                    <a:pt x="4074" y="13423"/>
                  </a:lnTo>
                  <a:lnTo>
                    <a:pt x="3978" y="13612"/>
                  </a:lnTo>
                  <a:lnTo>
                    <a:pt x="3663" y="14020"/>
                  </a:lnTo>
                  <a:lnTo>
                    <a:pt x="3435" y="20966"/>
                  </a:lnTo>
                  <a:lnTo>
                    <a:pt x="3243" y="35870"/>
                  </a:lnTo>
                  <a:lnTo>
                    <a:pt x="3096" y="50793"/>
                  </a:lnTo>
                  <a:lnTo>
                    <a:pt x="2987" y="57799"/>
                  </a:lnTo>
                  <a:lnTo>
                    <a:pt x="3140" y="57799"/>
                  </a:lnTo>
                  <a:lnTo>
                    <a:pt x="3475" y="57003"/>
                  </a:lnTo>
                  <a:lnTo>
                    <a:pt x="4801" y="57003"/>
                  </a:lnTo>
                  <a:lnTo>
                    <a:pt x="4723" y="35870"/>
                  </a:lnTo>
                  <a:lnTo>
                    <a:pt x="4641" y="13423"/>
                  </a:lnTo>
                  <a:close/>
                </a:path>
                <a:path w="5714" h="61595">
                  <a:moveTo>
                    <a:pt x="3629" y="13182"/>
                  </a:moveTo>
                  <a:lnTo>
                    <a:pt x="955" y="13182"/>
                  </a:lnTo>
                  <a:lnTo>
                    <a:pt x="956" y="13423"/>
                  </a:lnTo>
                  <a:lnTo>
                    <a:pt x="3644" y="13423"/>
                  </a:lnTo>
                  <a:lnTo>
                    <a:pt x="3629" y="13182"/>
                  </a:lnTo>
                  <a:close/>
                </a:path>
                <a:path w="5714" h="61595">
                  <a:moveTo>
                    <a:pt x="4197" y="13182"/>
                  </a:moveTo>
                  <a:lnTo>
                    <a:pt x="3817" y="13182"/>
                  </a:lnTo>
                  <a:lnTo>
                    <a:pt x="3715" y="13423"/>
                  </a:lnTo>
                  <a:lnTo>
                    <a:pt x="4074" y="13423"/>
                  </a:lnTo>
                  <a:lnTo>
                    <a:pt x="4197" y="13182"/>
                  </a:lnTo>
                  <a:close/>
                </a:path>
                <a:path w="5714" h="61595">
                  <a:moveTo>
                    <a:pt x="955" y="13025"/>
                  </a:moveTo>
                  <a:lnTo>
                    <a:pt x="290" y="13025"/>
                  </a:lnTo>
                  <a:lnTo>
                    <a:pt x="480" y="13182"/>
                  </a:lnTo>
                  <a:lnTo>
                    <a:pt x="955" y="13182"/>
                  </a:lnTo>
                  <a:lnTo>
                    <a:pt x="955" y="13025"/>
                  </a:lnTo>
                  <a:close/>
                </a:path>
                <a:path w="5714" h="61595">
                  <a:moveTo>
                    <a:pt x="3883" y="13025"/>
                  </a:moveTo>
                  <a:lnTo>
                    <a:pt x="3620" y="13025"/>
                  </a:lnTo>
                  <a:lnTo>
                    <a:pt x="3629" y="13182"/>
                  </a:lnTo>
                  <a:lnTo>
                    <a:pt x="3817" y="13182"/>
                  </a:lnTo>
                  <a:lnTo>
                    <a:pt x="3883" y="13025"/>
                  </a:lnTo>
                  <a:close/>
                </a:path>
                <a:path w="5714" h="61595">
                  <a:moveTo>
                    <a:pt x="4639" y="13025"/>
                  </a:moveTo>
                  <a:lnTo>
                    <a:pt x="4187" y="13025"/>
                  </a:lnTo>
                  <a:lnTo>
                    <a:pt x="4197" y="13182"/>
                  </a:lnTo>
                  <a:lnTo>
                    <a:pt x="4640" y="13182"/>
                  </a:lnTo>
                  <a:lnTo>
                    <a:pt x="4639" y="13025"/>
                  </a:lnTo>
                  <a:close/>
                </a:path>
                <a:path w="5714" h="61595">
                  <a:moveTo>
                    <a:pt x="5055" y="13025"/>
                  </a:moveTo>
                  <a:lnTo>
                    <a:pt x="4727" y="13025"/>
                  </a:lnTo>
                  <a:lnTo>
                    <a:pt x="4727" y="13182"/>
                  </a:lnTo>
                  <a:lnTo>
                    <a:pt x="5055" y="13182"/>
                  </a:lnTo>
                  <a:lnTo>
                    <a:pt x="5055" y="13025"/>
                  </a:lnTo>
                  <a:close/>
                </a:path>
                <a:path w="5714" h="61595">
                  <a:moveTo>
                    <a:pt x="1021" y="11926"/>
                  </a:moveTo>
                  <a:lnTo>
                    <a:pt x="629" y="11926"/>
                  </a:lnTo>
                  <a:lnTo>
                    <a:pt x="59" y="12586"/>
                  </a:lnTo>
                  <a:lnTo>
                    <a:pt x="154" y="13025"/>
                  </a:lnTo>
                  <a:lnTo>
                    <a:pt x="218" y="12586"/>
                  </a:lnTo>
                  <a:lnTo>
                    <a:pt x="909" y="12586"/>
                  </a:lnTo>
                  <a:lnTo>
                    <a:pt x="1021" y="11926"/>
                  </a:lnTo>
                  <a:close/>
                </a:path>
                <a:path w="5714" h="61595">
                  <a:moveTo>
                    <a:pt x="3593" y="12586"/>
                  </a:moveTo>
                  <a:lnTo>
                    <a:pt x="955" y="12586"/>
                  </a:lnTo>
                  <a:lnTo>
                    <a:pt x="955" y="13025"/>
                  </a:lnTo>
                  <a:lnTo>
                    <a:pt x="3620" y="13025"/>
                  </a:lnTo>
                  <a:lnTo>
                    <a:pt x="3593" y="12586"/>
                  </a:lnTo>
                  <a:close/>
                </a:path>
                <a:path w="5714" h="61595">
                  <a:moveTo>
                    <a:pt x="4158" y="12586"/>
                  </a:moveTo>
                  <a:lnTo>
                    <a:pt x="3976" y="12586"/>
                  </a:lnTo>
                  <a:lnTo>
                    <a:pt x="3883" y="13025"/>
                  </a:lnTo>
                  <a:lnTo>
                    <a:pt x="4187" y="13025"/>
                  </a:lnTo>
                  <a:lnTo>
                    <a:pt x="4158" y="12586"/>
                  </a:lnTo>
                  <a:close/>
                </a:path>
                <a:path w="5714" h="61595">
                  <a:moveTo>
                    <a:pt x="2028" y="8617"/>
                  </a:moveTo>
                  <a:lnTo>
                    <a:pt x="561" y="8617"/>
                  </a:lnTo>
                  <a:lnTo>
                    <a:pt x="635" y="11287"/>
                  </a:lnTo>
                  <a:lnTo>
                    <a:pt x="0" y="12586"/>
                  </a:lnTo>
                  <a:lnTo>
                    <a:pt x="629" y="11926"/>
                  </a:lnTo>
                  <a:lnTo>
                    <a:pt x="954" y="11926"/>
                  </a:lnTo>
                  <a:lnTo>
                    <a:pt x="951" y="8806"/>
                  </a:lnTo>
                  <a:lnTo>
                    <a:pt x="2038" y="8806"/>
                  </a:lnTo>
                  <a:lnTo>
                    <a:pt x="2028" y="8617"/>
                  </a:lnTo>
                  <a:close/>
                </a:path>
                <a:path w="5714" h="61595">
                  <a:moveTo>
                    <a:pt x="4114" y="11926"/>
                  </a:moveTo>
                  <a:lnTo>
                    <a:pt x="3553" y="11926"/>
                  </a:lnTo>
                  <a:lnTo>
                    <a:pt x="3593" y="12586"/>
                  </a:lnTo>
                  <a:lnTo>
                    <a:pt x="3977" y="12586"/>
                  </a:lnTo>
                  <a:lnTo>
                    <a:pt x="4114" y="11926"/>
                  </a:lnTo>
                  <a:close/>
                </a:path>
                <a:path w="5714" h="61595">
                  <a:moveTo>
                    <a:pt x="4631" y="10910"/>
                  </a:moveTo>
                  <a:lnTo>
                    <a:pt x="3420" y="10910"/>
                  </a:lnTo>
                  <a:lnTo>
                    <a:pt x="3517" y="11287"/>
                  </a:lnTo>
                  <a:lnTo>
                    <a:pt x="2850" y="11926"/>
                  </a:lnTo>
                  <a:lnTo>
                    <a:pt x="4114" y="11926"/>
                  </a:lnTo>
                  <a:lnTo>
                    <a:pt x="4158" y="12586"/>
                  </a:lnTo>
                  <a:lnTo>
                    <a:pt x="4637" y="12586"/>
                  </a:lnTo>
                  <a:lnTo>
                    <a:pt x="4631" y="10910"/>
                  </a:lnTo>
                  <a:close/>
                </a:path>
                <a:path w="5714" h="61595">
                  <a:moveTo>
                    <a:pt x="5056" y="11926"/>
                  </a:moveTo>
                  <a:lnTo>
                    <a:pt x="4725" y="11926"/>
                  </a:lnTo>
                  <a:lnTo>
                    <a:pt x="4726" y="12586"/>
                  </a:lnTo>
                  <a:lnTo>
                    <a:pt x="5055" y="12586"/>
                  </a:lnTo>
                  <a:lnTo>
                    <a:pt x="5056" y="11926"/>
                  </a:lnTo>
                  <a:close/>
                </a:path>
                <a:path w="5714" h="61595">
                  <a:moveTo>
                    <a:pt x="1316" y="8806"/>
                  </a:moveTo>
                  <a:lnTo>
                    <a:pt x="951" y="8806"/>
                  </a:lnTo>
                  <a:lnTo>
                    <a:pt x="954" y="11926"/>
                  </a:lnTo>
                  <a:lnTo>
                    <a:pt x="1129" y="11287"/>
                  </a:lnTo>
                  <a:lnTo>
                    <a:pt x="1192" y="10910"/>
                  </a:lnTo>
                  <a:lnTo>
                    <a:pt x="1316" y="8806"/>
                  </a:lnTo>
                  <a:close/>
                </a:path>
                <a:path w="5714" h="61595">
                  <a:moveTo>
                    <a:pt x="3059" y="8806"/>
                  </a:moveTo>
                  <a:lnTo>
                    <a:pt x="1758" y="8806"/>
                  </a:lnTo>
                  <a:lnTo>
                    <a:pt x="2069" y="10910"/>
                  </a:lnTo>
                  <a:lnTo>
                    <a:pt x="2894" y="10910"/>
                  </a:lnTo>
                  <a:lnTo>
                    <a:pt x="2826" y="11099"/>
                  </a:lnTo>
                  <a:lnTo>
                    <a:pt x="1160" y="11099"/>
                  </a:lnTo>
                  <a:lnTo>
                    <a:pt x="1129" y="11287"/>
                  </a:lnTo>
                  <a:lnTo>
                    <a:pt x="2760" y="11287"/>
                  </a:lnTo>
                  <a:lnTo>
                    <a:pt x="2463" y="11926"/>
                  </a:lnTo>
                  <a:lnTo>
                    <a:pt x="3012" y="11926"/>
                  </a:lnTo>
                  <a:lnTo>
                    <a:pt x="3059" y="8806"/>
                  </a:lnTo>
                  <a:close/>
                </a:path>
                <a:path w="5714" h="61595">
                  <a:moveTo>
                    <a:pt x="5015" y="8806"/>
                  </a:moveTo>
                  <a:lnTo>
                    <a:pt x="4698" y="8806"/>
                  </a:lnTo>
                  <a:lnTo>
                    <a:pt x="4725" y="11926"/>
                  </a:lnTo>
                  <a:lnTo>
                    <a:pt x="5458" y="11287"/>
                  </a:lnTo>
                  <a:lnTo>
                    <a:pt x="5394" y="10910"/>
                  </a:lnTo>
                  <a:lnTo>
                    <a:pt x="5259" y="10910"/>
                  </a:lnTo>
                  <a:lnTo>
                    <a:pt x="5015" y="8806"/>
                  </a:lnTo>
                  <a:close/>
                </a:path>
                <a:path w="5714" h="61595">
                  <a:moveTo>
                    <a:pt x="1558" y="8806"/>
                  </a:moveTo>
                  <a:lnTo>
                    <a:pt x="1222" y="8806"/>
                  </a:lnTo>
                  <a:lnTo>
                    <a:pt x="1491" y="10910"/>
                  </a:lnTo>
                  <a:lnTo>
                    <a:pt x="1351" y="10910"/>
                  </a:lnTo>
                  <a:lnTo>
                    <a:pt x="1558" y="8806"/>
                  </a:lnTo>
                  <a:close/>
                </a:path>
                <a:path w="5714" h="61595">
                  <a:moveTo>
                    <a:pt x="601" y="6963"/>
                  </a:moveTo>
                  <a:lnTo>
                    <a:pt x="358" y="6963"/>
                  </a:lnTo>
                  <a:lnTo>
                    <a:pt x="1283" y="8617"/>
                  </a:lnTo>
                  <a:lnTo>
                    <a:pt x="408" y="8617"/>
                  </a:lnTo>
                  <a:lnTo>
                    <a:pt x="545" y="8806"/>
                  </a:lnTo>
                  <a:lnTo>
                    <a:pt x="601" y="6963"/>
                  </a:lnTo>
                  <a:close/>
                </a:path>
                <a:path w="5714" h="61595">
                  <a:moveTo>
                    <a:pt x="3090" y="6963"/>
                  </a:moveTo>
                  <a:lnTo>
                    <a:pt x="726" y="6963"/>
                  </a:lnTo>
                  <a:lnTo>
                    <a:pt x="832" y="8617"/>
                  </a:lnTo>
                  <a:lnTo>
                    <a:pt x="2675" y="8617"/>
                  </a:lnTo>
                  <a:lnTo>
                    <a:pt x="2784" y="8806"/>
                  </a:lnTo>
                  <a:lnTo>
                    <a:pt x="2926" y="8806"/>
                  </a:lnTo>
                  <a:lnTo>
                    <a:pt x="3155" y="8617"/>
                  </a:lnTo>
                  <a:lnTo>
                    <a:pt x="3090" y="6963"/>
                  </a:lnTo>
                  <a:close/>
                </a:path>
                <a:path w="5714" h="61595">
                  <a:moveTo>
                    <a:pt x="3997" y="6481"/>
                  </a:moveTo>
                  <a:lnTo>
                    <a:pt x="3140" y="6481"/>
                  </a:lnTo>
                  <a:lnTo>
                    <a:pt x="3155" y="8617"/>
                  </a:lnTo>
                  <a:lnTo>
                    <a:pt x="2926" y="8806"/>
                  </a:lnTo>
                  <a:lnTo>
                    <a:pt x="4170" y="8806"/>
                  </a:lnTo>
                  <a:lnTo>
                    <a:pt x="4300" y="8617"/>
                  </a:lnTo>
                  <a:lnTo>
                    <a:pt x="3371" y="8617"/>
                  </a:lnTo>
                  <a:lnTo>
                    <a:pt x="3400" y="6963"/>
                  </a:lnTo>
                  <a:lnTo>
                    <a:pt x="3639" y="6963"/>
                  </a:lnTo>
                  <a:lnTo>
                    <a:pt x="3855" y="6774"/>
                  </a:lnTo>
                  <a:lnTo>
                    <a:pt x="3997" y="6481"/>
                  </a:lnTo>
                  <a:close/>
                </a:path>
                <a:path w="5714" h="61595">
                  <a:moveTo>
                    <a:pt x="4974" y="6963"/>
                  </a:moveTo>
                  <a:lnTo>
                    <a:pt x="4900" y="8806"/>
                  </a:lnTo>
                  <a:lnTo>
                    <a:pt x="5291" y="8806"/>
                  </a:lnTo>
                  <a:lnTo>
                    <a:pt x="5272" y="8617"/>
                  </a:lnTo>
                  <a:lnTo>
                    <a:pt x="3004" y="8617"/>
                  </a:lnTo>
                  <a:lnTo>
                    <a:pt x="4974" y="6963"/>
                  </a:lnTo>
                  <a:close/>
                </a:path>
                <a:path w="5714" h="61595">
                  <a:moveTo>
                    <a:pt x="4847" y="6963"/>
                  </a:moveTo>
                  <a:lnTo>
                    <a:pt x="4610" y="6963"/>
                  </a:lnTo>
                  <a:lnTo>
                    <a:pt x="2760" y="8617"/>
                  </a:lnTo>
                  <a:lnTo>
                    <a:pt x="4894" y="8617"/>
                  </a:lnTo>
                  <a:lnTo>
                    <a:pt x="4847" y="6963"/>
                  </a:lnTo>
                  <a:close/>
                </a:path>
                <a:path w="5714" h="61595">
                  <a:moveTo>
                    <a:pt x="5034" y="6963"/>
                  </a:moveTo>
                  <a:lnTo>
                    <a:pt x="3004" y="8617"/>
                  </a:lnTo>
                  <a:lnTo>
                    <a:pt x="5301" y="8617"/>
                  </a:lnTo>
                  <a:lnTo>
                    <a:pt x="5034" y="6963"/>
                  </a:lnTo>
                  <a:close/>
                </a:path>
                <a:path w="5714" h="61595">
                  <a:moveTo>
                    <a:pt x="2223" y="6481"/>
                  </a:moveTo>
                  <a:lnTo>
                    <a:pt x="2240" y="6963"/>
                  </a:lnTo>
                  <a:lnTo>
                    <a:pt x="2677" y="6963"/>
                  </a:lnTo>
                  <a:lnTo>
                    <a:pt x="2440" y="6774"/>
                  </a:lnTo>
                  <a:lnTo>
                    <a:pt x="2223" y="6481"/>
                  </a:lnTo>
                  <a:close/>
                </a:path>
                <a:path w="5714" h="61595">
                  <a:moveTo>
                    <a:pt x="4300" y="5895"/>
                  </a:moveTo>
                  <a:lnTo>
                    <a:pt x="4094" y="6198"/>
                  </a:lnTo>
                  <a:lnTo>
                    <a:pt x="3997" y="6481"/>
                  </a:lnTo>
                  <a:lnTo>
                    <a:pt x="3855" y="6774"/>
                  </a:lnTo>
                  <a:lnTo>
                    <a:pt x="3639" y="6963"/>
                  </a:lnTo>
                  <a:lnTo>
                    <a:pt x="3897" y="6963"/>
                  </a:lnTo>
                  <a:lnTo>
                    <a:pt x="4082" y="6774"/>
                  </a:lnTo>
                  <a:lnTo>
                    <a:pt x="4210" y="6481"/>
                  </a:lnTo>
                  <a:lnTo>
                    <a:pt x="4300" y="5895"/>
                  </a:lnTo>
                  <a:close/>
                </a:path>
                <a:path w="5714" h="61595">
                  <a:moveTo>
                    <a:pt x="3792" y="2596"/>
                  </a:moveTo>
                  <a:lnTo>
                    <a:pt x="3407" y="3340"/>
                  </a:lnTo>
                  <a:lnTo>
                    <a:pt x="3312" y="3926"/>
                  </a:lnTo>
                  <a:lnTo>
                    <a:pt x="3528" y="3926"/>
                  </a:lnTo>
                  <a:lnTo>
                    <a:pt x="3558" y="4156"/>
                  </a:lnTo>
                  <a:lnTo>
                    <a:pt x="3712" y="4156"/>
                  </a:lnTo>
                  <a:lnTo>
                    <a:pt x="3843" y="4523"/>
                  </a:lnTo>
                  <a:lnTo>
                    <a:pt x="3891" y="5120"/>
                  </a:lnTo>
                  <a:lnTo>
                    <a:pt x="3991" y="5633"/>
                  </a:lnTo>
                  <a:lnTo>
                    <a:pt x="4197" y="5895"/>
                  </a:lnTo>
                  <a:lnTo>
                    <a:pt x="4085" y="4523"/>
                  </a:lnTo>
                  <a:lnTo>
                    <a:pt x="4006" y="4156"/>
                  </a:lnTo>
                  <a:lnTo>
                    <a:pt x="3957" y="3926"/>
                  </a:lnTo>
                  <a:lnTo>
                    <a:pt x="3841" y="3340"/>
                  </a:lnTo>
                  <a:lnTo>
                    <a:pt x="3792" y="2596"/>
                  </a:lnTo>
                  <a:close/>
                </a:path>
                <a:path w="5714" h="61595">
                  <a:moveTo>
                    <a:pt x="3070" y="0"/>
                  </a:moveTo>
                  <a:lnTo>
                    <a:pt x="3150" y="649"/>
                  </a:lnTo>
                  <a:lnTo>
                    <a:pt x="3014" y="1204"/>
                  </a:lnTo>
                  <a:lnTo>
                    <a:pt x="2676" y="2083"/>
                  </a:lnTo>
                  <a:lnTo>
                    <a:pt x="2607" y="2261"/>
                  </a:lnTo>
                  <a:lnTo>
                    <a:pt x="2534" y="2596"/>
                  </a:lnTo>
                  <a:lnTo>
                    <a:pt x="2449" y="4156"/>
                  </a:lnTo>
                  <a:lnTo>
                    <a:pt x="1925" y="5120"/>
                  </a:lnTo>
                  <a:lnTo>
                    <a:pt x="1988" y="5633"/>
                  </a:lnTo>
                  <a:lnTo>
                    <a:pt x="1734" y="5633"/>
                  </a:lnTo>
                  <a:lnTo>
                    <a:pt x="2491" y="4523"/>
                  </a:lnTo>
                  <a:lnTo>
                    <a:pt x="2620" y="4156"/>
                  </a:lnTo>
                  <a:lnTo>
                    <a:pt x="2731" y="2596"/>
                  </a:lnTo>
                  <a:lnTo>
                    <a:pt x="2794" y="2261"/>
                  </a:lnTo>
                  <a:lnTo>
                    <a:pt x="3055" y="1748"/>
                  </a:lnTo>
                  <a:lnTo>
                    <a:pt x="3266" y="1748"/>
                  </a:lnTo>
                  <a:lnTo>
                    <a:pt x="3328" y="1465"/>
                  </a:lnTo>
                  <a:lnTo>
                    <a:pt x="3716" y="1465"/>
                  </a:lnTo>
                  <a:lnTo>
                    <a:pt x="3400" y="649"/>
                  </a:lnTo>
                  <a:lnTo>
                    <a:pt x="3307" y="408"/>
                  </a:lnTo>
                  <a:lnTo>
                    <a:pt x="3070" y="0"/>
                  </a:lnTo>
                  <a:close/>
                </a:path>
                <a:path w="5714" h="61595">
                  <a:moveTo>
                    <a:pt x="3266" y="1748"/>
                  </a:moveTo>
                  <a:lnTo>
                    <a:pt x="3099" y="1748"/>
                  </a:lnTo>
                  <a:lnTo>
                    <a:pt x="3067" y="2083"/>
                  </a:lnTo>
                  <a:lnTo>
                    <a:pt x="3266" y="1748"/>
                  </a:lnTo>
                  <a:close/>
                </a:path>
                <a:path w="5714" h="61595">
                  <a:moveTo>
                    <a:pt x="3716" y="1465"/>
                  </a:moveTo>
                  <a:lnTo>
                    <a:pt x="3389" y="1465"/>
                  </a:lnTo>
                  <a:lnTo>
                    <a:pt x="3648" y="2083"/>
                  </a:lnTo>
                  <a:lnTo>
                    <a:pt x="3716" y="1465"/>
                  </a:lnTo>
                  <a:close/>
                </a:path>
              </a:pathLst>
            </a:custGeom>
            <a:solidFill>
              <a:srgbClr val="1217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3969677" y="4347951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79" h="4445">
                  <a:moveTo>
                    <a:pt x="2990" y="2282"/>
                  </a:moveTo>
                  <a:lnTo>
                    <a:pt x="2496" y="2282"/>
                  </a:lnTo>
                  <a:lnTo>
                    <a:pt x="2597" y="4240"/>
                  </a:lnTo>
                  <a:lnTo>
                    <a:pt x="3100" y="3759"/>
                  </a:lnTo>
                  <a:lnTo>
                    <a:pt x="2990" y="2282"/>
                  </a:lnTo>
                  <a:close/>
                </a:path>
                <a:path w="5079" h="4445">
                  <a:moveTo>
                    <a:pt x="4227" y="2282"/>
                  </a:moveTo>
                  <a:lnTo>
                    <a:pt x="3886" y="2282"/>
                  </a:lnTo>
                  <a:lnTo>
                    <a:pt x="3827" y="2732"/>
                  </a:lnTo>
                  <a:lnTo>
                    <a:pt x="3749" y="3340"/>
                  </a:lnTo>
                  <a:lnTo>
                    <a:pt x="4028" y="3340"/>
                  </a:lnTo>
                  <a:lnTo>
                    <a:pt x="4125" y="2732"/>
                  </a:lnTo>
                  <a:lnTo>
                    <a:pt x="4227" y="2282"/>
                  </a:lnTo>
                  <a:close/>
                </a:path>
                <a:path w="5079" h="4445">
                  <a:moveTo>
                    <a:pt x="3613" y="1476"/>
                  </a:moveTo>
                  <a:lnTo>
                    <a:pt x="2505" y="1476"/>
                  </a:lnTo>
                  <a:lnTo>
                    <a:pt x="2739" y="1832"/>
                  </a:lnTo>
                  <a:lnTo>
                    <a:pt x="3382" y="1832"/>
                  </a:lnTo>
                  <a:lnTo>
                    <a:pt x="3613" y="1476"/>
                  </a:lnTo>
                  <a:close/>
                </a:path>
                <a:path w="5079" h="4445">
                  <a:moveTo>
                    <a:pt x="118" y="1256"/>
                  </a:moveTo>
                  <a:lnTo>
                    <a:pt x="126" y="1476"/>
                  </a:lnTo>
                  <a:lnTo>
                    <a:pt x="272" y="1476"/>
                  </a:lnTo>
                  <a:lnTo>
                    <a:pt x="118" y="1256"/>
                  </a:lnTo>
                  <a:close/>
                </a:path>
                <a:path w="5079" h="4445">
                  <a:moveTo>
                    <a:pt x="2251" y="1088"/>
                  </a:moveTo>
                  <a:lnTo>
                    <a:pt x="1622" y="1088"/>
                  </a:lnTo>
                  <a:lnTo>
                    <a:pt x="1667" y="1476"/>
                  </a:lnTo>
                  <a:lnTo>
                    <a:pt x="2505" y="1476"/>
                  </a:lnTo>
                  <a:lnTo>
                    <a:pt x="2361" y="1256"/>
                  </a:lnTo>
                  <a:lnTo>
                    <a:pt x="2251" y="1088"/>
                  </a:lnTo>
                  <a:close/>
                </a:path>
                <a:path w="5079" h="4445">
                  <a:moveTo>
                    <a:pt x="4511" y="1256"/>
                  </a:moveTo>
                  <a:lnTo>
                    <a:pt x="3756" y="1256"/>
                  </a:lnTo>
                  <a:lnTo>
                    <a:pt x="3613" y="1476"/>
                  </a:lnTo>
                  <a:lnTo>
                    <a:pt x="4392" y="1476"/>
                  </a:lnTo>
                  <a:lnTo>
                    <a:pt x="4511" y="1256"/>
                  </a:lnTo>
                  <a:close/>
                </a:path>
                <a:path w="5079" h="4445">
                  <a:moveTo>
                    <a:pt x="132" y="1088"/>
                  </a:moveTo>
                  <a:lnTo>
                    <a:pt x="0" y="1088"/>
                  </a:lnTo>
                  <a:lnTo>
                    <a:pt x="118" y="1256"/>
                  </a:lnTo>
                  <a:lnTo>
                    <a:pt x="132" y="1088"/>
                  </a:lnTo>
                  <a:close/>
                </a:path>
                <a:path w="5079" h="4445">
                  <a:moveTo>
                    <a:pt x="3841" y="0"/>
                  </a:moveTo>
                  <a:lnTo>
                    <a:pt x="213" y="0"/>
                  </a:lnTo>
                  <a:lnTo>
                    <a:pt x="132" y="1088"/>
                  </a:lnTo>
                  <a:lnTo>
                    <a:pt x="395" y="1088"/>
                  </a:lnTo>
                  <a:lnTo>
                    <a:pt x="358" y="209"/>
                  </a:lnTo>
                  <a:lnTo>
                    <a:pt x="3606" y="209"/>
                  </a:lnTo>
                  <a:lnTo>
                    <a:pt x="3841" y="0"/>
                  </a:lnTo>
                  <a:close/>
                </a:path>
                <a:path w="5079" h="4445">
                  <a:moveTo>
                    <a:pt x="1836" y="209"/>
                  </a:moveTo>
                  <a:lnTo>
                    <a:pt x="2248" y="1088"/>
                  </a:lnTo>
                  <a:lnTo>
                    <a:pt x="3009" y="1088"/>
                  </a:lnTo>
                  <a:lnTo>
                    <a:pt x="1836" y="209"/>
                  </a:lnTo>
                  <a:close/>
                </a:path>
                <a:path w="5079" h="4445">
                  <a:moveTo>
                    <a:pt x="3477" y="209"/>
                  </a:moveTo>
                  <a:lnTo>
                    <a:pt x="1836" y="209"/>
                  </a:lnTo>
                  <a:lnTo>
                    <a:pt x="3009" y="1088"/>
                  </a:lnTo>
                  <a:lnTo>
                    <a:pt x="2787" y="1088"/>
                  </a:lnTo>
                  <a:lnTo>
                    <a:pt x="3477" y="209"/>
                  </a:lnTo>
                  <a:close/>
                </a:path>
                <a:path w="5079" h="4445">
                  <a:moveTo>
                    <a:pt x="4453" y="0"/>
                  </a:moveTo>
                  <a:lnTo>
                    <a:pt x="3841" y="0"/>
                  </a:lnTo>
                  <a:lnTo>
                    <a:pt x="3606" y="209"/>
                  </a:lnTo>
                  <a:lnTo>
                    <a:pt x="4467" y="209"/>
                  </a:lnTo>
                  <a:lnTo>
                    <a:pt x="4453" y="0"/>
                  </a:lnTo>
                  <a:close/>
                </a:path>
              </a:pathLst>
            </a:custGeom>
            <a:solidFill>
              <a:srgbClr val="F8C2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8" name="object 118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3971281" y="4342684"/>
              <a:ext cx="2167" cy="4471"/>
            </a:xfrm>
            <a:prstGeom prst="rect">
              <a:avLst/>
            </a:prstGeom>
          </p:spPr>
        </p:pic>
        <p:sp>
          <p:nvSpPr>
            <p:cNvPr id="119" name="object 119"/>
            <p:cNvSpPr/>
            <p:nvPr/>
          </p:nvSpPr>
          <p:spPr>
            <a:xfrm>
              <a:off x="3969473" y="4350302"/>
              <a:ext cx="5080" cy="52069"/>
            </a:xfrm>
            <a:custGeom>
              <a:avLst/>
              <a:gdLst/>
              <a:ahLst/>
              <a:cxnLst/>
              <a:rect l="l" t="t" r="r" b="b"/>
              <a:pathLst>
                <a:path w="5079" h="52070">
                  <a:moveTo>
                    <a:pt x="546" y="2565"/>
                  </a:moveTo>
                  <a:lnTo>
                    <a:pt x="393" y="2298"/>
                  </a:lnTo>
                  <a:lnTo>
                    <a:pt x="419" y="2032"/>
                  </a:lnTo>
                  <a:lnTo>
                    <a:pt x="0" y="2540"/>
                  </a:lnTo>
                  <a:lnTo>
                    <a:pt x="0" y="2933"/>
                  </a:lnTo>
                  <a:lnTo>
                    <a:pt x="419" y="3111"/>
                  </a:lnTo>
                  <a:lnTo>
                    <a:pt x="342" y="2971"/>
                  </a:lnTo>
                  <a:lnTo>
                    <a:pt x="279" y="2844"/>
                  </a:lnTo>
                  <a:lnTo>
                    <a:pt x="203" y="2705"/>
                  </a:lnTo>
                  <a:lnTo>
                    <a:pt x="546" y="2565"/>
                  </a:lnTo>
                  <a:close/>
                </a:path>
                <a:path w="5079" h="52070">
                  <a:moveTo>
                    <a:pt x="3340" y="51727"/>
                  </a:moveTo>
                  <a:lnTo>
                    <a:pt x="1714" y="51701"/>
                  </a:lnTo>
                  <a:lnTo>
                    <a:pt x="3340" y="51727"/>
                  </a:lnTo>
                  <a:close/>
                </a:path>
                <a:path w="5079" h="52070">
                  <a:moveTo>
                    <a:pt x="4597" y="0"/>
                  </a:moveTo>
                  <a:lnTo>
                    <a:pt x="4495" y="51041"/>
                  </a:lnTo>
                  <a:lnTo>
                    <a:pt x="4597" y="0"/>
                  </a:lnTo>
                  <a:close/>
                </a:path>
              </a:pathLst>
            </a:custGeom>
            <a:solidFill>
              <a:srgbClr val="F8C2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3970299" y="4345171"/>
              <a:ext cx="2540" cy="55880"/>
            </a:xfrm>
            <a:custGeom>
              <a:avLst/>
              <a:gdLst/>
              <a:ahLst/>
              <a:cxnLst/>
              <a:rect l="l" t="t" r="r" b="b"/>
              <a:pathLst>
                <a:path w="2539" h="55879">
                  <a:moveTo>
                    <a:pt x="279" y="54991"/>
                  </a:moveTo>
                  <a:lnTo>
                    <a:pt x="38" y="54330"/>
                  </a:lnTo>
                  <a:lnTo>
                    <a:pt x="0" y="53670"/>
                  </a:lnTo>
                  <a:lnTo>
                    <a:pt x="0" y="55702"/>
                  </a:lnTo>
                  <a:lnTo>
                    <a:pt x="279" y="54991"/>
                  </a:lnTo>
                  <a:close/>
                </a:path>
                <a:path w="2539" h="55879">
                  <a:moveTo>
                    <a:pt x="1346" y="3632"/>
                  </a:moveTo>
                  <a:lnTo>
                    <a:pt x="914" y="3429"/>
                  </a:lnTo>
                  <a:lnTo>
                    <a:pt x="990" y="3556"/>
                  </a:lnTo>
                  <a:lnTo>
                    <a:pt x="1143" y="3797"/>
                  </a:lnTo>
                  <a:lnTo>
                    <a:pt x="1346" y="3632"/>
                  </a:lnTo>
                  <a:close/>
                </a:path>
                <a:path w="2539" h="55879">
                  <a:moveTo>
                    <a:pt x="1524" y="0"/>
                  </a:moveTo>
                  <a:lnTo>
                    <a:pt x="1358" y="457"/>
                  </a:lnTo>
                  <a:lnTo>
                    <a:pt x="1206" y="939"/>
                  </a:lnTo>
                  <a:lnTo>
                    <a:pt x="1447" y="1409"/>
                  </a:lnTo>
                  <a:lnTo>
                    <a:pt x="1473" y="939"/>
                  </a:lnTo>
                  <a:lnTo>
                    <a:pt x="1498" y="469"/>
                  </a:lnTo>
                  <a:lnTo>
                    <a:pt x="1524" y="0"/>
                  </a:lnTo>
                  <a:close/>
                </a:path>
                <a:path w="2539" h="55879">
                  <a:moveTo>
                    <a:pt x="2044" y="7785"/>
                  </a:moveTo>
                  <a:lnTo>
                    <a:pt x="1689" y="7975"/>
                  </a:lnTo>
                  <a:lnTo>
                    <a:pt x="1460" y="7327"/>
                  </a:lnTo>
                  <a:lnTo>
                    <a:pt x="1625" y="8686"/>
                  </a:lnTo>
                  <a:lnTo>
                    <a:pt x="1676" y="8521"/>
                  </a:lnTo>
                  <a:lnTo>
                    <a:pt x="1638" y="8343"/>
                  </a:lnTo>
                  <a:lnTo>
                    <a:pt x="1752" y="8064"/>
                  </a:lnTo>
                  <a:lnTo>
                    <a:pt x="1892" y="7962"/>
                  </a:lnTo>
                  <a:lnTo>
                    <a:pt x="2044" y="7785"/>
                  </a:lnTo>
                  <a:close/>
                </a:path>
              </a:pathLst>
            </a:custGeom>
            <a:solidFill>
              <a:srgbClr val="1217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3970098" y="4349542"/>
              <a:ext cx="3810" cy="51435"/>
            </a:xfrm>
            <a:custGeom>
              <a:avLst/>
              <a:gdLst/>
              <a:ahLst/>
              <a:cxnLst/>
              <a:rect l="l" t="t" r="r" b="b"/>
              <a:pathLst>
                <a:path w="3810" h="51435">
                  <a:moveTo>
                    <a:pt x="2428" y="50605"/>
                  </a:moveTo>
                  <a:lnTo>
                    <a:pt x="1" y="50605"/>
                  </a:lnTo>
                  <a:lnTo>
                    <a:pt x="0" y="51275"/>
                  </a:lnTo>
                  <a:lnTo>
                    <a:pt x="1726" y="51275"/>
                  </a:lnTo>
                  <a:lnTo>
                    <a:pt x="2428" y="50605"/>
                  </a:lnTo>
                  <a:close/>
                </a:path>
                <a:path w="3810" h="51435">
                  <a:moveTo>
                    <a:pt x="2826" y="4889"/>
                  </a:moveTo>
                  <a:lnTo>
                    <a:pt x="84" y="4889"/>
                  </a:lnTo>
                  <a:lnTo>
                    <a:pt x="2" y="49956"/>
                  </a:lnTo>
                  <a:lnTo>
                    <a:pt x="2669" y="49956"/>
                  </a:lnTo>
                  <a:lnTo>
                    <a:pt x="2722" y="48794"/>
                  </a:lnTo>
                  <a:lnTo>
                    <a:pt x="2250" y="48794"/>
                  </a:lnTo>
                  <a:lnTo>
                    <a:pt x="2299" y="36957"/>
                  </a:lnTo>
                  <a:lnTo>
                    <a:pt x="2441" y="22988"/>
                  </a:lnTo>
                  <a:lnTo>
                    <a:pt x="2619" y="10473"/>
                  </a:lnTo>
                  <a:lnTo>
                    <a:pt x="2826" y="4889"/>
                  </a:lnTo>
                  <a:close/>
                </a:path>
                <a:path w="3810" h="51435">
                  <a:moveTo>
                    <a:pt x="333" y="2115"/>
                  </a:moveTo>
                  <a:lnTo>
                    <a:pt x="90" y="2115"/>
                  </a:lnTo>
                  <a:lnTo>
                    <a:pt x="85" y="4492"/>
                  </a:lnTo>
                  <a:lnTo>
                    <a:pt x="2937" y="4492"/>
                  </a:lnTo>
                  <a:lnTo>
                    <a:pt x="2815" y="3748"/>
                  </a:lnTo>
                  <a:lnTo>
                    <a:pt x="2723" y="3078"/>
                  </a:lnTo>
                  <a:lnTo>
                    <a:pt x="3214" y="3078"/>
                  </a:lnTo>
                  <a:lnTo>
                    <a:pt x="3266" y="2806"/>
                  </a:lnTo>
                  <a:lnTo>
                    <a:pt x="288" y="2806"/>
                  </a:lnTo>
                  <a:lnTo>
                    <a:pt x="333" y="2115"/>
                  </a:lnTo>
                  <a:close/>
                </a:path>
                <a:path w="3810" h="51435">
                  <a:moveTo>
                    <a:pt x="3201" y="3748"/>
                  </a:moveTo>
                  <a:lnTo>
                    <a:pt x="3046" y="3905"/>
                  </a:lnTo>
                  <a:lnTo>
                    <a:pt x="2922" y="4492"/>
                  </a:lnTo>
                  <a:lnTo>
                    <a:pt x="3129" y="4492"/>
                  </a:lnTo>
                  <a:lnTo>
                    <a:pt x="3201" y="3748"/>
                  </a:lnTo>
                  <a:close/>
                </a:path>
                <a:path w="3810" h="51435">
                  <a:moveTo>
                    <a:pt x="1936" y="2115"/>
                  </a:moveTo>
                  <a:lnTo>
                    <a:pt x="286" y="2115"/>
                  </a:lnTo>
                  <a:lnTo>
                    <a:pt x="310" y="2806"/>
                  </a:lnTo>
                  <a:lnTo>
                    <a:pt x="1615" y="2806"/>
                  </a:lnTo>
                  <a:lnTo>
                    <a:pt x="1936" y="2115"/>
                  </a:lnTo>
                  <a:close/>
                </a:path>
                <a:path w="3810" h="51435">
                  <a:moveTo>
                    <a:pt x="256" y="1235"/>
                  </a:moveTo>
                  <a:lnTo>
                    <a:pt x="91" y="1235"/>
                  </a:lnTo>
                  <a:lnTo>
                    <a:pt x="90" y="1968"/>
                  </a:lnTo>
                  <a:lnTo>
                    <a:pt x="281" y="1968"/>
                  </a:lnTo>
                  <a:lnTo>
                    <a:pt x="256" y="1235"/>
                  </a:lnTo>
                  <a:close/>
                </a:path>
                <a:path w="3810" h="51435">
                  <a:moveTo>
                    <a:pt x="1769" y="1235"/>
                  </a:moveTo>
                  <a:lnTo>
                    <a:pt x="391" y="1235"/>
                  </a:lnTo>
                  <a:lnTo>
                    <a:pt x="343" y="1968"/>
                  </a:lnTo>
                  <a:lnTo>
                    <a:pt x="1988" y="1968"/>
                  </a:lnTo>
                  <a:lnTo>
                    <a:pt x="2029" y="1727"/>
                  </a:lnTo>
                  <a:lnTo>
                    <a:pt x="1831" y="1727"/>
                  </a:lnTo>
                  <a:lnTo>
                    <a:pt x="1769" y="1235"/>
                  </a:lnTo>
                  <a:close/>
                </a:path>
                <a:path w="3810" h="51435">
                  <a:moveTo>
                    <a:pt x="2114" y="1235"/>
                  </a:moveTo>
                  <a:lnTo>
                    <a:pt x="1899" y="1235"/>
                  </a:lnTo>
                  <a:lnTo>
                    <a:pt x="1831" y="1727"/>
                  </a:lnTo>
                  <a:lnTo>
                    <a:pt x="2029" y="1727"/>
                  </a:lnTo>
                  <a:lnTo>
                    <a:pt x="2114" y="1235"/>
                  </a:lnTo>
                  <a:close/>
                </a:path>
                <a:path w="3810" h="51435">
                  <a:moveTo>
                    <a:pt x="439" y="680"/>
                  </a:moveTo>
                  <a:lnTo>
                    <a:pt x="237" y="680"/>
                  </a:lnTo>
                  <a:lnTo>
                    <a:pt x="256" y="1235"/>
                  </a:lnTo>
                  <a:lnTo>
                    <a:pt x="439" y="680"/>
                  </a:lnTo>
                  <a:close/>
                </a:path>
                <a:path w="3810" h="51435">
                  <a:moveTo>
                    <a:pt x="784" y="0"/>
                  </a:moveTo>
                  <a:lnTo>
                    <a:pt x="474" y="0"/>
                  </a:lnTo>
                  <a:lnTo>
                    <a:pt x="511" y="387"/>
                  </a:lnTo>
                  <a:lnTo>
                    <a:pt x="624" y="680"/>
                  </a:lnTo>
                  <a:lnTo>
                    <a:pt x="845" y="680"/>
                  </a:lnTo>
                  <a:lnTo>
                    <a:pt x="784" y="0"/>
                  </a:lnTo>
                  <a:close/>
                </a:path>
                <a:path w="3810" h="51435">
                  <a:moveTo>
                    <a:pt x="1017" y="387"/>
                  </a:moveTo>
                  <a:lnTo>
                    <a:pt x="820" y="387"/>
                  </a:lnTo>
                  <a:lnTo>
                    <a:pt x="848" y="680"/>
                  </a:lnTo>
                  <a:lnTo>
                    <a:pt x="1064" y="680"/>
                  </a:lnTo>
                  <a:lnTo>
                    <a:pt x="1017" y="387"/>
                  </a:lnTo>
                  <a:close/>
                </a:path>
                <a:path w="3810" h="51435">
                  <a:moveTo>
                    <a:pt x="509" y="0"/>
                  </a:moveTo>
                  <a:lnTo>
                    <a:pt x="214" y="0"/>
                  </a:lnTo>
                  <a:lnTo>
                    <a:pt x="227" y="387"/>
                  </a:lnTo>
                  <a:lnTo>
                    <a:pt x="469" y="387"/>
                  </a:lnTo>
                  <a:lnTo>
                    <a:pt x="509" y="0"/>
                  </a:lnTo>
                  <a:close/>
                </a:path>
              </a:pathLst>
            </a:custGeom>
            <a:solidFill>
              <a:srgbClr val="F8C2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3965676" y="4386992"/>
              <a:ext cx="7620" cy="9525"/>
            </a:xfrm>
            <a:custGeom>
              <a:avLst/>
              <a:gdLst/>
              <a:ahLst/>
              <a:cxnLst/>
              <a:rect l="l" t="t" r="r" b="b"/>
              <a:pathLst>
                <a:path w="7620" h="9525">
                  <a:moveTo>
                    <a:pt x="7010" y="7302"/>
                  </a:moveTo>
                  <a:lnTo>
                    <a:pt x="6045" y="8204"/>
                  </a:lnTo>
                  <a:lnTo>
                    <a:pt x="6972" y="7505"/>
                  </a:lnTo>
                  <a:lnTo>
                    <a:pt x="7010" y="7302"/>
                  </a:lnTo>
                  <a:close/>
                </a:path>
                <a:path w="7620" h="9525">
                  <a:moveTo>
                    <a:pt x="7150" y="6565"/>
                  </a:moveTo>
                  <a:lnTo>
                    <a:pt x="6591" y="5613"/>
                  </a:lnTo>
                  <a:lnTo>
                    <a:pt x="5029" y="5613"/>
                  </a:lnTo>
                  <a:lnTo>
                    <a:pt x="5029" y="5486"/>
                  </a:lnTo>
                  <a:lnTo>
                    <a:pt x="5994" y="5372"/>
                  </a:lnTo>
                  <a:lnTo>
                    <a:pt x="5905" y="4864"/>
                  </a:lnTo>
                  <a:lnTo>
                    <a:pt x="5727" y="4597"/>
                  </a:lnTo>
                  <a:lnTo>
                    <a:pt x="5740" y="3695"/>
                  </a:lnTo>
                  <a:lnTo>
                    <a:pt x="5676" y="3441"/>
                  </a:lnTo>
                  <a:lnTo>
                    <a:pt x="5562" y="3213"/>
                  </a:lnTo>
                  <a:lnTo>
                    <a:pt x="5918" y="2527"/>
                  </a:lnTo>
                  <a:lnTo>
                    <a:pt x="2425" y="0"/>
                  </a:lnTo>
                  <a:lnTo>
                    <a:pt x="1600" y="139"/>
                  </a:lnTo>
                  <a:lnTo>
                    <a:pt x="1143" y="203"/>
                  </a:lnTo>
                  <a:lnTo>
                    <a:pt x="812" y="419"/>
                  </a:lnTo>
                  <a:lnTo>
                    <a:pt x="317" y="1231"/>
                  </a:lnTo>
                  <a:lnTo>
                    <a:pt x="495" y="1752"/>
                  </a:lnTo>
                  <a:lnTo>
                    <a:pt x="596" y="2197"/>
                  </a:lnTo>
                  <a:lnTo>
                    <a:pt x="368" y="2654"/>
                  </a:lnTo>
                  <a:lnTo>
                    <a:pt x="76" y="3162"/>
                  </a:lnTo>
                  <a:lnTo>
                    <a:pt x="0" y="3657"/>
                  </a:lnTo>
                  <a:lnTo>
                    <a:pt x="279" y="4546"/>
                  </a:lnTo>
                  <a:lnTo>
                    <a:pt x="622" y="4889"/>
                  </a:lnTo>
                  <a:lnTo>
                    <a:pt x="939" y="5041"/>
                  </a:lnTo>
                  <a:lnTo>
                    <a:pt x="939" y="5372"/>
                  </a:lnTo>
                  <a:lnTo>
                    <a:pt x="1879" y="5372"/>
                  </a:lnTo>
                  <a:lnTo>
                    <a:pt x="2032" y="5372"/>
                  </a:lnTo>
                  <a:lnTo>
                    <a:pt x="2184" y="5397"/>
                  </a:lnTo>
                  <a:lnTo>
                    <a:pt x="2247" y="5588"/>
                  </a:lnTo>
                  <a:lnTo>
                    <a:pt x="939" y="5613"/>
                  </a:lnTo>
                  <a:lnTo>
                    <a:pt x="1028" y="6565"/>
                  </a:lnTo>
                  <a:lnTo>
                    <a:pt x="1193" y="6921"/>
                  </a:lnTo>
                  <a:lnTo>
                    <a:pt x="1447" y="7302"/>
                  </a:lnTo>
                  <a:lnTo>
                    <a:pt x="3225" y="7302"/>
                  </a:lnTo>
                  <a:lnTo>
                    <a:pt x="3213" y="7696"/>
                  </a:lnTo>
                  <a:lnTo>
                    <a:pt x="2260" y="7505"/>
                  </a:lnTo>
                  <a:lnTo>
                    <a:pt x="2222" y="8242"/>
                  </a:lnTo>
                  <a:lnTo>
                    <a:pt x="2552" y="8724"/>
                  </a:lnTo>
                  <a:lnTo>
                    <a:pt x="3111" y="9144"/>
                  </a:lnTo>
                  <a:lnTo>
                    <a:pt x="4533" y="9144"/>
                  </a:lnTo>
                  <a:lnTo>
                    <a:pt x="5067" y="8724"/>
                  </a:lnTo>
                  <a:lnTo>
                    <a:pt x="5981" y="8242"/>
                  </a:lnTo>
                  <a:lnTo>
                    <a:pt x="4330" y="7924"/>
                  </a:lnTo>
                  <a:lnTo>
                    <a:pt x="4127" y="7340"/>
                  </a:lnTo>
                  <a:lnTo>
                    <a:pt x="4279" y="7454"/>
                  </a:lnTo>
                  <a:lnTo>
                    <a:pt x="4381" y="7607"/>
                  </a:lnTo>
                  <a:lnTo>
                    <a:pt x="4508" y="7734"/>
                  </a:lnTo>
                  <a:lnTo>
                    <a:pt x="4699" y="7835"/>
                  </a:lnTo>
                  <a:lnTo>
                    <a:pt x="5092" y="7620"/>
                  </a:lnTo>
                  <a:lnTo>
                    <a:pt x="5448" y="7429"/>
                  </a:lnTo>
                  <a:lnTo>
                    <a:pt x="5613" y="7302"/>
                  </a:lnTo>
                  <a:lnTo>
                    <a:pt x="7010" y="7302"/>
                  </a:lnTo>
                  <a:lnTo>
                    <a:pt x="7086" y="6921"/>
                  </a:lnTo>
                  <a:lnTo>
                    <a:pt x="7150" y="6565"/>
                  </a:lnTo>
                  <a:close/>
                </a:path>
              </a:pathLst>
            </a:custGeom>
            <a:solidFill>
              <a:srgbClr val="241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3966578" y="4387995"/>
              <a:ext cx="5715" cy="7620"/>
            </a:xfrm>
            <a:custGeom>
              <a:avLst/>
              <a:gdLst/>
              <a:ahLst/>
              <a:cxnLst/>
              <a:rect l="l" t="t" r="r" b="b"/>
              <a:pathLst>
                <a:path w="5714" h="7620">
                  <a:moveTo>
                    <a:pt x="4000" y="1397"/>
                  </a:moveTo>
                  <a:lnTo>
                    <a:pt x="1473" y="0"/>
                  </a:lnTo>
                  <a:lnTo>
                    <a:pt x="469" y="152"/>
                  </a:lnTo>
                  <a:lnTo>
                    <a:pt x="457" y="292"/>
                  </a:lnTo>
                  <a:lnTo>
                    <a:pt x="647" y="889"/>
                  </a:lnTo>
                  <a:lnTo>
                    <a:pt x="685" y="1143"/>
                  </a:lnTo>
                  <a:lnTo>
                    <a:pt x="635" y="1384"/>
                  </a:lnTo>
                  <a:lnTo>
                    <a:pt x="584" y="1651"/>
                  </a:lnTo>
                  <a:lnTo>
                    <a:pt x="444" y="1892"/>
                  </a:lnTo>
                  <a:lnTo>
                    <a:pt x="0" y="2654"/>
                  </a:lnTo>
                  <a:lnTo>
                    <a:pt x="101" y="2997"/>
                  </a:lnTo>
                  <a:lnTo>
                    <a:pt x="647" y="3238"/>
                  </a:lnTo>
                  <a:lnTo>
                    <a:pt x="800" y="3314"/>
                  </a:lnTo>
                  <a:lnTo>
                    <a:pt x="939" y="3340"/>
                  </a:lnTo>
                  <a:lnTo>
                    <a:pt x="1079" y="3390"/>
                  </a:lnTo>
                  <a:lnTo>
                    <a:pt x="1282" y="2882"/>
                  </a:lnTo>
                  <a:lnTo>
                    <a:pt x="1384" y="2641"/>
                  </a:lnTo>
                  <a:lnTo>
                    <a:pt x="1435" y="2857"/>
                  </a:lnTo>
                  <a:lnTo>
                    <a:pt x="1384" y="3048"/>
                  </a:lnTo>
                  <a:lnTo>
                    <a:pt x="1409" y="3327"/>
                  </a:lnTo>
                  <a:lnTo>
                    <a:pt x="1536" y="3467"/>
                  </a:lnTo>
                  <a:lnTo>
                    <a:pt x="2184" y="3505"/>
                  </a:lnTo>
                  <a:lnTo>
                    <a:pt x="2755" y="3530"/>
                  </a:lnTo>
                  <a:lnTo>
                    <a:pt x="3327" y="3505"/>
                  </a:lnTo>
                  <a:lnTo>
                    <a:pt x="3619" y="3492"/>
                  </a:lnTo>
                  <a:lnTo>
                    <a:pt x="3860" y="3200"/>
                  </a:lnTo>
                  <a:lnTo>
                    <a:pt x="3860" y="2921"/>
                  </a:lnTo>
                  <a:lnTo>
                    <a:pt x="3860" y="2628"/>
                  </a:lnTo>
                  <a:lnTo>
                    <a:pt x="3644" y="2349"/>
                  </a:lnTo>
                  <a:lnTo>
                    <a:pt x="3200" y="2247"/>
                  </a:lnTo>
                  <a:lnTo>
                    <a:pt x="3022" y="2235"/>
                  </a:lnTo>
                  <a:lnTo>
                    <a:pt x="1193" y="1727"/>
                  </a:lnTo>
                  <a:lnTo>
                    <a:pt x="1117" y="1549"/>
                  </a:lnTo>
                  <a:lnTo>
                    <a:pt x="1295" y="1485"/>
                  </a:lnTo>
                  <a:lnTo>
                    <a:pt x="1943" y="1676"/>
                  </a:lnTo>
                  <a:lnTo>
                    <a:pt x="2501" y="1879"/>
                  </a:lnTo>
                  <a:lnTo>
                    <a:pt x="3086" y="2044"/>
                  </a:lnTo>
                  <a:lnTo>
                    <a:pt x="3454" y="2146"/>
                  </a:lnTo>
                  <a:lnTo>
                    <a:pt x="3683" y="2019"/>
                  </a:lnTo>
                  <a:lnTo>
                    <a:pt x="3848" y="1689"/>
                  </a:lnTo>
                  <a:lnTo>
                    <a:pt x="4000" y="1397"/>
                  </a:lnTo>
                  <a:close/>
                </a:path>
                <a:path w="5714" h="7620">
                  <a:moveTo>
                    <a:pt x="5143" y="5613"/>
                  </a:moveTo>
                  <a:lnTo>
                    <a:pt x="4864" y="5130"/>
                  </a:lnTo>
                  <a:lnTo>
                    <a:pt x="4622" y="5067"/>
                  </a:lnTo>
                  <a:lnTo>
                    <a:pt x="4216" y="5194"/>
                  </a:lnTo>
                  <a:lnTo>
                    <a:pt x="4076" y="5257"/>
                  </a:lnTo>
                  <a:lnTo>
                    <a:pt x="3505" y="5359"/>
                  </a:lnTo>
                  <a:lnTo>
                    <a:pt x="2933" y="5473"/>
                  </a:lnTo>
                  <a:lnTo>
                    <a:pt x="2336" y="5562"/>
                  </a:lnTo>
                  <a:lnTo>
                    <a:pt x="2133" y="5524"/>
                  </a:lnTo>
                  <a:lnTo>
                    <a:pt x="2032" y="5384"/>
                  </a:lnTo>
                  <a:lnTo>
                    <a:pt x="2222" y="5321"/>
                  </a:lnTo>
                  <a:lnTo>
                    <a:pt x="2717" y="5257"/>
                  </a:lnTo>
                  <a:lnTo>
                    <a:pt x="3124" y="5245"/>
                  </a:lnTo>
                  <a:lnTo>
                    <a:pt x="3949" y="5105"/>
                  </a:lnTo>
                  <a:lnTo>
                    <a:pt x="4152" y="4838"/>
                  </a:lnTo>
                  <a:lnTo>
                    <a:pt x="4127" y="4483"/>
                  </a:lnTo>
                  <a:lnTo>
                    <a:pt x="4076" y="4114"/>
                  </a:lnTo>
                  <a:lnTo>
                    <a:pt x="3733" y="3822"/>
                  </a:lnTo>
                  <a:lnTo>
                    <a:pt x="2552" y="3949"/>
                  </a:lnTo>
                  <a:lnTo>
                    <a:pt x="1778" y="3911"/>
                  </a:lnTo>
                  <a:lnTo>
                    <a:pt x="965" y="3619"/>
                  </a:lnTo>
                  <a:lnTo>
                    <a:pt x="990" y="3771"/>
                  </a:lnTo>
                  <a:lnTo>
                    <a:pt x="1231" y="4191"/>
                  </a:lnTo>
                  <a:lnTo>
                    <a:pt x="1346" y="4584"/>
                  </a:lnTo>
                  <a:lnTo>
                    <a:pt x="977" y="5257"/>
                  </a:lnTo>
                  <a:lnTo>
                    <a:pt x="1079" y="5422"/>
                  </a:lnTo>
                  <a:lnTo>
                    <a:pt x="1384" y="5499"/>
                  </a:lnTo>
                  <a:lnTo>
                    <a:pt x="2133" y="5651"/>
                  </a:lnTo>
                  <a:lnTo>
                    <a:pt x="2349" y="5981"/>
                  </a:lnTo>
                  <a:lnTo>
                    <a:pt x="2311" y="6896"/>
                  </a:lnTo>
                  <a:lnTo>
                    <a:pt x="2438" y="7112"/>
                  </a:lnTo>
                  <a:lnTo>
                    <a:pt x="2844" y="7404"/>
                  </a:lnTo>
                  <a:lnTo>
                    <a:pt x="3111" y="7315"/>
                  </a:lnTo>
                  <a:lnTo>
                    <a:pt x="3467" y="6997"/>
                  </a:lnTo>
                  <a:lnTo>
                    <a:pt x="3225" y="6337"/>
                  </a:lnTo>
                  <a:lnTo>
                    <a:pt x="3378" y="6451"/>
                  </a:lnTo>
                  <a:lnTo>
                    <a:pt x="3479" y="6604"/>
                  </a:lnTo>
                  <a:lnTo>
                    <a:pt x="3606" y="6731"/>
                  </a:lnTo>
                  <a:lnTo>
                    <a:pt x="3797" y="6832"/>
                  </a:lnTo>
                  <a:lnTo>
                    <a:pt x="4191" y="6616"/>
                  </a:lnTo>
                  <a:lnTo>
                    <a:pt x="4546" y="6426"/>
                  </a:lnTo>
                  <a:lnTo>
                    <a:pt x="5118" y="6007"/>
                  </a:lnTo>
                  <a:lnTo>
                    <a:pt x="5143" y="5613"/>
                  </a:lnTo>
                  <a:close/>
                </a:path>
              </a:pathLst>
            </a:custGeom>
            <a:solidFill>
              <a:srgbClr val="F5CC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3962333" y="4387808"/>
              <a:ext cx="6985" cy="17145"/>
            </a:xfrm>
            <a:custGeom>
              <a:avLst/>
              <a:gdLst/>
              <a:ahLst/>
              <a:cxnLst/>
              <a:rect l="l" t="t" r="r" b="b"/>
              <a:pathLst>
                <a:path w="6985" h="17145">
                  <a:moveTo>
                    <a:pt x="785" y="0"/>
                  </a:moveTo>
                  <a:lnTo>
                    <a:pt x="10" y="1204"/>
                  </a:lnTo>
                  <a:lnTo>
                    <a:pt x="0" y="3130"/>
                  </a:lnTo>
                  <a:lnTo>
                    <a:pt x="136" y="6219"/>
                  </a:lnTo>
                  <a:lnTo>
                    <a:pt x="5936" y="17004"/>
                  </a:lnTo>
                  <a:lnTo>
                    <a:pt x="6533" y="15172"/>
                  </a:lnTo>
                  <a:lnTo>
                    <a:pt x="6209" y="14868"/>
                  </a:lnTo>
                  <a:lnTo>
                    <a:pt x="5266" y="13800"/>
                  </a:lnTo>
                  <a:lnTo>
                    <a:pt x="4868" y="13036"/>
                  </a:lnTo>
                  <a:lnTo>
                    <a:pt x="3779" y="11245"/>
                  </a:lnTo>
                  <a:lnTo>
                    <a:pt x="3162" y="10062"/>
                  </a:lnTo>
                  <a:lnTo>
                    <a:pt x="1863" y="6984"/>
                  </a:lnTo>
                  <a:lnTo>
                    <a:pt x="1361" y="5046"/>
                  </a:lnTo>
                  <a:lnTo>
                    <a:pt x="994" y="2125"/>
                  </a:lnTo>
                  <a:lnTo>
                    <a:pt x="1078" y="1109"/>
                  </a:lnTo>
                  <a:lnTo>
                    <a:pt x="858" y="219"/>
                  </a:lnTo>
                  <a:lnTo>
                    <a:pt x="785" y="0"/>
                  </a:lnTo>
                  <a:close/>
                </a:path>
              </a:pathLst>
            </a:custGeom>
            <a:solidFill>
              <a:srgbClr val="E8B72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3973042" y="4385531"/>
              <a:ext cx="3810" cy="6350"/>
            </a:xfrm>
            <a:custGeom>
              <a:avLst/>
              <a:gdLst/>
              <a:ahLst/>
              <a:cxnLst/>
              <a:rect l="l" t="t" r="r" b="b"/>
              <a:pathLst>
                <a:path w="3810" h="6350">
                  <a:moveTo>
                    <a:pt x="3187" y="2387"/>
                  </a:moveTo>
                  <a:lnTo>
                    <a:pt x="3136" y="2247"/>
                  </a:lnTo>
                  <a:lnTo>
                    <a:pt x="3175" y="1574"/>
                  </a:lnTo>
                  <a:lnTo>
                    <a:pt x="2997" y="1016"/>
                  </a:lnTo>
                  <a:lnTo>
                    <a:pt x="2362" y="342"/>
                  </a:lnTo>
                  <a:lnTo>
                    <a:pt x="1892" y="12"/>
                  </a:lnTo>
                  <a:lnTo>
                    <a:pt x="1092" y="0"/>
                  </a:lnTo>
                  <a:lnTo>
                    <a:pt x="533" y="25"/>
                  </a:lnTo>
                  <a:lnTo>
                    <a:pt x="101" y="406"/>
                  </a:lnTo>
                  <a:lnTo>
                    <a:pt x="0" y="5359"/>
                  </a:lnTo>
                  <a:lnTo>
                    <a:pt x="368" y="5778"/>
                  </a:lnTo>
                  <a:lnTo>
                    <a:pt x="952" y="5854"/>
                  </a:lnTo>
                  <a:lnTo>
                    <a:pt x="1104" y="5854"/>
                  </a:lnTo>
                  <a:lnTo>
                    <a:pt x="1930" y="5854"/>
                  </a:lnTo>
                  <a:lnTo>
                    <a:pt x="2578" y="5359"/>
                  </a:lnTo>
                  <a:lnTo>
                    <a:pt x="2768" y="4521"/>
                  </a:lnTo>
                  <a:lnTo>
                    <a:pt x="2870" y="4102"/>
                  </a:lnTo>
                  <a:lnTo>
                    <a:pt x="3187" y="2540"/>
                  </a:lnTo>
                  <a:lnTo>
                    <a:pt x="3187" y="2387"/>
                  </a:lnTo>
                  <a:close/>
                </a:path>
              </a:pathLst>
            </a:custGeom>
            <a:solidFill>
              <a:srgbClr val="241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3974023" y="4386497"/>
              <a:ext cx="1270" cy="4445"/>
            </a:xfrm>
            <a:custGeom>
              <a:avLst/>
              <a:gdLst/>
              <a:ahLst/>
              <a:cxnLst/>
              <a:rect l="l" t="t" r="r" b="b"/>
              <a:pathLst>
                <a:path w="1270" h="4445">
                  <a:moveTo>
                    <a:pt x="94" y="0"/>
                  </a:moveTo>
                  <a:lnTo>
                    <a:pt x="0" y="3905"/>
                  </a:lnTo>
                  <a:lnTo>
                    <a:pt x="439" y="3947"/>
                  </a:lnTo>
                  <a:lnTo>
                    <a:pt x="743" y="3759"/>
                  </a:lnTo>
                  <a:lnTo>
                    <a:pt x="848" y="3329"/>
                  </a:lnTo>
                  <a:lnTo>
                    <a:pt x="973" y="2753"/>
                  </a:lnTo>
                  <a:lnTo>
                    <a:pt x="1225" y="1518"/>
                  </a:lnTo>
                  <a:lnTo>
                    <a:pt x="534" y="1403"/>
                  </a:lnTo>
                  <a:lnTo>
                    <a:pt x="188" y="1340"/>
                  </a:lnTo>
                  <a:lnTo>
                    <a:pt x="534" y="1277"/>
                  </a:lnTo>
                  <a:lnTo>
                    <a:pt x="1193" y="1256"/>
                  </a:lnTo>
                  <a:lnTo>
                    <a:pt x="1225" y="554"/>
                  </a:lnTo>
                  <a:lnTo>
                    <a:pt x="973" y="20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rgbClr val="F5CC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3977233" y="4465973"/>
              <a:ext cx="42545" cy="22860"/>
            </a:xfrm>
            <a:custGeom>
              <a:avLst/>
              <a:gdLst/>
              <a:ahLst/>
              <a:cxnLst/>
              <a:rect l="l" t="t" r="r" b="b"/>
              <a:pathLst>
                <a:path w="42545" h="22860">
                  <a:moveTo>
                    <a:pt x="16459" y="6134"/>
                  </a:moveTo>
                  <a:lnTo>
                    <a:pt x="15582" y="6134"/>
                  </a:lnTo>
                  <a:lnTo>
                    <a:pt x="15735" y="6261"/>
                  </a:lnTo>
                  <a:lnTo>
                    <a:pt x="16395" y="6261"/>
                  </a:lnTo>
                  <a:lnTo>
                    <a:pt x="16459" y="6134"/>
                  </a:lnTo>
                  <a:close/>
                </a:path>
                <a:path w="42545" h="22860">
                  <a:moveTo>
                    <a:pt x="16751" y="5372"/>
                  </a:moveTo>
                  <a:lnTo>
                    <a:pt x="15532" y="5372"/>
                  </a:lnTo>
                  <a:lnTo>
                    <a:pt x="15430" y="5499"/>
                  </a:lnTo>
                  <a:lnTo>
                    <a:pt x="16725" y="5499"/>
                  </a:lnTo>
                  <a:lnTo>
                    <a:pt x="16751" y="5372"/>
                  </a:lnTo>
                  <a:close/>
                </a:path>
                <a:path w="42545" h="22860">
                  <a:moveTo>
                    <a:pt x="20485" y="4610"/>
                  </a:moveTo>
                  <a:lnTo>
                    <a:pt x="16154" y="4610"/>
                  </a:lnTo>
                  <a:lnTo>
                    <a:pt x="16052" y="4737"/>
                  </a:lnTo>
                  <a:lnTo>
                    <a:pt x="17856" y="4737"/>
                  </a:lnTo>
                  <a:lnTo>
                    <a:pt x="20104" y="4737"/>
                  </a:lnTo>
                  <a:lnTo>
                    <a:pt x="20231" y="4737"/>
                  </a:lnTo>
                  <a:lnTo>
                    <a:pt x="20485" y="4610"/>
                  </a:lnTo>
                  <a:close/>
                </a:path>
                <a:path w="42545" h="22860">
                  <a:moveTo>
                    <a:pt x="42379" y="10579"/>
                  </a:moveTo>
                  <a:lnTo>
                    <a:pt x="42265" y="10071"/>
                  </a:lnTo>
                  <a:lnTo>
                    <a:pt x="42087" y="9817"/>
                  </a:lnTo>
                  <a:lnTo>
                    <a:pt x="41719" y="9690"/>
                  </a:lnTo>
                  <a:lnTo>
                    <a:pt x="41249" y="9817"/>
                  </a:lnTo>
                  <a:lnTo>
                    <a:pt x="41109" y="9817"/>
                  </a:lnTo>
                  <a:lnTo>
                    <a:pt x="40906" y="10007"/>
                  </a:lnTo>
                  <a:lnTo>
                    <a:pt x="40906" y="12585"/>
                  </a:lnTo>
                  <a:lnTo>
                    <a:pt x="40894" y="12776"/>
                  </a:lnTo>
                  <a:lnTo>
                    <a:pt x="40906" y="12585"/>
                  </a:lnTo>
                  <a:lnTo>
                    <a:pt x="40906" y="10007"/>
                  </a:lnTo>
                  <a:lnTo>
                    <a:pt x="40665" y="10071"/>
                  </a:lnTo>
                  <a:lnTo>
                    <a:pt x="40525" y="10198"/>
                  </a:lnTo>
                  <a:lnTo>
                    <a:pt x="39687" y="10706"/>
                  </a:lnTo>
                  <a:lnTo>
                    <a:pt x="38950" y="11087"/>
                  </a:lnTo>
                  <a:lnTo>
                    <a:pt x="38011" y="11468"/>
                  </a:lnTo>
                  <a:lnTo>
                    <a:pt x="37744" y="11468"/>
                  </a:lnTo>
                  <a:lnTo>
                    <a:pt x="36728" y="11849"/>
                  </a:lnTo>
                  <a:lnTo>
                    <a:pt x="35572" y="11849"/>
                  </a:lnTo>
                  <a:lnTo>
                    <a:pt x="35572" y="12484"/>
                  </a:lnTo>
                  <a:lnTo>
                    <a:pt x="34620" y="12776"/>
                  </a:lnTo>
                  <a:lnTo>
                    <a:pt x="30988" y="12776"/>
                  </a:lnTo>
                  <a:lnTo>
                    <a:pt x="30988" y="21615"/>
                  </a:lnTo>
                  <a:lnTo>
                    <a:pt x="30734" y="21882"/>
                  </a:lnTo>
                  <a:lnTo>
                    <a:pt x="30365" y="21640"/>
                  </a:lnTo>
                  <a:lnTo>
                    <a:pt x="30289" y="21882"/>
                  </a:lnTo>
                  <a:lnTo>
                    <a:pt x="30099" y="21615"/>
                  </a:lnTo>
                  <a:lnTo>
                    <a:pt x="30353" y="21615"/>
                  </a:lnTo>
                  <a:lnTo>
                    <a:pt x="30988" y="21615"/>
                  </a:lnTo>
                  <a:lnTo>
                    <a:pt x="30988" y="12776"/>
                  </a:lnTo>
                  <a:lnTo>
                    <a:pt x="30213" y="12776"/>
                  </a:lnTo>
                  <a:lnTo>
                    <a:pt x="30683" y="12484"/>
                  </a:lnTo>
                  <a:lnTo>
                    <a:pt x="35572" y="12484"/>
                  </a:lnTo>
                  <a:lnTo>
                    <a:pt x="35572" y="11849"/>
                  </a:lnTo>
                  <a:lnTo>
                    <a:pt x="30403" y="11849"/>
                  </a:lnTo>
                  <a:lnTo>
                    <a:pt x="29692" y="12293"/>
                  </a:lnTo>
                  <a:lnTo>
                    <a:pt x="29692" y="21615"/>
                  </a:lnTo>
                  <a:lnTo>
                    <a:pt x="29591" y="21882"/>
                  </a:lnTo>
                  <a:lnTo>
                    <a:pt x="29451" y="21615"/>
                  </a:lnTo>
                  <a:lnTo>
                    <a:pt x="29692" y="21615"/>
                  </a:lnTo>
                  <a:lnTo>
                    <a:pt x="29692" y="12293"/>
                  </a:lnTo>
                  <a:lnTo>
                    <a:pt x="29375" y="12484"/>
                  </a:lnTo>
                  <a:lnTo>
                    <a:pt x="28702" y="13779"/>
                  </a:lnTo>
                  <a:lnTo>
                    <a:pt x="28702" y="15341"/>
                  </a:lnTo>
                  <a:lnTo>
                    <a:pt x="28587" y="21615"/>
                  </a:lnTo>
                  <a:lnTo>
                    <a:pt x="28219" y="21717"/>
                  </a:lnTo>
                  <a:lnTo>
                    <a:pt x="28587" y="21615"/>
                  </a:lnTo>
                  <a:lnTo>
                    <a:pt x="28587" y="15405"/>
                  </a:lnTo>
                  <a:lnTo>
                    <a:pt x="28702" y="13779"/>
                  </a:lnTo>
                  <a:lnTo>
                    <a:pt x="27724" y="15659"/>
                  </a:lnTo>
                  <a:lnTo>
                    <a:pt x="27012" y="15659"/>
                  </a:lnTo>
                  <a:lnTo>
                    <a:pt x="26695" y="15557"/>
                  </a:lnTo>
                  <a:lnTo>
                    <a:pt x="26619" y="21844"/>
                  </a:lnTo>
                  <a:lnTo>
                    <a:pt x="24358" y="21755"/>
                  </a:lnTo>
                  <a:lnTo>
                    <a:pt x="23761" y="21615"/>
                  </a:lnTo>
                  <a:lnTo>
                    <a:pt x="25819" y="21615"/>
                  </a:lnTo>
                  <a:lnTo>
                    <a:pt x="26619" y="21844"/>
                  </a:lnTo>
                  <a:lnTo>
                    <a:pt x="26619" y="15608"/>
                  </a:lnTo>
                  <a:lnTo>
                    <a:pt x="26428" y="15659"/>
                  </a:lnTo>
                  <a:lnTo>
                    <a:pt x="26416" y="15455"/>
                  </a:lnTo>
                  <a:lnTo>
                    <a:pt x="26377" y="12611"/>
                  </a:lnTo>
                  <a:lnTo>
                    <a:pt x="28587" y="11201"/>
                  </a:lnTo>
                  <a:lnTo>
                    <a:pt x="28854" y="11226"/>
                  </a:lnTo>
                  <a:lnTo>
                    <a:pt x="29006" y="11201"/>
                  </a:lnTo>
                  <a:lnTo>
                    <a:pt x="29235" y="11150"/>
                  </a:lnTo>
                  <a:lnTo>
                    <a:pt x="29425" y="10985"/>
                  </a:lnTo>
                  <a:lnTo>
                    <a:pt x="29502" y="10756"/>
                  </a:lnTo>
                  <a:lnTo>
                    <a:pt x="29616" y="10426"/>
                  </a:lnTo>
                  <a:lnTo>
                    <a:pt x="29476" y="10096"/>
                  </a:lnTo>
                  <a:lnTo>
                    <a:pt x="29222" y="9931"/>
                  </a:lnTo>
                  <a:lnTo>
                    <a:pt x="28930" y="9779"/>
                  </a:lnTo>
                  <a:lnTo>
                    <a:pt x="28790" y="9804"/>
                  </a:lnTo>
                  <a:lnTo>
                    <a:pt x="28689" y="9563"/>
                  </a:lnTo>
                  <a:lnTo>
                    <a:pt x="28625" y="9436"/>
                  </a:lnTo>
                  <a:lnTo>
                    <a:pt x="28511" y="9182"/>
                  </a:lnTo>
                  <a:lnTo>
                    <a:pt x="28219" y="8928"/>
                  </a:lnTo>
                  <a:lnTo>
                    <a:pt x="28663" y="8928"/>
                  </a:lnTo>
                  <a:lnTo>
                    <a:pt x="28943" y="8674"/>
                  </a:lnTo>
                  <a:lnTo>
                    <a:pt x="29222" y="8572"/>
                  </a:lnTo>
                  <a:lnTo>
                    <a:pt x="29133" y="8369"/>
                  </a:lnTo>
                  <a:lnTo>
                    <a:pt x="29083" y="8242"/>
                  </a:lnTo>
                  <a:lnTo>
                    <a:pt x="29260" y="8166"/>
                  </a:lnTo>
                  <a:lnTo>
                    <a:pt x="29184" y="7658"/>
                  </a:lnTo>
                  <a:lnTo>
                    <a:pt x="28841" y="7658"/>
                  </a:lnTo>
                  <a:lnTo>
                    <a:pt x="28790" y="7531"/>
                  </a:lnTo>
                  <a:lnTo>
                    <a:pt x="29121" y="7531"/>
                  </a:lnTo>
                  <a:lnTo>
                    <a:pt x="29070" y="7404"/>
                  </a:lnTo>
                  <a:lnTo>
                    <a:pt x="28740" y="7404"/>
                  </a:lnTo>
                  <a:lnTo>
                    <a:pt x="28689" y="7277"/>
                  </a:lnTo>
                  <a:lnTo>
                    <a:pt x="29019" y="7277"/>
                  </a:lnTo>
                  <a:lnTo>
                    <a:pt x="28917" y="7023"/>
                  </a:lnTo>
                  <a:lnTo>
                    <a:pt x="28829" y="6845"/>
                  </a:lnTo>
                  <a:lnTo>
                    <a:pt x="29108" y="6108"/>
                  </a:lnTo>
                  <a:lnTo>
                    <a:pt x="28181" y="5257"/>
                  </a:lnTo>
                  <a:lnTo>
                    <a:pt x="28181" y="6388"/>
                  </a:lnTo>
                  <a:lnTo>
                    <a:pt x="27901" y="6515"/>
                  </a:lnTo>
                  <a:lnTo>
                    <a:pt x="27736" y="6515"/>
                  </a:lnTo>
                  <a:lnTo>
                    <a:pt x="27736" y="6642"/>
                  </a:lnTo>
                  <a:lnTo>
                    <a:pt x="27571" y="6769"/>
                  </a:lnTo>
                  <a:lnTo>
                    <a:pt x="27292" y="6845"/>
                  </a:lnTo>
                  <a:lnTo>
                    <a:pt x="27292" y="11239"/>
                  </a:lnTo>
                  <a:lnTo>
                    <a:pt x="25958" y="12065"/>
                  </a:lnTo>
                  <a:lnTo>
                    <a:pt x="25882" y="11239"/>
                  </a:lnTo>
                  <a:lnTo>
                    <a:pt x="27292" y="11239"/>
                  </a:lnTo>
                  <a:lnTo>
                    <a:pt x="27292" y="6845"/>
                  </a:lnTo>
                  <a:lnTo>
                    <a:pt x="27063" y="6896"/>
                  </a:lnTo>
                  <a:lnTo>
                    <a:pt x="26784" y="6642"/>
                  </a:lnTo>
                  <a:lnTo>
                    <a:pt x="27736" y="6642"/>
                  </a:lnTo>
                  <a:lnTo>
                    <a:pt x="27736" y="6515"/>
                  </a:lnTo>
                  <a:lnTo>
                    <a:pt x="26720" y="6515"/>
                  </a:lnTo>
                  <a:lnTo>
                    <a:pt x="26720" y="8242"/>
                  </a:lnTo>
                  <a:lnTo>
                    <a:pt x="26720" y="6515"/>
                  </a:lnTo>
                  <a:lnTo>
                    <a:pt x="26517" y="6388"/>
                  </a:lnTo>
                  <a:lnTo>
                    <a:pt x="26403" y="6261"/>
                  </a:lnTo>
                  <a:lnTo>
                    <a:pt x="26289" y="6134"/>
                  </a:lnTo>
                  <a:lnTo>
                    <a:pt x="25285" y="6134"/>
                  </a:lnTo>
                  <a:lnTo>
                    <a:pt x="24853" y="6134"/>
                  </a:lnTo>
                  <a:lnTo>
                    <a:pt x="24853" y="7404"/>
                  </a:lnTo>
                  <a:lnTo>
                    <a:pt x="24549" y="7404"/>
                  </a:lnTo>
                  <a:lnTo>
                    <a:pt x="24409" y="7340"/>
                  </a:lnTo>
                  <a:lnTo>
                    <a:pt x="24282" y="7023"/>
                  </a:lnTo>
                  <a:lnTo>
                    <a:pt x="23583" y="6642"/>
                  </a:lnTo>
                  <a:lnTo>
                    <a:pt x="24663" y="6642"/>
                  </a:lnTo>
                  <a:lnTo>
                    <a:pt x="24726" y="7150"/>
                  </a:lnTo>
                  <a:lnTo>
                    <a:pt x="24790" y="7277"/>
                  </a:lnTo>
                  <a:lnTo>
                    <a:pt x="24853" y="7404"/>
                  </a:lnTo>
                  <a:lnTo>
                    <a:pt x="24853" y="6134"/>
                  </a:lnTo>
                  <a:lnTo>
                    <a:pt x="24752" y="6515"/>
                  </a:lnTo>
                  <a:lnTo>
                    <a:pt x="23469" y="6515"/>
                  </a:lnTo>
                  <a:lnTo>
                    <a:pt x="23355" y="6388"/>
                  </a:lnTo>
                  <a:lnTo>
                    <a:pt x="23241" y="6261"/>
                  </a:lnTo>
                  <a:lnTo>
                    <a:pt x="24599" y="6261"/>
                  </a:lnTo>
                  <a:lnTo>
                    <a:pt x="24752" y="6515"/>
                  </a:lnTo>
                  <a:lnTo>
                    <a:pt x="24752" y="6134"/>
                  </a:lnTo>
                  <a:lnTo>
                    <a:pt x="23126" y="6134"/>
                  </a:lnTo>
                  <a:lnTo>
                    <a:pt x="22796" y="6134"/>
                  </a:lnTo>
                  <a:lnTo>
                    <a:pt x="22771" y="6007"/>
                  </a:lnTo>
                  <a:lnTo>
                    <a:pt x="23012" y="6007"/>
                  </a:lnTo>
                  <a:lnTo>
                    <a:pt x="22783" y="5753"/>
                  </a:lnTo>
                  <a:lnTo>
                    <a:pt x="22694" y="22009"/>
                  </a:lnTo>
                  <a:lnTo>
                    <a:pt x="20345" y="22009"/>
                  </a:lnTo>
                  <a:lnTo>
                    <a:pt x="21209" y="21755"/>
                  </a:lnTo>
                  <a:lnTo>
                    <a:pt x="22694" y="22009"/>
                  </a:lnTo>
                  <a:lnTo>
                    <a:pt x="22694" y="5651"/>
                  </a:lnTo>
                  <a:lnTo>
                    <a:pt x="22567" y="5499"/>
                  </a:lnTo>
                  <a:lnTo>
                    <a:pt x="22529" y="6489"/>
                  </a:lnTo>
                  <a:lnTo>
                    <a:pt x="22326" y="6400"/>
                  </a:lnTo>
                  <a:lnTo>
                    <a:pt x="22326" y="15341"/>
                  </a:lnTo>
                  <a:lnTo>
                    <a:pt x="16306" y="15684"/>
                  </a:lnTo>
                  <a:lnTo>
                    <a:pt x="16167" y="15405"/>
                  </a:lnTo>
                  <a:lnTo>
                    <a:pt x="22326" y="15341"/>
                  </a:lnTo>
                  <a:lnTo>
                    <a:pt x="22326" y="6400"/>
                  </a:lnTo>
                  <a:lnTo>
                    <a:pt x="22059" y="6261"/>
                  </a:lnTo>
                  <a:lnTo>
                    <a:pt x="22326" y="6261"/>
                  </a:lnTo>
                  <a:lnTo>
                    <a:pt x="22453" y="6388"/>
                  </a:lnTo>
                  <a:lnTo>
                    <a:pt x="22529" y="5499"/>
                  </a:lnTo>
                  <a:lnTo>
                    <a:pt x="21132" y="5499"/>
                  </a:lnTo>
                  <a:lnTo>
                    <a:pt x="21132" y="6261"/>
                  </a:lnTo>
                  <a:lnTo>
                    <a:pt x="21082" y="6515"/>
                  </a:lnTo>
                  <a:lnTo>
                    <a:pt x="21056" y="6642"/>
                  </a:lnTo>
                  <a:lnTo>
                    <a:pt x="20929" y="6642"/>
                  </a:lnTo>
                  <a:lnTo>
                    <a:pt x="21056" y="6642"/>
                  </a:lnTo>
                  <a:lnTo>
                    <a:pt x="21056" y="6515"/>
                  </a:lnTo>
                  <a:lnTo>
                    <a:pt x="20866" y="6515"/>
                  </a:lnTo>
                  <a:lnTo>
                    <a:pt x="20802" y="6388"/>
                  </a:lnTo>
                  <a:lnTo>
                    <a:pt x="20789" y="7912"/>
                  </a:lnTo>
                  <a:lnTo>
                    <a:pt x="20218" y="8001"/>
                  </a:lnTo>
                  <a:lnTo>
                    <a:pt x="20066" y="7912"/>
                  </a:lnTo>
                  <a:lnTo>
                    <a:pt x="20789" y="7912"/>
                  </a:lnTo>
                  <a:lnTo>
                    <a:pt x="20789" y="6362"/>
                  </a:lnTo>
                  <a:lnTo>
                    <a:pt x="21132" y="6261"/>
                  </a:lnTo>
                  <a:lnTo>
                    <a:pt x="21132" y="5499"/>
                  </a:lnTo>
                  <a:lnTo>
                    <a:pt x="21412" y="5372"/>
                  </a:lnTo>
                  <a:lnTo>
                    <a:pt x="22047" y="5372"/>
                  </a:lnTo>
                  <a:lnTo>
                    <a:pt x="21945" y="4864"/>
                  </a:lnTo>
                  <a:lnTo>
                    <a:pt x="21920" y="4737"/>
                  </a:lnTo>
                  <a:lnTo>
                    <a:pt x="21323" y="4737"/>
                  </a:lnTo>
                  <a:lnTo>
                    <a:pt x="21437" y="4610"/>
                  </a:lnTo>
                  <a:lnTo>
                    <a:pt x="20485" y="4610"/>
                  </a:lnTo>
                  <a:lnTo>
                    <a:pt x="20662" y="4724"/>
                  </a:lnTo>
                  <a:lnTo>
                    <a:pt x="21297" y="4737"/>
                  </a:lnTo>
                  <a:lnTo>
                    <a:pt x="21158" y="4864"/>
                  </a:lnTo>
                  <a:lnTo>
                    <a:pt x="21107" y="5753"/>
                  </a:lnTo>
                  <a:lnTo>
                    <a:pt x="20586" y="5753"/>
                  </a:lnTo>
                  <a:lnTo>
                    <a:pt x="21069" y="5537"/>
                  </a:lnTo>
                  <a:lnTo>
                    <a:pt x="21107" y="5753"/>
                  </a:lnTo>
                  <a:lnTo>
                    <a:pt x="21107" y="4864"/>
                  </a:lnTo>
                  <a:lnTo>
                    <a:pt x="20891" y="4864"/>
                  </a:lnTo>
                  <a:lnTo>
                    <a:pt x="20688" y="4737"/>
                  </a:lnTo>
                  <a:lnTo>
                    <a:pt x="20421" y="4737"/>
                  </a:lnTo>
                  <a:lnTo>
                    <a:pt x="20421" y="7277"/>
                  </a:lnTo>
                  <a:lnTo>
                    <a:pt x="20129" y="7150"/>
                  </a:lnTo>
                  <a:lnTo>
                    <a:pt x="19456" y="7023"/>
                  </a:lnTo>
                  <a:lnTo>
                    <a:pt x="18923" y="6896"/>
                  </a:lnTo>
                  <a:lnTo>
                    <a:pt x="18453" y="6642"/>
                  </a:lnTo>
                  <a:lnTo>
                    <a:pt x="20167" y="6642"/>
                  </a:lnTo>
                  <a:lnTo>
                    <a:pt x="20256" y="6769"/>
                  </a:lnTo>
                  <a:lnTo>
                    <a:pt x="20320" y="6896"/>
                  </a:lnTo>
                  <a:lnTo>
                    <a:pt x="20421" y="7277"/>
                  </a:lnTo>
                  <a:lnTo>
                    <a:pt x="20421" y="4737"/>
                  </a:lnTo>
                  <a:lnTo>
                    <a:pt x="20231" y="4737"/>
                  </a:lnTo>
                  <a:lnTo>
                    <a:pt x="20078" y="4851"/>
                  </a:lnTo>
                  <a:lnTo>
                    <a:pt x="20078" y="6515"/>
                  </a:lnTo>
                  <a:lnTo>
                    <a:pt x="18211" y="6515"/>
                  </a:lnTo>
                  <a:lnTo>
                    <a:pt x="17983" y="6388"/>
                  </a:lnTo>
                  <a:lnTo>
                    <a:pt x="17894" y="6261"/>
                  </a:lnTo>
                  <a:lnTo>
                    <a:pt x="19900" y="6261"/>
                  </a:lnTo>
                  <a:lnTo>
                    <a:pt x="19989" y="6388"/>
                  </a:lnTo>
                  <a:lnTo>
                    <a:pt x="20078" y="6515"/>
                  </a:lnTo>
                  <a:lnTo>
                    <a:pt x="20078" y="4851"/>
                  </a:lnTo>
                  <a:lnTo>
                    <a:pt x="19253" y="5372"/>
                  </a:lnTo>
                  <a:lnTo>
                    <a:pt x="19812" y="5372"/>
                  </a:lnTo>
                  <a:lnTo>
                    <a:pt x="19646" y="5499"/>
                  </a:lnTo>
                  <a:lnTo>
                    <a:pt x="19342" y="5499"/>
                  </a:lnTo>
                  <a:lnTo>
                    <a:pt x="19443" y="5651"/>
                  </a:lnTo>
                  <a:lnTo>
                    <a:pt x="19316" y="5753"/>
                  </a:lnTo>
                  <a:lnTo>
                    <a:pt x="19519" y="5753"/>
                  </a:lnTo>
                  <a:lnTo>
                    <a:pt x="19710" y="6007"/>
                  </a:lnTo>
                  <a:lnTo>
                    <a:pt x="19799" y="6134"/>
                  </a:lnTo>
                  <a:lnTo>
                    <a:pt x="17907" y="6134"/>
                  </a:lnTo>
                  <a:lnTo>
                    <a:pt x="18008" y="5499"/>
                  </a:lnTo>
                  <a:lnTo>
                    <a:pt x="17614" y="5499"/>
                  </a:lnTo>
                  <a:lnTo>
                    <a:pt x="17729" y="5372"/>
                  </a:lnTo>
                  <a:lnTo>
                    <a:pt x="18072" y="5372"/>
                  </a:lnTo>
                  <a:lnTo>
                    <a:pt x="18008" y="5499"/>
                  </a:lnTo>
                  <a:lnTo>
                    <a:pt x="19342" y="5499"/>
                  </a:lnTo>
                  <a:lnTo>
                    <a:pt x="19253" y="5372"/>
                  </a:lnTo>
                  <a:lnTo>
                    <a:pt x="18211" y="5372"/>
                  </a:lnTo>
                  <a:lnTo>
                    <a:pt x="18008" y="4991"/>
                  </a:lnTo>
                  <a:lnTo>
                    <a:pt x="17932" y="4864"/>
                  </a:lnTo>
                  <a:lnTo>
                    <a:pt x="17856" y="4737"/>
                  </a:lnTo>
                  <a:lnTo>
                    <a:pt x="17259" y="4838"/>
                  </a:lnTo>
                  <a:lnTo>
                    <a:pt x="17259" y="8242"/>
                  </a:lnTo>
                  <a:lnTo>
                    <a:pt x="17005" y="8242"/>
                  </a:lnTo>
                  <a:lnTo>
                    <a:pt x="16827" y="8166"/>
                  </a:lnTo>
                  <a:lnTo>
                    <a:pt x="17208" y="8166"/>
                  </a:lnTo>
                  <a:lnTo>
                    <a:pt x="17259" y="4838"/>
                  </a:lnTo>
                  <a:lnTo>
                    <a:pt x="17005" y="4864"/>
                  </a:lnTo>
                  <a:lnTo>
                    <a:pt x="16814" y="4991"/>
                  </a:lnTo>
                  <a:lnTo>
                    <a:pt x="16751" y="5372"/>
                  </a:lnTo>
                  <a:lnTo>
                    <a:pt x="17183" y="5372"/>
                  </a:lnTo>
                  <a:lnTo>
                    <a:pt x="17246" y="5499"/>
                  </a:lnTo>
                  <a:lnTo>
                    <a:pt x="16725" y="5499"/>
                  </a:lnTo>
                  <a:lnTo>
                    <a:pt x="16649" y="5753"/>
                  </a:lnTo>
                  <a:lnTo>
                    <a:pt x="16624" y="6248"/>
                  </a:lnTo>
                  <a:lnTo>
                    <a:pt x="16459" y="6248"/>
                  </a:lnTo>
                  <a:lnTo>
                    <a:pt x="16598" y="6807"/>
                  </a:lnTo>
                  <a:lnTo>
                    <a:pt x="16560" y="7658"/>
                  </a:lnTo>
                  <a:lnTo>
                    <a:pt x="16294" y="7404"/>
                  </a:lnTo>
                  <a:lnTo>
                    <a:pt x="16217" y="7277"/>
                  </a:lnTo>
                  <a:lnTo>
                    <a:pt x="16129" y="7023"/>
                  </a:lnTo>
                  <a:lnTo>
                    <a:pt x="16052" y="6642"/>
                  </a:lnTo>
                  <a:lnTo>
                    <a:pt x="16344" y="6642"/>
                  </a:lnTo>
                  <a:lnTo>
                    <a:pt x="16332" y="6515"/>
                  </a:lnTo>
                  <a:lnTo>
                    <a:pt x="16027" y="6515"/>
                  </a:lnTo>
                  <a:lnTo>
                    <a:pt x="15582" y="6134"/>
                  </a:lnTo>
                  <a:lnTo>
                    <a:pt x="15176" y="6134"/>
                  </a:lnTo>
                  <a:lnTo>
                    <a:pt x="15151" y="5626"/>
                  </a:lnTo>
                  <a:lnTo>
                    <a:pt x="15430" y="5499"/>
                  </a:lnTo>
                  <a:lnTo>
                    <a:pt x="15011" y="5499"/>
                  </a:lnTo>
                  <a:lnTo>
                    <a:pt x="15011" y="7251"/>
                  </a:lnTo>
                  <a:lnTo>
                    <a:pt x="14973" y="7442"/>
                  </a:lnTo>
                  <a:lnTo>
                    <a:pt x="14960" y="7239"/>
                  </a:lnTo>
                  <a:lnTo>
                    <a:pt x="15011" y="5499"/>
                  </a:lnTo>
                  <a:lnTo>
                    <a:pt x="14478" y="5499"/>
                  </a:lnTo>
                  <a:lnTo>
                    <a:pt x="14719" y="5372"/>
                  </a:lnTo>
                  <a:lnTo>
                    <a:pt x="15532" y="5372"/>
                  </a:lnTo>
                  <a:lnTo>
                    <a:pt x="15849" y="4991"/>
                  </a:lnTo>
                  <a:lnTo>
                    <a:pt x="15951" y="4864"/>
                  </a:lnTo>
                  <a:lnTo>
                    <a:pt x="16052" y="4737"/>
                  </a:lnTo>
                  <a:lnTo>
                    <a:pt x="15506" y="4737"/>
                  </a:lnTo>
                  <a:lnTo>
                    <a:pt x="15633" y="4610"/>
                  </a:lnTo>
                  <a:lnTo>
                    <a:pt x="16154" y="4610"/>
                  </a:lnTo>
                  <a:lnTo>
                    <a:pt x="16256" y="4483"/>
                  </a:lnTo>
                  <a:lnTo>
                    <a:pt x="16865" y="4483"/>
                  </a:lnTo>
                  <a:lnTo>
                    <a:pt x="16916" y="4356"/>
                  </a:lnTo>
                  <a:lnTo>
                    <a:pt x="17030" y="4102"/>
                  </a:lnTo>
                  <a:lnTo>
                    <a:pt x="17043" y="3848"/>
                  </a:lnTo>
                  <a:lnTo>
                    <a:pt x="18973" y="3848"/>
                  </a:lnTo>
                  <a:lnTo>
                    <a:pt x="17056" y="3619"/>
                  </a:lnTo>
                  <a:lnTo>
                    <a:pt x="17081" y="3340"/>
                  </a:lnTo>
                  <a:lnTo>
                    <a:pt x="16878" y="3213"/>
                  </a:lnTo>
                  <a:lnTo>
                    <a:pt x="17297" y="2324"/>
                  </a:lnTo>
                  <a:lnTo>
                    <a:pt x="17360" y="2197"/>
                  </a:lnTo>
                  <a:lnTo>
                    <a:pt x="17475" y="1943"/>
                  </a:lnTo>
                  <a:lnTo>
                    <a:pt x="18249" y="1435"/>
                  </a:lnTo>
                  <a:lnTo>
                    <a:pt x="21196" y="1435"/>
                  </a:lnTo>
                  <a:lnTo>
                    <a:pt x="22352" y="1308"/>
                  </a:lnTo>
                  <a:lnTo>
                    <a:pt x="22733" y="1143"/>
                  </a:lnTo>
                  <a:lnTo>
                    <a:pt x="25260" y="3530"/>
                  </a:lnTo>
                  <a:lnTo>
                    <a:pt x="25730" y="3530"/>
                  </a:lnTo>
                  <a:lnTo>
                    <a:pt x="26022" y="2870"/>
                  </a:lnTo>
                  <a:lnTo>
                    <a:pt x="26670" y="5067"/>
                  </a:lnTo>
                  <a:lnTo>
                    <a:pt x="27914" y="5067"/>
                  </a:lnTo>
                  <a:lnTo>
                    <a:pt x="27444" y="4483"/>
                  </a:lnTo>
                  <a:lnTo>
                    <a:pt x="27165" y="4140"/>
                  </a:lnTo>
                  <a:lnTo>
                    <a:pt x="27228" y="3530"/>
                  </a:lnTo>
                  <a:lnTo>
                    <a:pt x="27330" y="2870"/>
                  </a:lnTo>
                  <a:lnTo>
                    <a:pt x="27355" y="2705"/>
                  </a:lnTo>
                  <a:lnTo>
                    <a:pt x="25565" y="2438"/>
                  </a:lnTo>
                  <a:lnTo>
                    <a:pt x="23863" y="1587"/>
                  </a:lnTo>
                  <a:lnTo>
                    <a:pt x="23444" y="736"/>
                  </a:lnTo>
                  <a:lnTo>
                    <a:pt x="23088" y="0"/>
                  </a:lnTo>
                  <a:lnTo>
                    <a:pt x="21297" y="254"/>
                  </a:lnTo>
                  <a:lnTo>
                    <a:pt x="19634" y="38"/>
                  </a:lnTo>
                  <a:lnTo>
                    <a:pt x="17449" y="292"/>
                  </a:lnTo>
                  <a:lnTo>
                    <a:pt x="16116" y="1041"/>
                  </a:lnTo>
                  <a:lnTo>
                    <a:pt x="16116" y="3263"/>
                  </a:lnTo>
                  <a:lnTo>
                    <a:pt x="16078" y="3492"/>
                  </a:lnTo>
                  <a:lnTo>
                    <a:pt x="15163" y="3378"/>
                  </a:lnTo>
                  <a:lnTo>
                    <a:pt x="16116" y="3263"/>
                  </a:lnTo>
                  <a:lnTo>
                    <a:pt x="16116" y="1041"/>
                  </a:lnTo>
                  <a:lnTo>
                    <a:pt x="14732" y="1816"/>
                  </a:lnTo>
                  <a:lnTo>
                    <a:pt x="14732" y="2832"/>
                  </a:lnTo>
                  <a:lnTo>
                    <a:pt x="14579" y="3086"/>
                  </a:lnTo>
                  <a:lnTo>
                    <a:pt x="14389" y="3263"/>
                  </a:lnTo>
                  <a:lnTo>
                    <a:pt x="14236" y="3429"/>
                  </a:lnTo>
                  <a:lnTo>
                    <a:pt x="14236" y="5753"/>
                  </a:lnTo>
                  <a:lnTo>
                    <a:pt x="13995" y="5753"/>
                  </a:lnTo>
                  <a:lnTo>
                    <a:pt x="14185" y="5651"/>
                  </a:lnTo>
                  <a:lnTo>
                    <a:pt x="14236" y="3429"/>
                  </a:lnTo>
                  <a:lnTo>
                    <a:pt x="13042" y="4610"/>
                  </a:lnTo>
                  <a:lnTo>
                    <a:pt x="13385" y="4610"/>
                  </a:lnTo>
                  <a:lnTo>
                    <a:pt x="13322" y="4737"/>
                  </a:lnTo>
                  <a:lnTo>
                    <a:pt x="12992" y="4737"/>
                  </a:lnTo>
                  <a:lnTo>
                    <a:pt x="12687" y="5372"/>
                  </a:lnTo>
                  <a:lnTo>
                    <a:pt x="13030" y="5372"/>
                  </a:lnTo>
                  <a:lnTo>
                    <a:pt x="12979" y="5499"/>
                  </a:lnTo>
                  <a:lnTo>
                    <a:pt x="12941" y="9740"/>
                  </a:lnTo>
                  <a:lnTo>
                    <a:pt x="12750" y="9956"/>
                  </a:lnTo>
                  <a:lnTo>
                    <a:pt x="12738" y="9740"/>
                  </a:lnTo>
                  <a:lnTo>
                    <a:pt x="12941" y="9740"/>
                  </a:lnTo>
                  <a:lnTo>
                    <a:pt x="12941" y="5499"/>
                  </a:lnTo>
                  <a:lnTo>
                    <a:pt x="12636" y="5499"/>
                  </a:lnTo>
                  <a:lnTo>
                    <a:pt x="12509" y="5753"/>
                  </a:lnTo>
                  <a:lnTo>
                    <a:pt x="12395" y="6007"/>
                  </a:lnTo>
                  <a:lnTo>
                    <a:pt x="12268" y="6261"/>
                  </a:lnTo>
                  <a:lnTo>
                    <a:pt x="12153" y="6515"/>
                  </a:lnTo>
                  <a:lnTo>
                    <a:pt x="12065" y="6769"/>
                  </a:lnTo>
                  <a:lnTo>
                    <a:pt x="11976" y="7023"/>
                  </a:lnTo>
                  <a:lnTo>
                    <a:pt x="11887" y="7277"/>
                  </a:lnTo>
                  <a:lnTo>
                    <a:pt x="11772" y="8166"/>
                  </a:lnTo>
                  <a:lnTo>
                    <a:pt x="12141" y="8166"/>
                  </a:lnTo>
                  <a:lnTo>
                    <a:pt x="12192" y="8293"/>
                  </a:lnTo>
                  <a:lnTo>
                    <a:pt x="11811" y="8293"/>
                  </a:lnTo>
                  <a:lnTo>
                    <a:pt x="11899" y="8547"/>
                  </a:lnTo>
                  <a:lnTo>
                    <a:pt x="12014" y="11087"/>
                  </a:lnTo>
                  <a:lnTo>
                    <a:pt x="12598" y="11468"/>
                  </a:lnTo>
                  <a:lnTo>
                    <a:pt x="12547" y="11722"/>
                  </a:lnTo>
                  <a:lnTo>
                    <a:pt x="12433" y="12230"/>
                  </a:lnTo>
                  <a:lnTo>
                    <a:pt x="12547" y="12407"/>
                  </a:lnTo>
                  <a:lnTo>
                    <a:pt x="12407" y="12776"/>
                  </a:lnTo>
                  <a:lnTo>
                    <a:pt x="12814" y="12776"/>
                  </a:lnTo>
                  <a:lnTo>
                    <a:pt x="12966" y="12992"/>
                  </a:lnTo>
                  <a:lnTo>
                    <a:pt x="13055" y="13119"/>
                  </a:lnTo>
                  <a:lnTo>
                    <a:pt x="13131" y="13246"/>
                  </a:lnTo>
                  <a:lnTo>
                    <a:pt x="13220" y="13373"/>
                  </a:lnTo>
                  <a:lnTo>
                    <a:pt x="13309" y="13500"/>
                  </a:lnTo>
                  <a:lnTo>
                    <a:pt x="13398" y="13627"/>
                  </a:lnTo>
                  <a:lnTo>
                    <a:pt x="13487" y="13754"/>
                  </a:lnTo>
                  <a:lnTo>
                    <a:pt x="13563" y="14008"/>
                  </a:lnTo>
                  <a:lnTo>
                    <a:pt x="13677" y="14262"/>
                  </a:lnTo>
                  <a:lnTo>
                    <a:pt x="14008" y="14389"/>
                  </a:lnTo>
                  <a:lnTo>
                    <a:pt x="14516" y="14516"/>
                  </a:lnTo>
                  <a:lnTo>
                    <a:pt x="14706" y="14897"/>
                  </a:lnTo>
                  <a:lnTo>
                    <a:pt x="14935" y="15024"/>
                  </a:lnTo>
                  <a:lnTo>
                    <a:pt x="15062" y="15151"/>
                  </a:lnTo>
                  <a:lnTo>
                    <a:pt x="15176" y="15278"/>
                  </a:lnTo>
                  <a:lnTo>
                    <a:pt x="15290" y="15405"/>
                  </a:lnTo>
                  <a:lnTo>
                    <a:pt x="14503" y="15659"/>
                  </a:lnTo>
                  <a:lnTo>
                    <a:pt x="14681" y="15659"/>
                  </a:lnTo>
                  <a:lnTo>
                    <a:pt x="14465" y="15786"/>
                  </a:lnTo>
                  <a:lnTo>
                    <a:pt x="14262" y="15659"/>
                  </a:lnTo>
                  <a:lnTo>
                    <a:pt x="12814" y="13754"/>
                  </a:lnTo>
                  <a:lnTo>
                    <a:pt x="12725" y="13627"/>
                  </a:lnTo>
                  <a:lnTo>
                    <a:pt x="12623" y="13500"/>
                  </a:lnTo>
                  <a:lnTo>
                    <a:pt x="12522" y="13373"/>
                  </a:lnTo>
                  <a:lnTo>
                    <a:pt x="12433" y="13246"/>
                  </a:lnTo>
                  <a:lnTo>
                    <a:pt x="12331" y="13119"/>
                  </a:lnTo>
                  <a:lnTo>
                    <a:pt x="12242" y="12992"/>
                  </a:lnTo>
                  <a:lnTo>
                    <a:pt x="12141" y="12865"/>
                  </a:lnTo>
                  <a:lnTo>
                    <a:pt x="12039" y="12738"/>
                  </a:lnTo>
                  <a:lnTo>
                    <a:pt x="11950" y="12611"/>
                  </a:lnTo>
                  <a:lnTo>
                    <a:pt x="11849" y="12484"/>
                  </a:lnTo>
                  <a:lnTo>
                    <a:pt x="11036" y="12103"/>
                  </a:lnTo>
                  <a:lnTo>
                    <a:pt x="6159" y="12103"/>
                  </a:lnTo>
                  <a:lnTo>
                    <a:pt x="5080" y="11976"/>
                  </a:lnTo>
                  <a:lnTo>
                    <a:pt x="2908" y="11214"/>
                  </a:lnTo>
                  <a:lnTo>
                    <a:pt x="1892" y="10452"/>
                  </a:lnTo>
                  <a:lnTo>
                    <a:pt x="1041" y="9817"/>
                  </a:lnTo>
                  <a:lnTo>
                    <a:pt x="673" y="9563"/>
                  </a:lnTo>
                  <a:lnTo>
                    <a:pt x="228" y="9563"/>
                  </a:lnTo>
                  <a:lnTo>
                    <a:pt x="266" y="10426"/>
                  </a:lnTo>
                  <a:lnTo>
                    <a:pt x="139" y="10972"/>
                  </a:lnTo>
                  <a:lnTo>
                    <a:pt x="304" y="11099"/>
                  </a:lnTo>
                  <a:lnTo>
                    <a:pt x="330" y="11595"/>
                  </a:lnTo>
                  <a:lnTo>
                    <a:pt x="406" y="11722"/>
                  </a:lnTo>
                  <a:lnTo>
                    <a:pt x="266" y="11772"/>
                  </a:lnTo>
                  <a:lnTo>
                    <a:pt x="12" y="11849"/>
                  </a:lnTo>
                  <a:lnTo>
                    <a:pt x="76" y="13373"/>
                  </a:lnTo>
                  <a:lnTo>
                    <a:pt x="723" y="14262"/>
                  </a:lnTo>
                  <a:lnTo>
                    <a:pt x="749" y="15151"/>
                  </a:lnTo>
                  <a:lnTo>
                    <a:pt x="1143" y="15659"/>
                  </a:lnTo>
                  <a:lnTo>
                    <a:pt x="1231" y="15786"/>
                  </a:lnTo>
                  <a:lnTo>
                    <a:pt x="1778" y="16294"/>
                  </a:lnTo>
                  <a:lnTo>
                    <a:pt x="1778" y="16802"/>
                  </a:lnTo>
                  <a:lnTo>
                    <a:pt x="1778" y="17056"/>
                  </a:lnTo>
                  <a:lnTo>
                    <a:pt x="2057" y="17310"/>
                  </a:lnTo>
                  <a:lnTo>
                    <a:pt x="2667" y="17691"/>
                  </a:lnTo>
                  <a:lnTo>
                    <a:pt x="3086" y="17818"/>
                  </a:lnTo>
                  <a:lnTo>
                    <a:pt x="3441" y="18072"/>
                  </a:lnTo>
                  <a:lnTo>
                    <a:pt x="3416" y="18503"/>
                  </a:lnTo>
                  <a:lnTo>
                    <a:pt x="3416" y="18707"/>
                  </a:lnTo>
                  <a:lnTo>
                    <a:pt x="4140" y="19215"/>
                  </a:lnTo>
                  <a:lnTo>
                    <a:pt x="5003" y="19469"/>
                  </a:lnTo>
                  <a:lnTo>
                    <a:pt x="5321" y="19596"/>
                  </a:lnTo>
                  <a:lnTo>
                    <a:pt x="6007" y="19723"/>
                  </a:lnTo>
                  <a:lnTo>
                    <a:pt x="6019" y="20104"/>
                  </a:lnTo>
                  <a:lnTo>
                    <a:pt x="6146" y="20231"/>
                  </a:lnTo>
                  <a:lnTo>
                    <a:pt x="6235" y="20358"/>
                  </a:lnTo>
                  <a:lnTo>
                    <a:pt x="6337" y="20485"/>
                  </a:lnTo>
                  <a:lnTo>
                    <a:pt x="8445" y="20358"/>
                  </a:lnTo>
                  <a:lnTo>
                    <a:pt x="8432" y="20866"/>
                  </a:lnTo>
                  <a:lnTo>
                    <a:pt x="8724" y="21374"/>
                  </a:lnTo>
                  <a:lnTo>
                    <a:pt x="8788" y="21501"/>
                  </a:lnTo>
                  <a:lnTo>
                    <a:pt x="8966" y="21628"/>
                  </a:lnTo>
                  <a:lnTo>
                    <a:pt x="12319" y="22644"/>
                  </a:lnTo>
                  <a:lnTo>
                    <a:pt x="12484" y="22644"/>
                  </a:lnTo>
                  <a:lnTo>
                    <a:pt x="12649" y="22771"/>
                  </a:lnTo>
                  <a:lnTo>
                    <a:pt x="16903" y="22771"/>
                  </a:lnTo>
                  <a:lnTo>
                    <a:pt x="18199" y="22644"/>
                  </a:lnTo>
                  <a:lnTo>
                    <a:pt x="19481" y="22263"/>
                  </a:lnTo>
                  <a:lnTo>
                    <a:pt x="19913" y="22136"/>
                  </a:lnTo>
                  <a:lnTo>
                    <a:pt x="23279" y="22136"/>
                  </a:lnTo>
                  <a:lnTo>
                    <a:pt x="24472" y="22390"/>
                  </a:lnTo>
                  <a:lnTo>
                    <a:pt x="31242" y="22517"/>
                  </a:lnTo>
                  <a:lnTo>
                    <a:pt x="31343" y="22390"/>
                  </a:lnTo>
                  <a:lnTo>
                    <a:pt x="31457" y="22263"/>
                  </a:lnTo>
                  <a:lnTo>
                    <a:pt x="32308" y="22136"/>
                  </a:lnTo>
                  <a:lnTo>
                    <a:pt x="32537" y="22009"/>
                  </a:lnTo>
                  <a:lnTo>
                    <a:pt x="32753" y="21882"/>
                  </a:lnTo>
                  <a:lnTo>
                    <a:pt x="33312" y="21501"/>
                  </a:lnTo>
                  <a:lnTo>
                    <a:pt x="33375" y="21374"/>
                  </a:lnTo>
                  <a:lnTo>
                    <a:pt x="33172" y="21374"/>
                  </a:lnTo>
                  <a:lnTo>
                    <a:pt x="33667" y="21120"/>
                  </a:lnTo>
                  <a:lnTo>
                    <a:pt x="33794" y="20358"/>
                  </a:lnTo>
                  <a:lnTo>
                    <a:pt x="34505" y="20231"/>
                  </a:lnTo>
                  <a:lnTo>
                    <a:pt x="35331" y="19977"/>
                  </a:lnTo>
                  <a:lnTo>
                    <a:pt x="35852" y="19469"/>
                  </a:lnTo>
                  <a:lnTo>
                    <a:pt x="36042" y="19469"/>
                  </a:lnTo>
                  <a:lnTo>
                    <a:pt x="36283" y="19342"/>
                  </a:lnTo>
                  <a:lnTo>
                    <a:pt x="36652" y="19215"/>
                  </a:lnTo>
                  <a:lnTo>
                    <a:pt x="36931" y="19215"/>
                  </a:lnTo>
                  <a:lnTo>
                    <a:pt x="37439" y="18961"/>
                  </a:lnTo>
                  <a:lnTo>
                    <a:pt x="37553" y="18707"/>
                  </a:lnTo>
                  <a:lnTo>
                    <a:pt x="37617" y="18580"/>
                  </a:lnTo>
                  <a:lnTo>
                    <a:pt x="37731" y="18199"/>
                  </a:lnTo>
                  <a:lnTo>
                    <a:pt x="38862" y="17691"/>
                  </a:lnTo>
                  <a:lnTo>
                    <a:pt x="37795" y="17691"/>
                  </a:lnTo>
                  <a:lnTo>
                    <a:pt x="38138" y="17564"/>
                  </a:lnTo>
                  <a:lnTo>
                    <a:pt x="38303" y="17564"/>
                  </a:lnTo>
                  <a:lnTo>
                    <a:pt x="38519" y="17437"/>
                  </a:lnTo>
                  <a:lnTo>
                    <a:pt x="39395" y="17437"/>
                  </a:lnTo>
                  <a:lnTo>
                    <a:pt x="39662" y="17056"/>
                  </a:lnTo>
                  <a:lnTo>
                    <a:pt x="39789" y="16802"/>
                  </a:lnTo>
                  <a:lnTo>
                    <a:pt x="39890" y="16421"/>
                  </a:lnTo>
                  <a:lnTo>
                    <a:pt x="39954" y="16167"/>
                  </a:lnTo>
                  <a:lnTo>
                    <a:pt x="40106" y="16167"/>
                  </a:lnTo>
                  <a:lnTo>
                    <a:pt x="40767" y="15659"/>
                  </a:lnTo>
                  <a:lnTo>
                    <a:pt x="40894" y="15405"/>
                  </a:lnTo>
                  <a:lnTo>
                    <a:pt x="41008" y="14389"/>
                  </a:lnTo>
                  <a:lnTo>
                    <a:pt x="41529" y="13754"/>
                  </a:lnTo>
                  <a:lnTo>
                    <a:pt x="41592" y="12890"/>
                  </a:lnTo>
                  <a:lnTo>
                    <a:pt x="41656" y="12103"/>
                  </a:lnTo>
                  <a:lnTo>
                    <a:pt x="41719" y="11976"/>
                  </a:lnTo>
                  <a:lnTo>
                    <a:pt x="41783" y="11849"/>
                  </a:lnTo>
                  <a:lnTo>
                    <a:pt x="41859" y="11722"/>
                  </a:lnTo>
                  <a:lnTo>
                    <a:pt x="41922" y="11595"/>
                  </a:lnTo>
                  <a:lnTo>
                    <a:pt x="41986" y="11468"/>
                  </a:lnTo>
                  <a:lnTo>
                    <a:pt x="42049" y="11341"/>
                  </a:lnTo>
                  <a:lnTo>
                    <a:pt x="42125" y="11214"/>
                  </a:lnTo>
                  <a:lnTo>
                    <a:pt x="42189" y="11087"/>
                  </a:lnTo>
                  <a:lnTo>
                    <a:pt x="42252" y="10960"/>
                  </a:lnTo>
                  <a:lnTo>
                    <a:pt x="42379" y="10579"/>
                  </a:lnTo>
                  <a:close/>
                </a:path>
              </a:pathLst>
            </a:custGeom>
            <a:solidFill>
              <a:srgbClr val="241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3990587" y="4465957"/>
              <a:ext cx="15875" cy="8890"/>
            </a:xfrm>
            <a:custGeom>
              <a:avLst/>
              <a:gdLst/>
              <a:ahLst/>
              <a:cxnLst/>
              <a:rect l="l" t="t" r="r" b="b"/>
              <a:pathLst>
                <a:path w="15875" h="8889">
                  <a:moveTo>
                    <a:pt x="7497" y="0"/>
                  </a:moveTo>
                  <a:lnTo>
                    <a:pt x="2230" y="2177"/>
                  </a:lnTo>
                  <a:lnTo>
                    <a:pt x="397" y="5580"/>
                  </a:lnTo>
                  <a:lnTo>
                    <a:pt x="102" y="6973"/>
                  </a:lnTo>
                  <a:lnTo>
                    <a:pt x="0" y="7455"/>
                  </a:lnTo>
                  <a:lnTo>
                    <a:pt x="1006" y="8722"/>
                  </a:lnTo>
                  <a:lnTo>
                    <a:pt x="1130" y="8879"/>
                  </a:lnTo>
                  <a:lnTo>
                    <a:pt x="6847" y="7905"/>
                  </a:lnTo>
                  <a:lnTo>
                    <a:pt x="8785" y="6973"/>
                  </a:lnTo>
                  <a:lnTo>
                    <a:pt x="15226" y="6973"/>
                  </a:lnTo>
                  <a:lnTo>
                    <a:pt x="14470" y="4502"/>
                  </a:lnTo>
                  <a:lnTo>
                    <a:pt x="9371" y="1476"/>
                  </a:lnTo>
                  <a:lnTo>
                    <a:pt x="7497" y="0"/>
                  </a:lnTo>
                  <a:close/>
                </a:path>
                <a:path w="15875" h="8889">
                  <a:moveTo>
                    <a:pt x="15226" y="6973"/>
                  </a:moveTo>
                  <a:lnTo>
                    <a:pt x="8785" y="6973"/>
                  </a:lnTo>
                  <a:lnTo>
                    <a:pt x="11580" y="8722"/>
                  </a:lnTo>
                  <a:lnTo>
                    <a:pt x="15287" y="7172"/>
                  </a:lnTo>
                  <a:lnTo>
                    <a:pt x="15226" y="6973"/>
                  </a:lnTo>
                  <a:close/>
                </a:path>
              </a:pathLst>
            </a:custGeom>
            <a:solidFill>
              <a:srgbClr val="E8B72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3977881" y="4475727"/>
              <a:ext cx="42545" cy="10795"/>
            </a:xfrm>
            <a:custGeom>
              <a:avLst/>
              <a:gdLst/>
              <a:ahLst/>
              <a:cxnLst/>
              <a:rect l="l" t="t" r="r" b="b"/>
              <a:pathLst>
                <a:path w="42545" h="10795">
                  <a:moveTo>
                    <a:pt x="9601" y="2997"/>
                  </a:moveTo>
                  <a:lnTo>
                    <a:pt x="2184" y="2705"/>
                  </a:lnTo>
                  <a:lnTo>
                    <a:pt x="101" y="584"/>
                  </a:lnTo>
                  <a:lnTo>
                    <a:pt x="0" y="2070"/>
                  </a:lnTo>
                  <a:lnTo>
                    <a:pt x="1066" y="2997"/>
                  </a:lnTo>
                  <a:lnTo>
                    <a:pt x="9601" y="2997"/>
                  </a:lnTo>
                  <a:close/>
                </a:path>
                <a:path w="42545" h="10795">
                  <a:moveTo>
                    <a:pt x="11125" y="2997"/>
                  </a:moveTo>
                  <a:lnTo>
                    <a:pt x="10553" y="2070"/>
                  </a:lnTo>
                  <a:lnTo>
                    <a:pt x="10388" y="2070"/>
                  </a:lnTo>
                  <a:lnTo>
                    <a:pt x="9601" y="2997"/>
                  </a:lnTo>
                  <a:lnTo>
                    <a:pt x="11125" y="2997"/>
                  </a:lnTo>
                  <a:close/>
                </a:path>
                <a:path w="42545" h="10795">
                  <a:moveTo>
                    <a:pt x="12306" y="4851"/>
                  </a:moveTo>
                  <a:lnTo>
                    <a:pt x="11264" y="3200"/>
                  </a:lnTo>
                  <a:lnTo>
                    <a:pt x="1308" y="3200"/>
                  </a:lnTo>
                  <a:lnTo>
                    <a:pt x="1054" y="3200"/>
                  </a:lnTo>
                  <a:lnTo>
                    <a:pt x="88" y="3200"/>
                  </a:lnTo>
                  <a:lnTo>
                    <a:pt x="457" y="4699"/>
                  </a:lnTo>
                  <a:lnTo>
                    <a:pt x="1117" y="4851"/>
                  </a:lnTo>
                  <a:lnTo>
                    <a:pt x="12306" y="4851"/>
                  </a:lnTo>
                  <a:close/>
                </a:path>
                <a:path w="42545" h="10795">
                  <a:moveTo>
                    <a:pt x="13271" y="6413"/>
                  </a:moveTo>
                  <a:lnTo>
                    <a:pt x="12471" y="5118"/>
                  </a:lnTo>
                  <a:lnTo>
                    <a:pt x="2273" y="5118"/>
                  </a:lnTo>
                  <a:lnTo>
                    <a:pt x="787" y="5118"/>
                  </a:lnTo>
                  <a:lnTo>
                    <a:pt x="952" y="5473"/>
                  </a:lnTo>
                  <a:lnTo>
                    <a:pt x="1498" y="6096"/>
                  </a:lnTo>
                  <a:lnTo>
                    <a:pt x="1993" y="6604"/>
                  </a:lnTo>
                  <a:lnTo>
                    <a:pt x="2400" y="7861"/>
                  </a:lnTo>
                  <a:lnTo>
                    <a:pt x="3822" y="7861"/>
                  </a:lnTo>
                  <a:lnTo>
                    <a:pt x="3644" y="8331"/>
                  </a:lnTo>
                  <a:lnTo>
                    <a:pt x="2959" y="9182"/>
                  </a:lnTo>
                  <a:lnTo>
                    <a:pt x="5651" y="9182"/>
                  </a:lnTo>
                  <a:lnTo>
                    <a:pt x="6134" y="9690"/>
                  </a:lnTo>
                  <a:lnTo>
                    <a:pt x="6248" y="10045"/>
                  </a:lnTo>
                  <a:lnTo>
                    <a:pt x="6337" y="10325"/>
                  </a:lnTo>
                  <a:lnTo>
                    <a:pt x="9093" y="10045"/>
                  </a:lnTo>
                  <a:lnTo>
                    <a:pt x="10769" y="8331"/>
                  </a:lnTo>
                  <a:lnTo>
                    <a:pt x="13271" y="6413"/>
                  </a:lnTo>
                  <a:close/>
                </a:path>
                <a:path w="42545" h="10795">
                  <a:moveTo>
                    <a:pt x="41922" y="0"/>
                  </a:moveTo>
                  <a:lnTo>
                    <a:pt x="40678" y="584"/>
                  </a:lnTo>
                  <a:lnTo>
                    <a:pt x="39801" y="1155"/>
                  </a:lnTo>
                  <a:lnTo>
                    <a:pt x="38531" y="1828"/>
                  </a:lnTo>
                  <a:lnTo>
                    <a:pt x="35318" y="3365"/>
                  </a:lnTo>
                  <a:lnTo>
                    <a:pt x="33007" y="2616"/>
                  </a:lnTo>
                  <a:lnTo>
                    <a:pt x="29895" y="2616"/>
                  </a:lnTo>
                  <a:lnTo>
                    <a:pt x="29464" y="3124"/>
                  </a:lnTo>
                  <a:lnTo>
                    <a:pt x="28575" y="4000"/>
                  </a:lnTo>
                  <a:lnTo>
                    <a:pt x="27660" y="6159"/>
                  </a:lnTo>
                  <a:lnTo>
                    <a:pt x="27546" y="6426"/>
                  </a:lnTo>
                  <a:lnTo>
                    <a:pt x="31508" y="8864"/>
                  </a:lnTo>
                  <a:lnTo>
                    <a:pt x="32245" y="9372"/>
                  </a:lnTo>
                  <a:lnTo>
                    <a:pt x="32346" y="9601"/>
                  </a:lnTo>
                  <a:lnTo>
                    <a:pt x="32410" y="9740"/>
                  </a:lnTo>
                  <a:lnTo>
                    <a:pt x="32524" y="9982"/>
                  </a:lnTo>
                  <a:lnTo>
                    <a:pt x="33883" y="9740"/>
                  </a:lnTo>
                  <a:lnTo>
                    <a:pt x="34340" y="9601"/>
                  </a:lnTo>
                  <a:lnTo>
                    <a:pt x="34645" y="9372"/>
                  </a:lnTo>
                  <a:lnTo>
                    <a:pt x="35140" y="9372"/>
                  </a:lnTo>
                  <a:lnTo>
                    <a:pt x="36055" y="8864"/>
                  </a:lnTo>
                  <a:lnTo>
                    <a:pt x="36398" y="8432"/>
                  </a:lnTo>
                  <a:lnTo>
                    <a:pt x="35648" y="8013"/>
                  </a:lnTo>
                  <a:lnTo>
                    <a:pt x="36118" y="7797"/>
                  </a:lnTo>
                  <a:lnTo>
                    <a:pt x="38188" y="7099"/>
                  </a:lnTo>
                  <a:lnTo>
                    <a:pt x="38341" y="6629"/>
                  </a:lnTo>
                  <a:lnTo>
                    <a:pt x="38709" y="6159"/>
                  </a:lnTo>
                  <a:lnTo>
                    <a:pt x="39281" y="5689"/>
                  </a:lnTo>
                  <a:lnTo>
                    <a:pt x="39585" y="4953"/>
                  </a:lnTo>
                  <a:lnTo>
                    <a:pt x="40132" y="4000"/>
                  </a:lnTo>
                  <a:lnTo>
                    <a:pt x="40449" y="3365"/>
                  </a:lnTo>
                  <a:lnTo>
                    <a:pt x="40563" y="3124"/>
                  </a:lnTo>
                  <a:lnTo>
                    <a:pt x="40652" y="2933"/>
                  </a:lnTo>
                  <a:lnTo>
                    <a:pt x="39890" y="2933"/>
                  </a:lnTo>
                  <a:lnTo>
                    <a:pt x="40868" y="1485"/>
                  </a:lnTo>
                  <a:lnTo>
                    <a:pt x="41922" y="0"/>
                  </a:lnTo>
                  <a:close/>
                </a:path>
              </a:pathLst>
            </a:custGeom>
            <a:solidFill>
              <a:srgbClr val="CED1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3986024" y="4481680"/>
              <a:ext cx="25400" cy="6985"/>
            </a:xfrm>
            <a:custGeom>
              <a:avLst/>
              <a:gdLst/>
              <a:ahLst/>
              <a:cxnLst/>
              <a:rect l="l" t="t" r="r" b="b"/>
              <a:pathLst>
                <a:path w="25400" h="6985">
                  <a:moveTo>
                    <a:pt x="11468" y="5465"/>
                  </a:moveTo>
                  <a:lnTo>
                    <a:pt x="282" y="5465"/>
                  </a:lnTo>
                  <a:lnTo>
                    <a:pt x="3612" y="6418"/>
                  </a:lnTo>
                  <a:lnTo>
                    <a:pt x="6384" y="6418"/>
                  </a:lnTo>
                  <a:lnTo>
                    <a:pt x="7633" y="6565"/>
                  </a:lnTo>
                  <a:lnTo>
                    <a:pt x="10271" y="5957"/>
                  </a:lnTo>
                  <a:lnTo>
                    <a:pt x="11468" y="5465"/>
                  </a:lnTo>
                  <a:close/>
                </a:path>
                <a:path w="25400" h="6985">
                  <a:moveTo>
                    <a:pt x="22270" y="5957"/>
                  </a:moveTo>
                  <a:lnTo>
                    <a:pt x="18085" y="5957"/>
                  </a:lnTo>
                  <a:lnTo>
                    <a:pt x="19151" y="6114"/>
                  </a:lnTo>
                  <a:lnTo>
                    <a:pt x="20638" y="6418"/>
                  </a:lnTo>
                  <a:lnTo>
                    <a:pt x="22270" y="5957"/>
                  </a:lnTo>
                  <a:close/>
                </a:path>
                <a:path w="25400" h="6985">
                  <a:moveTo>
                    <a:pt x="24604" y="5465"/>
                  </a:moveTo>
                  <a:lnTo>
                    <a:pt x="11925" y="5465"/>
                  </a:lnTo>
                  <a:lnTo>
                    <a:pt x="15885" y="5957"/>
                  </a:lnTo>
                  <a:lnTo>
                    <a:pt x="21992" y="5957"/>
                  </a:lnTo>
                  <a:lnTo>
                    <a:pt x="24604" y="5465"/>
                  </a:lnTo>
                  <a:close/>
                </a:path>
                <a:path w="25400" h="6985">
                  <a:moveTo>
                    <a:pt x="7402" y="0"/>
                  </a:moveTo>
                  <a:lnTo>
                    <a:pt x="4973" y="628"/>
                  </a:lnTo>
                  <a:lnTo>
                    <a:pt x="5168" y="628"/>
                  </a:lnTo>
                  <a:lnTo>
                    <a:pt x="3646" y="1246"/>
                  </a:lnTo>
                  <a:lnTo>
                    <a:pt x="554" y="2952"/>
                  </a:lnTo>
                  <a:lnTo>
                    <a:pt x="0" y="3423"/>
                  </a:lnTo>
                  <a:lnTo>
                    <a:pt x="97" y="5465"/>
                  </a:lnTo>
                  <a:lnTo>
                    <a:pt x="25076" y="5465"/>
                  </a:lnTo>
                  <a:lnTo>
                    <a:pt x="24334" y="4366"/>
                  </a:lnTo>
                  <a:lnTo>
                    <a:pt x="24281" y="3643"/>
                  </a:lnTo>
                  <a:lnTo>
                    <a:pt x="22501" y="2376"/>
                  </a:lnTo>
                  <a:lnTo>
                    <a:pt x="22008" y="2083"/>
                  </a:lnTo>
                  <a:lnTo>
                    <a:pt x="13140" y="2083"/>
                  </a:lnTo>
                  <a:lnTo>
                    <a:pt x="10292" y="1246"/>
                  </a:lnTo>
                  <a:lnTo>
                    <a:pt x="8598" y="628"/>
                  </a:lnTo>
                  <a:lnTo>
                    <a:pt x="7402" y="0"/>
                  </a:lnTo>
                  <a:close/>
                </a:path>
                <a:path w="25400" h="6985">
                  <a:moveTo>
                    <a:pt x="18600" y="0"/>
                  </a:moveTo>
                  <a:lnTo>
                    <a:pt x="18274" y="0"/>
                  </a:lnTo>
                  <a:lnTo>
                    <a:pt x="17109" y="628"/>
                  </a:lnTo>
                  <a:lnTo>
                    <a:pt x="15203" y="1434"/>
                  </a:lnTo>
                  <a:lnTo>
                    <a:pt x="13140" y="2083"/>
                  </a:lnTo>
                  <a:lnTo>
                    <a:pt x="22008" y="2083"/>
                  </a:lnTo>
                  <a:lnTo>
                    <a:pt x="20597" y="1246"/>
                  </a:lnTo>
                  <a:lnTo>
                    <a:pt x="18600" y="0"/>
                  </a:lnTo>
                  <a:close/>
                </a:path>
              </a:pathLst>
            </a:custGeom>
            <a:solidFill>
              <a:srgbClr val="F5CC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3970287" y="4475714"/>
              <a:ext cx="49530" cy="13335"/>
            </a:xfrm>
            <a:custGeom>
              <a:avLst/>
              <a:gdLst/>
              <a:ahLst/>
              <a:cxnLst/>
              <a:rect l="l" t="t" r="r" b="b"/>
              <a:pathLst>
                <a:path w="49529" h="13335">
                  <a:moveTo>
                    <a:pt x="19545" y="12166"/>
                  </a:moveTo>
                  <a:lnTo>
                    <a:pt x="19354" y="11976"/>
                  </a:lnTo>
                  <a:lnTo>
                    <a:pt x="18808" y="11811"/>
                  </a:lnTo>
                  <a:lnTo>
                    <a:pt x="17602" y="11518"/>
                  </a:lnTo>
                  <a:lnTo>
                    <a:pt x="16256" y="11518"/>
                  </a:lnTo>
                  <a:lnTo>
                    <a:pt x="17081" y="11811"/>
                  </a:lnTo>
                  <a:lnTo>
                    <a:pt x="19354" y="12509"/>
                  </a:lnTo>
                  <a:lnTo>
                    <a:pt x="19507" y="12331"/>
                  </a:lnTo>
                  <a:lnTo>
                    <a:pt x="19545" y="12166"/>
                  </a:lnTo>
                  <a:close/>
                </a:path>
                <a:path w="49529" h="13335">
                  <a:moveTo>
                    <a:pt x="33870" y="12141"/>
                  </a:moveTo>
                  <a:lnTo>
                    <a:pt x="32740" y="10731"/>
                  </a:lnTo>
                  <a:lnTo>
                    <a:pt x="31521" y="10731"/>
                  </a:lnTo>
                  <a:lnTo>
                    <a:pt x="31115" y="10807"/>
                  </a:lnTo>
                  <a:lnTo>
                    <a:pt x="26987" y="10731"/>
                  </a:lnTo>
                  <a:lnTo>
                    <a:pt x="28968" y="11150"/>
                  </a:lnTo>
                  <a:lnTo>
                    <a:pt x="21513" y="12331"/>
                  </a:lnTo>
                  <a:lnTo>
                    <a:pt x="21170" y="12331"/>
                  </a:lnTo>
                  <a:lnTo>
                    <a:pt x="20993" y="12560"/>
                  </a:lnTo>
                  <a:lnTo>
                    <a:pt x="20853" y="12331"/>
                  </a:lnTo>
                  <a:lnTo>
                    <a:pt x="19723" y="12331"/>
                  </a:lnTo>
                  <a:lnTo>
                    <a:pt x="19723" y="12649"/>
                  </a:lnTo>
                  <a:lnTo>
                    <a:pt x="20916" y="12649"/>
                  </a:lnTo>
                  <a:lnTo>
                    <a:pt x="21056" y="12649"/>
                  </a:lnTo>
                  <a:lnTo>
                    <a:pt x="21653" y="12649"/>
                  </a:lnTo>
                  <a:lnTo>
                    <a:pt x="23291" y="12801"/>
                  </a:lnTo>
                  <a:lnTo>
                    <a:pt x="24231" y="12649"/>
                  </a:lnTo>
                  <a:lnTo>
                    <a:pt x="24523" y="12649"/>
                  </a:lnTo>
                  <a:lnTo>
                    <a:pt x="25603" y="12331"/>
                  </a:lnTo>
                  <a:lnTo>
                    <a:pt x="31953" y="12331"/>
                  </a:lnTo>
                  <a:lnTo>
                    <a:pt x="31597" y="11684"/>
                  </a:lnTo>
                  <a:lnTo>
                    <a:pt x="33870" y="12141"/>
                  </a:lnTo>
                  <a:close/>
                </a:path>
                <a:path w="49529" h="13335">
                  <a:moveTo>
                    <a:pt x="35763" y="12649"/>
                  </a:moveTo>
                  <a:lnTo>
                    <a:pt x="35077" y="12496"/>
                  </a:lnTo>
                  <a:lnTo>
                    <a:pt x="35064" y="12649"/>
                  </a:lnTo>
                  <a:lnTo>
                    <a:pt x="35763" y="12649"/>
                  </a:lnTo>
                  <a:close/>
                </a:path>
                <a:path w="49529" h="13335">
                  <a:moveTo>
                    <a:pt x="36576" y="12509"/>
                  </a:moveTo>
                  <a:lnTo>
                    <a:pt x="36525" y="11963"/>
                  </a:lnTo>
                  <a:lnTo>
                    <a:pt x="36233" y="11963"/>
                  </a:lnTo>
                  <a:lnTo>
                    <a:pt x="35966" y="11938"/>
                  </a:lnTo>
                  <a:lnTo>
                    <a:pt x="35712" y="11976"/>
                  </a:lnTo>
                  <a:lnTo>
                    <a:pt x="35458" y="12179"/>
                  </a:lnTo>
                  <a:lnTo>
                    <a:pt x="35509" y="12357"/>
                  </a:lnTo>
                  <a:lnTo>
                    <a:pt x="35763" y="12534"/>
                  </a:lnTo>
                  <a:lnTo>
                    <a:pt x="35941" y="12522"/>
                  </a:lnTo>
                  <a:lnTo>
                    <a:pt x="36474" y="12598"/>
                  </a:lnTo>
                  <a:close/>
                </a:path>
                <a:path w="49529" h="13335">
                  <a:moveTo>
                    <a:pt x="39039" y="8661"/>
                  </a:moveTo>
                  <a:lnTo>
                    <a:pt x="34404" y="5842"/>
                  </a:lnTo>
                  <a:lnTo>
                    <a:pt x="34963" y="5372"/>
                  </a:lnTo>
                  <a:lnTo>
                    <a:pt x="34264" y="5753"/>
                  </a:lnTo>
                  <a:lnTo>
                    <a:pt x="32131" y="4445"/>
                  </a:lnTo>
                  <a:lnTo>
                    <a:pt x="29451" y="4445"/>
                  </a:lnTo>
                  <a:lnTo>
                    <a:pt x="33426" y="6197"/>
                  </a:lnTo>
                  <a:lnTo>
                    <a:pt x="28371" y="8902"/>
                  </a:lnTo>
                  <a:lnTo>
                    <a:pt x="24726" y="6565"/>
                  </a:lnTo>
                  <a:lnTo>
                    <a:pt x="28625" y="4508"/>
                  </a:lnTo>
                  <a:lnTo>
                    <a:pt x="24752" y="5664"/>
                  </a:lnTo>
                  <a:lnTo>
                    <a:pt x="26441" y="4445"/>
                  </a:lnTo>
                  <a:lnTo>
                    <a:pt x="24117" y="4445"/>
                  </a:lnTo>
                  <a:lnTo>
                    <a:pt x="22707" y="5194"/>
                  </a:lnTo>
                  <a:lnTo>
                    <a:pt x="23622" y="5854"/>
                  </a:lnTo>
                  <a:lnTo>
                    <a:pt x="22644" y="5232"/>
                  </a:lnTo>
                  <a:lnTo>
                    <a:pt x="18110" y="7632"/>
                  </a:lnTo>
                  <a:lnTo>
                    <a:pt x="16637" y="8089"/>
                  </a:lnTo>
                  <a:lnTo>
                    <a:pt x="16687" y="7899"/>
                  </a:lnTo>
                  <a:lnTo>
                    <a:pt x="16484" y="7797"/>
                  </a:lnTo>
                  <a:lnTo>
                    <a:pt x="16141" y="7874"/>
                  </a:lnTo>
                  <a:lnTo>
                    <a:pt x="15887" y="8001"/>
                  </a:lnTo>
                  <a:lnTo>
                    <a:pt x="15379" y="8064"/>
                  </a:lnTo>
                  <a:lnTo>
                    <a:pt x="15100" y="8039"/>
                  </a:lnTo>
                  <a:lnTo>
                    <a:pt x="14757" y="7950"/>
                  </a:lnTo>
                  <a:lnTo>
                    <a:pt x="14643" y="7734"/>
                  </a:lnTo>
                  <a:lnTo>
                    <a:pt x="14668" y="7505"/>
                  </a:lnTo>
                  <a:lnTo>
                    <a:pt x="14820" y="7378"/>
                  </a:lnTo>
                  <a:lnTo>
                    <a:pt x="15125" y="7226"/>
                  </a:lnTo>
                  <a:lnTo>
                    <a:pt x="15367" y="7200"/>
                  </a:lnTo>
                  <a:lnTo>
                    <a:pt x="15557" y="7112"/>
                  </a:lnTo>
                  <a:lnTo>
                    <a:pt x="15684" y="7035"/>
                  </a:lnTo>
                  <a:lnTo>
                    <a:pt x="15748" y="6896"/>
                  </a:lnTo>
                  <a:lnTo>
                    <a:pt x="15862" y="6769"/>
                  </a:lnTo>
                  <a:lnTo>
                    <a:pt x="15709" y="6756"/>
                  </a:lnTo>
                  <a:lnTo>
                    <a:pt x="15557" y="6705"/>
                  </a:lnTo>
                  <a:lnTo>
                    <a:pt x="15417" y="6718"/>
                  </a:lnTo>
                  <a:lnTo>
                    <a:pt x="15024" y="6756"/>
                  </a:lnTo>
                  <a:lnTo>
                    <a:pt x="14655" y="6870"/>
                  </a:lnTo>
                  <a:lnTo>
                    <a:pt x="13741" y="6832"/>
                  </a:lnTo>
                  <a:lnTo>
                    <a:pt x="13538" y="6426"/>
                  </a:lnTo>
                  <a:lnTo>
                    <a:pt x="13741" y="5943"/>
                  </a:lnTo>
                  <a:lnTo>
                    <a:pt x="14097" y="5816"/>
                  </a:lnTo>
                  <a:lnTo>
                    <a:pt x="14554" y="6083"/>
                  </a:lnTo>
                  <a:lnTo>
                    <a:pt x="14909" y="5562"/>
                  </a:lnTo>
                  <a:lnTo>
                    <a:pt x="14617" y="5524"/>
                  </a:lnTo>
                  <a:lnTo>
                    <a:pt x="14414" y="5473"/>
                  </a:lnTo>
                  <a:lnTo>
                    <a:pt x="13804" y="5422"/>
                  </a:lnTo>
                  <a:lnTo>
                    <a:pt x="13398" y="5448"/>
                  </a:lnTo>
                  <a:lnTo>
                    <a:pt x="14389" y="4445"/>
                  </a:lnTo>
                  <a:lnTo>
                    <a:pt x="12750" y="4445"/>
                  </a:lnTo>
                  <a:lnTo>
                    <a:pt x="12915" y="4267"/>
                  </a:lnTo>
                  <a:lnTo>
                    <a:pt x="13462" y="4165"/>
                  </a:lnTo>
                  <a:lnTo>
                    <a:pt x="13843" y="4241"/>
                  </a:lnTo>
                  <a:lnTo>
                    <a:pt x="14325" y="4254"/>
                  </a:lnTo>
                  <a:lnTo>
                    <a:pt x="14528" y="4216"/>
                  </a:lnTo>
                  <a:lnTo>
                    <a:pt x="14541" y="4013"/>
                  </a:lnTo>
                  <a:lnTo>
                    <a:pt x="14046" y="3937"/>
                  </a:lnTo>
                  <a:lnTo>
                    <a:pt x="13538" y="3797"/>
                  </a:lnTo>
                  <a:lnTo>
                    <a:pt x="12369" y="3848"/>
                  </a:lnTo>
                  <a:lnTo>
                    <a:pt x="12026" y="4445"/>
                  </a:lnTo>
                  <a:lnTo>
                    <a:pt x="8801" y="4445"/>
                  </a:lnTo>
                  <a:lnTo>
                    <a:pt x="8534" y="4216"/>
                  </a:lnTo>
                  <a:lnTo>
                    <a:pt x="11049" y="4216"/>
                  </a:lnTo>
                  <a:lnTo>
                    <a:pt x="7861" y="1714"/>
                  </a:lnTo>
                  <a:lnTo>
                    <a:pt x="8115" y="1714"/>
                  </a:lnTo>
                  <a:lnTo>
                    <a:pt x="7988" y="1460"/>
                  </a:lnTo>
                  <a:lnTo>
                    <a:pt x="7912" y="1295"/>
                  </a:lnTo>
                  <a:lnTo>
                    <a:pt x="7645" y="889"/>
                  </a:lnTo>
                  <a:lnTo>
                    <a:pt x="8648" y="1714"/>
                  </a:lnTo>
                  <a:lnTo>
                    <a:pt x="8216" y="1714"/>
                  </a:lnTo>
                  <a:lnTo>
                    <a:pt x="8966" y="1968"/>
                  </a:lnTo>
                  <a:lnTo>
                    <a:pt x="9372" y="2298"/>
                  </a:lnTo>
                  <a:lnTo>
                    <a:pt x="11569" y="2870"/>
                  </a:lnTo>
                  <a:lnTo>
                    <a:pt x="15646" y="4216"/>
                  </a:lnTo>
                  <a:lnTo>
                    <a:pt x="18796" y="4216"/>
                  </a:lnTo>
                  <a:lnTo>
                    <a:pt x="18961" y="4445"/>
                  </a:lnTo>
                  <a:lnTo>
                    <a:pt x="19685" y="4445"/>
                  </a:lnTo>
                  <a:lnTo>
                    <a:pt x="19519" y="4216"/>
                  </a:lnTo>
                  <a:lnTo>
                    <a:pt x="20739" y="4216"/>
                  </a:lnTo>
                  <a:lnTo>
                    <a:pt x="16268" y="1714"/>
                  </a:lnTo>
                  <a:lnTo>
                    <a:pt x="9766" y="1714"/>
                  </a:lnTo>
                  <a:lnTo>
                    <a:pt x="8953" y="1168"/>
                  </a:lnTo>
                  <a:lnTo>
                    <a:pt x="8801" y="1092"/>
                  </a:lnTo>
                  <a:lnTo>
                    <a:pt x="8496" y="863"/>
                  </a:lnTo>
                  <a:lnTo>
                    <a:pt x="7391" y="0"/>
                  </a:lnTo>
                  <a:lnTo>
                    <a:pt x="7264" y="495"/>
                  </a:lnTo>
                  <a:lnTo>
                    <a:pt x="7162" y="1295"/>
                  </a:lnTo>
                  <a:lnTo>
                    <a:pt x="7543" y="1714"/>
                  </a:lnTo>
                  <a:lnTo>
                    <a:pt x="7239" y="1714"/>
                  </a:lnTo>
                  <a:lnTo>
                    <a:pt x="7137" y="4216"/>
                  </a:lnTo>
                  <a:lnTo>
                    <a:pt x="8001" y="4216"/>
                  </a:lnTo>
                  <a:lnTo>
                    <a:pt x="8255" y="4445"/>
                  </a:lnTo>
                  <a:lnTo>
                    <a:pt x="5422" y="4445"/>
                  </a:lnTo>
                  <a:lnTo>
                    <a:pt x="4165" y="4445"/>
                  </a:lnTo>
                  <a:lnTo>
                    <a:pt x="9398" y="7327"/>
                  </a:lnTo>
                  <a:lnTo>
                    <a:pt x="0" y="9791"/>
                  </a:lnTo>
                  <a:lnTo>
                    <a:pt x="8585" y="9791"/>
                  </a:lnTo>
                  <a:lnTo>
                    <a:pt x="10566" y="7962"/>
                  </a:lnTo>
                  <a:lnTo>
                    <a:pt x="11341" y="7251"/>
                  </a:lnTo>
                  <a:lnTo>
                    <a:pt x="12014" y="6642"/>
                  </a:lnTo>
                  <a:lnTo>
                    <a:pt x="12915" y="5816"/>
                  </a:lnTo>
                  <a:lnTo>
                    <a:pt x="13169" y="6057"/>
                  </a:lnTo>
                  <a:lnTo>
                    <a:pt x="13017" y="6807"/>
                  </a:lnTo>
                  <a:lnTo>
                    <a:pt x="13208" y="7086"/>
                  </a:lnTo>
                  <a:lnTo>
                    <a:pt x="14211" y="7416"/>
                  </a:lnTo>
                  <a:lnTo>
                    <a:pt x="14160" y="7861"/>
                  </a:lnTo>
                  <a:lnTo>
                    <a:pt x="14312" y="8204"/>
                  </a:lnTo>
                  <a:lnTo>
                    <a:pt x="14973" y="8585"/>
                  </a:lnTo>
                  <a:lnTo>
                    <a:pt x="14465" y="8737"/>
                  </a:lnTo>
                  <a:lnTo>
                    <a:pt x="12852" y="9220"/>
                  </a:lnTo>
                  <a:lnTo>
                    <a:pt x="10922" y="9791"/>
                  </a:lnTo>
                  <a:lnTo>
                    <a:pt x="13309" y="9791"/>
                  </a:lnTo>
                  <a:lnTo>
                    <a:pt x="13169" y="10363"/>
                  </a:lnTo>
                  <a:lnTo>
                    <a:pt x="15748" y="10363"/>
                  </a:lnTo>
                  <a:lnTo>
                    <a:pt x="15760" y="10858"/>
                  </a:lnTo>
                  <a:lnTo>
                    <a:pt x="15506" y="10858"/>
                  </a:lnTo>
                  <a:lnTo>
                    <a:pt x="16090" y="11518"/>
                  </a:lnTo>
                  <a:lnTo>
                    <a:pt x="15989" y="10363"/>
                  </a:lnTo>
                  <a:lnTo>
                    <a:pt x="15862" y="9791"/>
                  </a:lnTo>
                  <a:lnTo>
                    <a:pt x="16713" y="9791"/>
                  </a:lnTo>
                  <a:lnTo>
                    <a:pt x="18656" y="9791"/>
                  </a:lnTo>
                  <a:lnTo>
                    <a:pt x="18986" y="9791"/>
                  </a:lnTo>
                  <a:lnTo>
                    <a:pt x="19926" y="9118"/>
                  </a:lnTo>
                  <a:lnTo>
                    <a:pt x="24663" y="6604"/>
                  </a:lnTo>
                  <a:lnTo>
                    <a:pt x="28054" y="9080"/>
                  </a:lnTo>
                  <a:lnTo>
                    <a:pt x="26720" y="9791"/>
                  </a:lnTo>
                  <a:lnTo>
                    <a:pt x="29057" y="9791"/>
                  </a:lnTo>
                  <a:lnTo>
                    <a:pt x="29705" y="9791"/>
                  </a:lnTo>
                  <a:lnTo>
                    <a:pt x="33794" y="6362"/>
                  </a:lnTo>
                  <a:lnTo>
                    <a:pt x="39039" y="8661"/>
                  </a:lnTo>
                  <a:close/>
                </a:path>
                <a:path w="49529" h="13335">
                  <a:moveTo>
                    <a:pt x="40043" y="11391"/>
                  </a:moveTo>
                  <a:lnTo>
                    <a:pt x="39751" y="11315"/>
                  </a:lnTo>
                  <a:lnTo>
                    <a:pt x="39446" y="11125"/>
                  </a:lnTo>
                  <a:lnTo>
                    <a:pt x="39281" y="11214"/>
                  </a:lnTo>
                  <a:lnTo>
                    <a:pt x="38430" y="11582"/>
                  </a:lnTo>
                  <a:lnTo>
                    <a:pt x="37579" y="11938"/>
                  </a:lnTo>
                  <a:lnTo>
                    <a:pt x="36639" y="11976"/>
                  </a:lnTo>
                  <a:lnTo>
                    <a:pt x="36576" y="12458"/>
                  </a:lnTo>
                  <a:lnTo>
                    <a:pt x="37122" y="12471"/>
                  </a:lnTo>
                  <a:lnTo>
                    <a:pt x="37236" y="12141"/>
                  </a:lnTo>
                  <a:lnTo>
                    <a:pt x="37414" y="12420"/>
                  </a:lnTo>
                  <a:lnTo>
                    <a:pt x="37630" y="12192"/>
                  </a:lnTo>
                  <a:lnTo>
                    <a:pt x="38036" y="12598"/>
                  </a:lnTo>
                  <a:lnTo>
                    <a:pt x="38188" y="12166"/>
                  </a:lnTo>
                  <a:lnTo>
                    <a:pt x="39090" y="12014"/>
                  </a:lnTo>
                  <a:lnTo>
                    <a:pt x="39484" y="11861"/>
                  </a:lnTo>
                  <a:lnTo>
                    <a:pt x="40043" y="11391"/>
                  </a:lnTo>
                  <a:close/>
                </a:path>
                <a:path w="49529" h="13335">
                  <a:moveTo>
                    <a:pt x="40614" y="10718"/>
                  </a:moveTo>
                  <a:lnTo>
                    <a:pt x="40347" y="10718"/>
                  </a:lnTo>
                  <a:lnTo>
                    <a:pt x="40309" y="10363"/>
                  </a:lnTo>
                  <a:lnTo>
                    <a:pt x="40144" y="10363"/>
                  </a:lnTo>
                  <a:lnTo>
                    <a:pt x="39827" y="10363"/>
                  </a:lnTo>
                  <a:lnTo>
                    <a:pt x="39725" y="10858"/>
                  </a:lnTo>
                  <a:lnTo>
                    <a:pt x="39103" y="10858"/>
                  </a:lnTo>
                  <a:lnTo>
                    <a:pt x="40195" y="11341"/>
                  </a:lnTo>
                  <a:lnTo>
                    <a:pt x="40513" y="10858"/>
                  </a:lnTo>
                  <a:lnTo>
                    <a:pt x="40614" y="10718"/>
                  </a:lnTo>
                  <a:close/>
                </a:path>
                <a:path w="49529" h="13335">
                  <a:moveTo>
                    <a:pt x="42392" y="9791"/>
                  </a:moveTo>
                  <a:lnTo>
                    <a:pt x="42392" y="9791"/>
                  </a:lnTo>
                  <a:lnTo>
                    <a:pt x="38811" y="9791"/>
                  </a:lnTo>
                  <a:lnTo>
                    <a:pt x="40297" y="10210"/>
                  </a:lnTo>
                  <a:lnTo>
                    <a:pt x="40525" y="10274"/>
                  </a:lnTo>
                  <a:lnTo>
                    <a:pt x="40741" y="10210"/>
                  </a:lnTo>
                  <a:lnTo>
                    <a:pt x="42392" y="9791"/>
                  </a:lnTo>
                  <a:close/>
                </a:path>
                <a:path w="49529" h="13335">
                  <a:moveTo>
                    <a:pt x="49517" y="4216"/>
                  </a:moveTo>
                  <a:lnTo>
                    <a:pt x="47955" y="4000"/>
                  </a:lnTo>
                  <a:lnTo>
                    <a:pt x="49352" y="1714"/>
                  </a:lnTo>
                  <a:lnTo>
                    <a:pt x="48806" y="1714"/>
                  </a:lnTo>
                  <a:lnTo>
                    <a:pt x="45605" y="3657"/>
                  </a:lnTo>
                  <a:lnTo>
                    <a:pt x="42951" y="3263"/>
                  </a:lnTo>
                  <a:lnTo>
                    <a:pt x="44856" y="2603"/>
                  </a:lnTo>
                  <a:lnTo>
                    <a:pt x="45326" y="2501"/>
                  </a:lnTo>
                  <a:lnTo>
                    <a:pt x="46012" y="2197"/>
                  </a:lnTo>
                  <a:lnTo>
                    <a:pt x="47383" y="1714"/>
                  </a:lnTo>
                  <a:lnTo>
                    <a:pt x="46964" y="1714"/>
                  </a:lnTo>
                  <a:lnTo>
                    <a:pt x="48387" y="927"/>
                  </a:lnTo>
                  <a:lnTo>
                    <a:pt x="48552" y="1079"/>
                  </a:lnTo>
                  <a:lnTo>
                    <a:pt x="48031" y="1714"/>
                  </a:lnTo>
                  <a:lnTo>
                    <a:pt x="48514" y="1714"/>
                  </a:lnTo>
                  <a:lnTo>
                    <a:pt x="48679" y="1460"/>
                  </a:lnTo>
                  <a:lnTo>
                    <a:pt x="49149" y="495"/>
                  </a:lnTo>
                  <a:lnTo>
                    <a:pt x="48704" y="241"/>
                  </a:lnTo>
                  <a:lnTo>
                    <a:pt x="48361" y="292"/>
                  </a:lnTo>
                  <a:lnTo>
                    <a:pt x="46939" y="495"/>
                  </a:lnTo>
                  <a:lnTo>
                    <a:pt x="47955" y="495"/>
                  </a:lnTo>
                  <a:lnTo>
                    <a:pt x="47396" y="787"/>
                  </a:lnTo>
                  <a:lnTo>
                    <a:pt x="46037" y="1651"/>
                  </a:lnTo>
                  <a:lnTo>
                    <a:pt x="45834" y="1714"/>
                  </a:lnTo>
                  <a:lnTo>
                    <a:pt x="40017" y="1714"/>
                  </a:lnTo>
                  <a:lnTo>
                    <a:pt x="37172" y="1714"/>
                  </a:lnTo>
                  <a:lnTo>
                    <a:pt x="36830" y="2374"/>
                  </a:lnTo>
                  <a:lnTo>
                    <a:pt x="35966" y="4064"/>
                  </a:lnTo>
                  <a:lnTo>
                    <a:pt x="35890" y="4216"/>
                  </a:lnTo>
                  <a:lnTo>
                    <a:pt x="35775" y="4445"/>
                  </a:lnTo>
                  <a:lnTo>
                    <a:pt x="36068" y="4445"/>
                  </a:lnTo>
                  <a:lnTo>
                    <a:pt x="36398" y="4445"/>
                  </a:lnTo>
                  <a:lnTo>
                    <a:pt x="36537" y="4216"/>
                  </a:lnTo>
                  <a:lnTo>
                    <a:pt x="40220" y="4216"/>
                  </a:lnTo>
                  <a:lnTo>
                    <a:pt x="44665" y="4216"/>
                  </a:lnTo>
                  <a:lnTo>
                    <a:pt x="46990" y="4216"/>
                  </a:lnTo>
                  <a:lnTo>
                    <a:pt x="46545" y="4445"/>
                  </a:lnTo>
                  <a:lnTo>
                    <a:pt x="47142" y="4445"/>
                  </a:lnTo>
                  <a:lnTo>
                    <a:pt x="43281" y="9791"/>
                  </a:lnTo>
                  <a:lnTo>
                    <a:pt x="43992" y="9791"/>
                  </a:lnTo>
                  <a:lnTo>
                    <a:pt x="48552" y="4445"/>
                  </a:lnTo>
                  <a:lnTo>
                    <a:pt x="47650" y="4445"/>
                  </a:lnTo>
                  <a:lnTo>
                    <a:pt x="47815" y="4216"/>
                  </a:lnTo>
                  <a:lnTo>
                    <a:pt x="49517" y="4216"/>
                  </a:lnTo>
                  <a:close/>
                </a:path>
              </a:pathLst>
            </a:custGeom>
            <a:solidFill>
              <a:srgbClr val="1217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3993747" y="4472806"/>
              <a:ext cx="10795" cy="12700"/>
            </a:xfrm>
            <a:custGeom>
              <a:avLst/>
              <a:gdLst/>
              <a:ahLst/>
              <a:cxnLst/>
              <a:rect l="l" t="t" r="r" b="b"/>
              <a:pathLst>
                <a:path w="10795" h="12700">
                  <a:moveTo>
                    <a:pt x="5078" y="0"/>
                  </a:moveTo>
                  <a:lnTo>
                    <a:pt x="4921" y="345"/>
                  </a:lnTo>
                  <a:lnTo>
                    <a:pt x="2408" y="1581"/>
                  </a:lnTo>
                  <a:lnTo>
                    <a:pt x="1193" y="2020"/>
                  </a:lnTo>
                  <a:lnTo>
                    <a:pt x="0" y="2785"/>
                  </a:lnTo>
                  <a:lnTo>
                    <a:pt x="418" y="4387"/>
                  </a:lnTo>
                  <a:lnTo>
                    <a:pt x="1057" y="8104"/>
                  </a:lnTo>
                  <a:lnTo>
                    <a:pt x="1528" y="10271"/>
                  </a:lnTo>
                  <a:lnTo>
                    <a:pt x="4774" y="12690"/>
                  </a:lnTo>
                  <a:lnTo>
                    <a:pt x="7444" y="11884"/>
                  </a:lnTo>
                  <a:lnTo>
                    <a:pt x="10292" y="10638"/>
                  </a:lnTo>
                  <a:lnTo>
                    <a:pt x="9591" y="6261"/>
                  </a:lnTo>
                  <a:lnTo>
                    <a:pt x="9790" y="5455"/>
                  </a:lnTo>
                  <a:lnTo>
                    <a:pt x="10062" y="4565"/>
                  </a:lnTo>
                  <a:lnTo>
                    <a:pt x="10586" y="2167"/>
                  </a:lnTo>
                  <a:lnTo>
                    <a:pt x="10482" y="1581"/>
                  </a:lnTo>
                  <a:lnTo>
                    <a:pt x="10409" y="1162"/>
                  </a:lnTo>
                  <a:lnTo>
                    <a:pt x="9747" y="1162"/>
                  </a:lnTo>
                  <a:lnTo>
                    <a:pt x="6149" y="345"/>
                  </a:lnTo>
                  <a:lnTo>
                    <a:pt x="6004" y="345"/>
                  </a:lnTo>
                  <a:lnTo>
                    <a:pt x="5078" y="0"/>
                  </a:lnTo>
                  <a:close/>
                </a:path>
                <a:path w="10795" h="12700">
                  <a:moveTo>
                    <a:pt x="10265" y="345"/>
                  </a:moveTo>
                  <a:lnTo>
                    <a:pt x="8041" y="1162"/>
                  </a:lnTo>
                  <a:lnTo>
                    <a:pt x="10409" y="1162"/>
                  </a:lnTo>
                  <a:lnTo>
                    <a:pt x="10265" y="345"/>
                  </a:lnTo>
                  <a:close/>
                </a:path>
              </a:pathLst>
            </a:custGeom>
            <a:solidFill>
              <a:srgbClr val="F5CC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3989121" y="4466456"/>
              <a:ext cx="17780" cy="19050"/>
            </a:xfrm>
            <a:custGeom>
              <a:avLst/>
              <a:gdLst/>
              <a:ahLst/>
              <a:cxnLst/>
              <a:rect l="l" t="t" r="r" b="b"/>
              <a:pathLst>
                <a:path w="17779" h="19050">
                  <a:moveTo>
                    <a:pt x="10756" y="215"/>
                  </a:moveTo>
                  <a:lnTo>
                    <a:pt x="9017" y="0"/>
                  </a:lnTo>
                  <a:lnTo>
                    <a:pt x="5905" y="0"/>
                  </a:lnTo>
                  <a:lnTo>
                    <a:pt x="5499" y="215"/>
                  </a:lnTo>
                  <a:lnTo>
                    <a:pt x="10756" y="215"/>
                  </a:lnTo>
                  <a:close/>
                </a:path>
                <a:path w="17779" h="19050">
                  <a:moveTo>
                    <a:pt x="12344" y="15189"/>
                  </a:moveTo>
                  <a:lnTo>
                    <a:pt x="11150" y="15189"/>
                  </a:lnTo>
                  <a:lnTo>
                    <a:pt x="11963" y="14630"/>
                  </a:lnTo>
                  <a:lnTo>
                    <a:pt x="11658" y="14058"/>
                  </a:lnTo>
                  <a:lnTo>
                    <a:pt x="10071" y="13893"/>
                  </a:lnTo>
                  <a:lnTo>
                    <a:pt x="10020" y="14058"/>
                  </a:lnTo>
                  <a:lnTo>
                    <a:pt x="9639" y="15189"/>
                  </a:lnTo>
                  <a:lnTo>
                    <a:pt x="8750" y="16662"/>
                  </a:lnTo>
                  <a:lnTo>
                    <a:pt x="7594" y="16662"/>
                  </a:lnTo>
                  <a:lnTo>
                    <a:pt x="7137" y="15595"/>
                  </a:lnTo>
                  <a:lnTo>
                    <a:pt x="6578" y="14058"/>
                  </a:lnTo>
                  <a:lnTo>
                    <a:pt x="6642" y="13220"/>
                  </a:lnTo>
                  <a:lnTo>
                    <a:pt x="9525" y="13728"/>
                  </a:lnTo>
                  <a:lnTo>
                    <a:pt x="9728" y="13385"/>
                  </a:lnTo>
                  <a:lnTo>
                    <a:pt x="9817" y="13220"/>
                  </a:lnTo>
                  <a:lnTo>
                    <a:pt x="10655" y="12446"/>
                  </a:lnTo>
                  <a:lnTo>
                    <a:pt x="10807" y="12446"/>
                  </a:lnTo>
                  <a:lnTo>
                    <a:pt x="10642" y="12026"/>
                  </a:lnTo>
                  <a:lnTo>
                    <a:pt x="9829" y="11620"/>
                  </a:lnTo>
                  <a:lnTo>
                    <a:pt x="9283" y="11353"/>
                  </a:lnTo>
                  <a:lnTo>
                    <a:pt x="8572" y="10782"/>
                  </a:lnTo>
                  <a:lnTo>
                    <a:pt x="8420" y="10782"/>
                  </a:lnTo>
                  <a:lnTo>
                    <a:pt x="6972" y="11620"/>
                  </a:lnTo>
                  <a:lnTo>
                    <a:pt x="5930" y="10426"/>
                  </a:lnTo>
                  <a:lnTo>
                    <a:pt x="6400" y="9423"/>
                  </a:lnTo>
                  <a:lnTo>
                    <a:pt x="6477" y="9271"/>
                  </a:lnTo>
                  <a:lnTo>
                    <a:pt x="6286" y="8356"/>
                  </a:lnTo>
                  <a:lnTo>
                    <a:pt x="6248" y="8153"/>
                  </a:lnTo>
                  <a:lnTo>
                    <a:pt x="6489" y="8153"/>
                  </a:lnTo>
                  <a:lnTo>
                    <a:pt x="8089" y="8356"/>
                  </a:lnTo>
                  <a:lnTo>
                    <a:pt x="8077" y="8153"/>
                  </a:lnTo>
                  <a:lnTo>
                    <a:pt x="8051" y="7912"/>
                  </a:lnTo>
                  <a:lnTo>
                    <a:pt x="8039" y="7696"/>
                  </a:lnTo>
                  <a:lnTo>
                    <a:pt x="8534" y="7162"/>
                  </a:lnTo>
                  <a:lnTo>
                    <a:pt x="8801" y="7378"/>
                  </a:lnTo>
                  <a:lnTo>
                    <a:pt x="9245" y="6438"/>
                  </a:lnTo>
                  <a:lnTo>
                    <a:pt x="8509" y="7124"/>
                  </a:lnTo>
                  <a:lnTo>
                    <a:pt x="8356" y="7124"/>
                  </a:lnTo>
                  <a:lnTo>
                    <a:pt x="6134" y="6438"/>
                  </a:lnTo>
                  <a:lnTo>
                    <a:pt x="6527" y="6438"/>
                  </a:lnTo>
                  <a:lnTo>
                    <a:pt x="6057" y="6172"/>
                  </a:lnTo>
                  <a:lnTo>
                    <a:pt x="5511" y="5892"/>
                  </a:lnTo>
                  <a:lnTo>
                    <a:pt x="5626" y="5283"/>
                  </a:lnTo>
                  <a:lnTo>
                    <a:pt x="5664" y="5105"/>
                  </a:lnTo>
                  <a:lnTo>
                    <a:pt x="6070" y="4635"/>
                  </a:lnTo>
                  <a:lnTo>
                    <a:pt x="5143" y="4635"/>
                  </a:lnTo>
                  <a:lnTo>
                    <a:pt x="5410" y="5105"/>
                  </a:lnTo>
                  <a:lnTo>
                    <a:pt x="5118" y="5283"/>
                  </a:lnTo>
                  <a:lnTo>
                    <a:pt x="5003" y="5511"/>
                  </a:lnTo>
                  <a:lnTo>
                    <a:pt x="4914" y="5676"/>
                  </a:lnTo>
                  <a:lnTo>
                    <a:pt x="4787" y="5892"/>
                  </a:lnTo>
                  <a:lnTo>
                    <a:pt x="4737" y="6438"/>
                  </a:lnTo>
                  <a:lnTo>
                    <a:pt x="4978" y="7124"/>
                  </a:lnTo>
                  <a:lnTo>
                    <a:pt x="5219" y="7518"/>
                  </a:lnTo>
                  <a:lnTo>
                    <a:pt x="5321" y="7696"/>
                  </a:lnTo>
                  <a:lnTo>
                    <a:pt x="5448" y="7912"/>
                  </a:lnTo>
                  <a:lnTo>
                    <a:pt x="4546" y="7518"/>
                  </a:lnTo>
                  <a:lnTo>
                    <a:pt x="4025" y="7124"/>
                  </a:lnTo>
                  <a:lnTo>
                    <a:pt x="3873" y="6438"/>
                  </a:lnTo>
                  <a:lnTo>
                    <a:pt x="3771" y="6172"/>
                  </a:lnTo>
                  <a:lnTo>
                    <a:pt x="3530" y="5892"/>
                  </a:lnTo>
                  <a:lnTo>
                    <a:pt x="3289" y="5676"/>
                  </a:lnTo>
                  <a:lnTo>
                    <a:pt x="3213" y="6172"/>
                  </a:lnTo>
                  <a:lnTo>
                    <a:pt x="3175" y="6438"/>
                  </a:lnTo>
                  <a:lnTo>
                    <a:pt x="3098" y="7124"/>
                  </a:lnTo>
                  <a:lnTo>
                    <a:pt x="3175" y="6438"/>
                  </a:lnTo>
                  <a:lnTo>
                    <a:pt x="3022" y="6172"/>
                  </a:lnTo>
                  <a:lnTo>
                    <a:pt x="2971" y="5511"/>
                  </a:lnTo>
                  <a:lnTo>
                    <a:pt x="2438" y="5105"/>
                  </a:lnTo>
                  <a:lnTo>
                    <a:pt x="3289" y="4635"/>
                  </a:lnTo>
                  <a:lnTo>
                    <a:pt x="3644" y="4229"/>
                  </a:lnTo>
                  <a:lnTo>
                    <a:pt x="3911" y="3975"/>
                  </a:lnTo>
                  <a:lnTo>
                    <a:pt x="3860" y="3314"/>
                  </a:lnTo>
                  <a:lnTo>
                    <a:pt x="3987" y="3314"/>
                  </a:lnTo>
                  <a:lnTo>
                    <a:pt x="4686" y="3810"/>
                  </a:lnTo>
                  <a:lnTo>
                    <a:pt x="4762" y="3314"/>
                  </a:lnTo>
                  <a:lnTo>
                    <a:pt x="4483" y="3314"/>
                  </a:lnTo>
                  <a:lnTo>
                    <a:pt x="4572" y="3187"/>
                  </a:lnTo>
                  <a:lnTo>
                    <a:pt x="4749" y="3302"/>
                  </a:lnTo>
                  <a:lnTo>
                    <a:pt x="5041" y="3098"/>
                  </a:lnTo>
                  <a:lnTo>
                    <a:pt x="4673" y="3022"/>
                  </a:lnTo>
                  <a:lnTo>
                    <a:pt x="4406" y="2921"/>
                  </a:lnTo>
                  <a:lnTo>
                    <a:pt x="4597" y="2781"/>
                  </a:lnTo>
                  <a:lnTo>
                    <a:pt x="5257" y="1168"/>
                  </a:lnTo>
                  <a:lnTo>
                    <a:pt x="6184" y="558"/>
                  </a:lnTo>
                  <a:lnTo>
                    <a:pt x="4864" y="558"/>
                  </a:lnTo>
                  <a:lnTo>
                    <a:pt x="2959" y="1574"/>
                  </a:lnTo>
                  <a:lnTo>
                    <a:pt x="3416" y="1955"/>
                  </a:lnTo>
                  <a:lnTo>
                    <a:pt x="2908" y="2781"/>
                  </a:lnTo>
                  <a:lnTo>
                    <a:pt x="2819" y="2921"/>
                  </a:lnTo>
                  <a:lnTo>
                    <a:pt x="2730" y="3073"/>
                  </a:lnTo>
                  <a:lnTo>
                    <a:pt x="2501" y="3314"/>
                  </a:lnTo>
                  <a:lnTo>
                    <a:pt x="1651" y="3810"/>
                  </a:lnTo>
                  <a:lnTo>
                    <a:pt x="1612" y="10426"/>
                  </a:lnTo>
                  <a:lnTo>
                    <a:pt x="1511" y="10591"/>
                  </a:lnTo>
                  <a:lnTo>
                    <a:pt x="1435" y="10426"/>
                  </a:lnTo>
                  <a:lnTo>
                    <a:pt x="1612" y="10426"/>
                  </a:lnTo>
                  <a:lnTo>
                    <a:pt x="1612" y="3898"/>
                  </a:lnTo>
                  <a:lnTo>
                    <a:pt x="1054" y="5105"/>
                  </a:lnTo>
                  <a:lnTo>
                    <a:pt x="977" y="5283"/>
                  </a:lnTo>
                  <a:lnTo>
                    <a:pt x="876" y="5511"/>
                  </a:lnTo>
                  <a:lnTo>
                    <a:pt x="800" y="5676"/>
                  </a:lnTo>
                  <a:lnTo>
                    <a:pt x="698" y="5892"/>
                  </a:lnTo>
                  <a:lnTo>
                    <a:pt x="571" y="6172"/>
                  </a:lnTo>
                  <a:lnTo>
                    <a:pt x="266" y="7124"/>
                  </a:lnTo>
                  <a:lnTo>
                    <a:pt x="330" y="7912"/>
                  </a:lnTo>
                  <a:lnTo>
                    <a:pt x="850" y="9271"/>
                  </a:lnTo>
                  <a:lnTo>
                    <a:pt x="914" y="9423"/>
                  </a:lnTo>
                  <a:lnTo>
                    <a:pt x="0" y="10426"/>
                  </a:lnTo>
                  <a:lnTo>
                    <a:pt x="330" y="10426"/>
                  </a:lnTo>
                  <a:lnTo>
                    <a:pt x="1231" y="10782"/>
                  </a:lnTo>
                  <a:lnTo>
                    <a:pt x="1295" y="10426"/>
                  </a:lnTo>
                  <a:lnTo>
                    <a:pt x="1473" y="10642"/>
                  </a:lnTo>
                  <a:lnTo>
                    <a:pt x="1384" y="10782"/>
                  </a:lnTo>
                  <a:lnTo>
                    <a:pt x="1231" y="10782"/>
                  </a:lnTo>
                  <a:lnTo>
                    <a:pt x="1092" y="10782"/>
                  </a:lnTo>
                  <a:lnTo>
                    <a:pt x="876" y="11353"/>
                  </a:lnTo>
                  <a:lnTo>
                    <a:pt x="774" y="11620"/>
                  </a:lnTo>
                  <a:lnTo>
                    <a:pt x="685" y="11849"/>
                  </a:lnTo>
                  <a:lnTo>
                    <a:pt x="1778" y="12446"/>
                  </a:lnTo>
                  <a:lnTo>
                    <a:pt x="1968" y="13220"/>
                  </a:lnTo>
                  <a:lnTo>
                    <a:pt x="2006" y="13385"/>
                  </a:lnTo>
                  <a:lnTo>
                    <a:pt x="2387" y="13220"/>
                  </a:lnTo>
                  <a:lnTo>
                    <a:pt x="2387" y="13385"/>
                  </a:lnTo>
                  <a:lnTo>
                    <a:pt x="2641" y="13385"/>
                  </a:lnTo>
                  <a:lnTo>
                    <a:pt x="2908" y="13220"/>
                  </a:lnTo>
                  <a:lnTo>
                    <a:pt x="2971" y="13728"/>
                  </a:lnTo>
                  <a:lnTo>
                    <a:pt x="3098" y="14058"/>
                  </a:lnTo>
                  <a:lnTo>
                    <a:pt x="4051" y="14630"/>
                  </a:lnTo>
                  <a:lnTo>
                    <a:pt x="4013" y="15913"/>
                  </a:lnTo>
                  <a:lnTo>
                    <a:pt x="5842" y="15913"/>
                  </a:lnTo>
                  <a:lnTo>
                    <a:pt x="6108" y="16662"/>
                  </a:lnTo>
                  <a:lnTo>
                    <a:pt x="6362" y="17170"/>
                  </a:lnTo>
                  <a:lnTo>
                    <a:pt x="6832" y="17589"/>
                  </a:lnTo>
                  <a:lnTo>
                    <a:pt x="6527" y="17589"/>
                  </a:lnTo>
                  <a:lnTo>
                    <a:pt x="8851" y="18440"/>
                  </a:lnTo>
                  <a:lnTo>
                    <a:pt x="9829" y="18770"/>
                  </a:lnTo>
                  <a:lnTo>
                    <a:pt x="10782" y="18770"/>
                  </a:lnTo>
                  <a:lnTo>
                    <a:pt x="11277" y="18440"/>
                  </a:lnTo>
                  <a:lnTo>
                    <a:pt x="11379" y="18249"/>
                  </a:lnTo>
                  <a:lnTo>
                    <a:pt x="11417" y="17995"/>
                  </a:lnTo>
                  <a:lnTo>
                    <a:pt x="9956" y="17995"/>
                  </a:lnTo>
                  <a:lnTo>
                    <a:pt x="9588" y="17589"/>
                  </a:lnTo>
                  <a:lnTo>
                    <a:pt x="9652" y="16662"/>
                  </a:lnTo>
                  <a:lnTo>
                    <a:pt x="9791" y="16662"/>
                  </a:lnTo>
                  <a:lnTo>
                    <a:pt x="10236" y="17170"/>
                  </a:lnTo>
                  <a:lnTo>
                    <a:pt x="11137" y="17170"/>
                  </a:lnTo>
                  <a:lnTo>
                    <a:pt x="11455" y="16662"/>
                  </a:lnTo>
                  <a:lnTo>
                    <a:pt x="11798" y="15913"/>
                  </a:lnTo>
                  <a:lnTo>
                    <a:pt x="12344" y="15189"/>
                  </a:lnTo>
                  <a:close/>
                </a:path>
                <a:path w="17779" h="19050">
                  <a:moveTo>
                    <a:pt x="12395" y="6438"/>
                  </a:moveTo>
                  <a:lnTo>
                    <a:pt x="11607" y="6438"/>
                  </a:lnTo>
                  <a:lnTo>
                    <a:pt x="11023" y="6172"/>
                  </a:lnTo>
                  <a:lnTo>
                    <a:pt x="10922" y="5676"/>
                  </a:lnTo>
                  <a:lnTo>
                    <a:pt x="10795" y="5105"/>
                  </a:lnTo>
                  <a:lnTo>
                    <a:pt x="9067" y="5105"/>
                  </a:lnTo>
                  <a:lnTo>
                    <a:pt x="10083" y="4635"/>
                  </a:lnTo>
                  <a:lnTo>
                    <a:pt x="9715" y="4419"/>
                  </a:lnTo>
                  <a:lnTo>
                    <a:pt x="9296" y="4635"/>
                  </a:lnTo>
                  <a:lnTo>
                    <a:pt x="9017" y="4635"/>
                  </a:lnTo>
                  <a:lnTo>
                    <a:pt x="8547" y="4419"/>
                  </a:lnTo>
                  <a:lnTo>
                    <a:pt x="8255" y="4635"/>
                  </a:lnTo>
                  <a:lnTo>
                    <a:pt x="7632" y="5105"/>
                  </a:lnTo>
                  <a:lnTo>
                    <a:pt x="8242" y="5511"/>
                  </a:lnTo>
                  <a:lnTo>
                    <a:pt x="8470" y="5676"/>
                  </a:lnTo>
                  <a:lnTo>
                    <a:pt x="8851" y="6438"/>
                  </a:lnTo>
                  <a:lnTo>
                    <a:pt x="9245" y="6438"/>
                  </a:lnTo>
                  <a:lnTo>
                    <a:pt x="9626" y="6438"/>
                  </a:lnTo>
                  <a:lnTo>
                    <a:pt x="10185" y="7518"/>
                  </a:lnTo>
                  <a:lnTo>
                    <a:pt x="10274" y="7696"/>
                  </a:lnTo>
                  <a:lnTo>
                    <a:pt x="10388" y="7912"/>
                  </a:lnTo>
                  <a:lnTo>
                    <a:pt x="10515" y="8153"/>
                  </a:lnTo>
                  <a:lnTo>
                    <a:pt x="10985" y="8356"/>
                  </a:lnTo>
                  <a:lnTo>
                    <a:pt x="11531" y="8356"/>
                  </a:lnTo>
                  <a:lnTo>
                    <a:pt x="11633" y="7518"/>
                  </a:lnTo>
                  <a:lnTo>
                    <a:pt x="11379" y="7518"/>
                  </a:lnTo>
                  <a:lnTo>
                    <a:pt x="12052" y="7124"/>
                  </a:lnTo>
                  <a:lnTo>
                    <a:pt x="12230" y="7124"/>
                  </a:lnTo>
                  <a:lnTo>
                    <a:pt x="12395" y="6438"/>
                  </a:lnTo>
                  <a:close/>
                </a:path>
                <a:path w="17779" h="19050">
                  <a:moveTo>
                    <a:pt x="14071" y="3035"/>
                  </a:moveTo>
                  <a:lnTo>
                    <a:pt x="13957" y="2603"/>
                  </a:lnTo>
                  <a:lnTo>
                    <a:pt x="13893" y="2413"/>
                  </a:lnTo>
                  <a:lnTo>
                    <a:pt x="13944" y="2019"/>
                  </a:lnTo>
                  <a:lnTo>
                    <a:pt x="13690" y="1943"/>
                  </a:lnTo>
                  <a:lnTo>
                    <a:pt x="13347" y="1866"/>
                  </a:lnTo>
                  <a:lnTo>
                    <a:pt x="12979" y="1892"/>
                  </a:lnTo>
                  <a:lnTo>
                    <a:pt x="12623" y="1879"/>
                  </a:lnTo>
                  <a:lnTo>
                    <a:pt x="12623" y="2552"/>
                  </a:lnTo>
                  <a:lnTo>
                    <a:pt x="11620" y="2806"/>
                  </a:lnTo>
                  <a:lnTo>
                    <a:pt x="11874" y="3670"/>
                  </a:lnTo>
                  <a:lnTo>
                    <a:pt x="12420" y="3429"/>
                  </a:lnTo>
                  <a:lnTo>
                    <a:pt x="12877" y="3238"/>
                  </a:lnTo>
                  <a:lnTo>
                    <a:pt x="13309" y="2997"/>
                  </a:lnTo>
                  <a:lnTo>
                    <a:pt x="13538" y="2857"/>
                  </a:lnTo>
                  <a:lnTo>
                    <a:pt x="14071" y="3035"/>
                  </a:lnTo>
                  <a:close/>
                </a:path>
                <a:path w="17779" h="19050">
                  <a:moveTo>
                    <a:pt x="15976" y="3619"/>
                  </a:moveTo>
                  <a:lnTo>
                    <a:pt x="15481" y="3733"/>
                  </a:lnTo>
                  <a:lnTo>
                    <a:pt x="15278" y="3657"/>
                  </a:lnTo>
                  <a:lnTo>
                    <a:pt x="14630" y="3898"/>
                  </a:lnTo>
                  <a:lnTo>
                    <a:pt x="14706" y="4432"/>
                  </a:lnTo>
                  <a:lnTo>
                    <a:pt x="14681" y="4838"/>
                  </a:lnTo>
                  <a:lnTo>
                    <a:pt x="14655" y="5067"/>
                  </a:lnTo>
                  <a:lnTo>
                    <a:pt x="15074" y="5143"/>
                  </a:lnTo>
                  <a:lnTo>
                    <a:pt x="15341" y="5054"/>
                  </a:lnTo>
                  <a:lnTo>
                    <a:pt x="15824" y="4889"/>
                  </a:lnTo>
                  <a:lnTo>
                    <a:pt x="15925" y="4013"/>
                  </a:lnTo>
                  <a:lnTo>
                    <a:pt x="15976" y="3619"/>
                  </a:lnTo>
                  <a:close/>
                </a:path>
                <a:path w="17779" h="19050">
                  <a:moveTo>
                    <a:pt x="17272" y="7924"/>
                  </a:moveTo>
                  <a:lnTo>
                    <a:pt x="17005" y="7302"/>
                  </a:lnTo>
                  <a:lnTo>
                    <a:pt x="16383" y="5765"/>
                  </a:lnTo>
                  <a:lnTo>
                    <a:pt x="16078" y="6515"/>
                  </a:lnTo>
                  <a:lnTo>
                    <a:pt x="15062" y="6946"/>
                  </a:lnTo>
                  <a:lnTo>
                    <a:pt x="14757" y="6400"/>
                  </a:lnTo>
                  <a:lnTo>
                    <a:pt x="14287" y="6007"/>
                  </a:lnTo>
                  <a:lnTo>
                    <a:pt x="15011" y="7264"/>
                  </a:lnTo>
                  <a:lnTo>
                    <a:pt x="14770" y="10439"/>
                  </a:lnTo>
                  <a:lnTo>
                    <a:pt x="14592" y="10909"/>
                  </a:lnTo>
                  <a:lnTo>
                    <a:pt x="13423" y="11010"/>
                  </a:lnTo>
                  <a:lnTo>
                    <a:pt x="13042" y="11176"/>
                  </a:lnTo>
                  <a:lnTo>
                    <a:pt x="12649" y="11303"/>
                  </a:lnTo>
                  <a:lnTo>
                    <a:pt x="12217" y="11455"/>
                  </a:lnTo>
                  <a:lnTo>
                    <a:pt x="11620" y="11658"/>
                  </a:lnTo>
                  <a:lnTo>
                    <a:pt x="12001" y="12750"/>
                  </a:lnTo>
                  <a:lnTo>
                    <a:pt x="12649" y="13347"/>
                  </a:lnTo>
                  <a:lnTo>
                    <a:pt x="14097" y="12331"/>
                  </a:lnTo>
                  <a:lnTo>
                    <a:pt x="14033" y="13030"/>
                  </a:lnTo>
                  <a:lnTo>
                    <a:pt x="14287" y="13411"/>
                  </a:lnTo>
                  <a:lnTo>
                    <a:pt x="14058" y="11366"/>
                  </a:lnTo>
                  <a:lnTo>
                    <a:pt x="15925" y="11023"/>
                  </a:lnTo>
                  <a:lnTo>
                    <a:pt x="16954" y="10045"/>
                  </a:lnTo>
                  <a:lnTo>
                    <a:pt x="16598" y="9588"/>
                  </a:lnTo>
                  <a:lnTo>
                    <a:pt x="16497" y="8978"/>
                  </a:lnTo>
                  <a:lnTo>
                    <a:pt x="15786" y="8382"/>
                  </a:lnTo>
                  <a:lnTo>
                    <a:pt x="15963" y="8089"/>
                  </a:lnTo>
                  <a:lnTo>
                    <a:pt x="17272" y="7924"/>
                  </a:lnTo>
                  <a:close/>
                </a:path>
              </a:pathLst>
            </a:custGeom>
            <a:solidFill>
              <a:srgbClr val="241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3996626" y="4477975"/>
              <a:ext cx="6985" cy="1905"/>
            </a:xfrm>
            <a:custGeom>
              <a:avLst/>
              <a:gdLst/>
              <a:ahLst/>
              <a:cxnLst/>
              <a:rect l="l" t="t" r="r" b="b"/>
              <a:pathLst>
                <a:path w="6985" h="1904">
                  <a:moveTo>
                    <a:pt x="2286" y="533"/>
                  </a:moveTo>
                  <a:lnTo>
                    <a:pt x="1536" y="317"/>
                  </a:lnTo>
                  <a:lnTo>
                    <a:pt x="1295" y="228"/>
                  </a:lnTo>
                  <a:lnTo>
                    <a:pt x="889" y="88"/>
                  </a:lnTo>
                  <a:lnTo>
                    <a:pt x="215" y="444"/>
                  </a:lnTo>
                  <a:lnTo>
                    <a:pt x="0" y="914"/>
                  </a:lnTo>
                  <a:lnTo>
                    <a:pt x="25" y="1219"/>
                  </a:lnTo>
                  <a:lnTo>
                    <a:pt x="647" y="1384"/>
                  </a:lnTo>
                  <a:lnTo>
                    <a:pt x="1397" y="1511"/>
                  </a:lnTo>
                  <a:lnTo>
                    <a:pt x="2070" y="1358"/>
                  </a:lnTo>
                  <a:lnTo>
                    <a:pt x="2286" y="533"/>
                  </a:lnTo>
                  <a:close/>
                </a:path>
                <a:path w="6985" h="1904">
                  <a:moveTo>
                    <a:pt x="6464" y="88"/>
                  </a:moveTo>
                  <a:lnTo>
                    <a:pt x="5943" y="50"/>
                  </a:lnTo>
                  <a:lnTo>
                    <a:pt x="5778" y="25"/>
                  </a:lnTo>
                  <a:lnTo>
                    <a:pt x="5499" y="0"/>
                  </a:lnTo>
                  <a:lnTo>
                    <a:pt x="5105" y="317"/>
                  </a:lnTo>
                  <a:lnTo>
                    <a:pt x="5041" y="647"/>
                  </a:lnTo>
                  <a:lnTo>
                    <a:pt x="5105" y="850"/>
                  </a:lnTo>
                  <a:lnTo>
                    <a:pt x="5524" y="863"/>
                  </a:lnTo>
                  <a:lnTo>
                    <a:pt x="5676" y="863"/>
                  </a:lnTo>
                  <a:lnTo>
                    <a:pt x="6032" y="850"/>
                  </a:lnTo>
                  <a:lnTo>
                    <a:pt x="6438" y="647"/>
                  </a:lnTo>
                  <a:lnTo>
                    <a:pt x="6464" y="342"/>
                  </a:lnTo>
                  <a:lnTo>
                    <a:pt x="6464" y="88"/>
                  </a:lnTo>
                  <a:close/>
                </a:path>
              </a:pathLst>
            </a:custGeom>
            <a:solidFill>
              <a:srgbClr val="F5CC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4009369" y="4479011"/>
              <a:ext cx="5080" cy="5715"/>
            </a:xfrm>
            <a:custGeom>
              <a:avLst/>
              <a:gdLst/>
              <a:ahLst/>
              <a:cxnLst/>
              <a:rect l="l" t="t" r="r" b="b"/>
              <a:pathLst>
                <a:path w="5079" h="5714">
                  <a:moveTo>
                    <a:pt x="3832" y="0"/>
                  </a:moveTo>
                  <a:lnTo>
                    <a:pt x="3350" y="10"/>
                  </a:lnTo>
                  <a:lnTo>
                    <a:pt x="2931" y="345"/>
                  </a:lnTo>
                  <a:lnTo>
                    <a:pt x="3172" y="429"/>
                  </a:lnTo>
                  <a:lnTo>
                    <a:pt x="3423" y="408"/>
                  </a:lnTo>
                  <a:lnTo>
                    <a:pt x="3654" y="481"/>
                  </a:lnTo>
                  <a:lnTo>
                    <a:pt x="3853" y="534"/>
                  </a:lnTo>
                  <a:lnTo>
                    <a:pt x="4104" y="649"/>
                  </a:lnTo>
                  <a:lnTo>
                    <a:pt x="4240" y="931"/>
                  </a:lnTo>
                  <a:lnTo>
                    <a:pt x="4094" y="1214"/>
                  </a:lnTo>
                  <a:lnTo>
                    <a:pt x="3622" y="1696"/>
                  </a:lnTo>
                  <a:lnTo>
                    <a:pt x="3162" y="1738"/>
                  </a:lnTo>
                  <a:lnTo>
                    <a:pt x="2544" y="1706"/>
                  </a:lnTo>
                  <a:lnTo>
                    <a:pt x="2387" y="1769"/>
                  </a:lnTo>
                  <a:lnTo>
                    <a:pt x="2230" y="1790"/>
                  </a:lnTo>
                  <a:lnTo>
                    <a:pt x="2219" y="1978"/>
                  </a:lnTo>
                  <a:lnTo>
                    <a:pt x="2554" y="2052"/>
                  </a:lnTo>
                  <a:lnTo>
                    <a:pt x="2711" y="2136"/>
                  </a:lnTo>
                  <a:lnTo>
                    <a:pt x="3130" y="2335"/>
                  </a:lnTo>
                  <a:lnTo>
                    <a:pt x="3172" y="2649"/>
                  </a:lnTo>
                  <a:lnTo>
                    <a:pt x="3078" y="2942"/>
                  </a:lnTo>
                  <a:lnTo>
                    <a:pt x="2732" y="3193"/>
                  </a:lnTo>
                  <a:lnTo>
                    <a:pt x="2439" y="3256"/>
                  </a:lnTo>
                  <a:lnTo>
                    <a:pt x="1842" y="3298"/>
                  </a:lnTo>
                  <a:lnTo>
                    <a:pt x="1497" y="3245"/>
                  </a:lnTo>
                  <a:lnTo>
                    <a:pt x="1151" y="3225"/>
                  </a:lnTo>
                  <a:lnTo>
                    <a:pt x="1214" y="3423"/>
                  </a:lnTo>
                  <a:lnTo>
                    <a:pt x="1811" y="3717"/>
                  </a:lnTo>
                  <a:lnTo>
                    <a:pt x="1895" y="3937"/>
                  </a:lnTo>
                  <a:lnTo>
                    <a:pt x="1518" y="4355"/>
                  </a:lnTo>
                  <a:lnTo>
                    <a:pt x="1298" y="4471"/>
                  </a:lnTo>
                  <a:lnTo>
                    <a:pt x="1099" y="4492"/>
                  </a:lnTo>
                  <a:lnTo>
                    <a:pt x="816" y="4544"/>
                  </a:lnTo>
                  <a:lnTo>
                    <a:pt x="502" y="4502"/>
                  </a:lnTo>
                  <a:lnTo>
                    <a:pt x="136" y="4523"/>
                  </a:lnTo>
                  <a:lnTo>
                    <a:pt x="0" y="4722"/>
                  </a:lnTo>
                  <a:lnTo>
                    <a:pt x="146" y="4868"/>
                  </a:lnTo>
                  <a:lnTo>
                    <a:pt x="952" y="5266"/>
                  </a:lnTo>
                  <a:lnTo>
                    <a:pt x="1989" y="4795"/>
                  </a:lnTo>
                  <a:lnTo>
                    <a:pt x="2272" y="3947"/>
                  </a:lnTo>
                  <a:lnTo>
                    <a:pt x="2439" y="3696"/>
                  </a:lnTo>
                  <a:lnTo>
                    <a:pt x="3371" y="3465"/>
                  </a:lnTo>
                  <a:lnTo>
                    <a:pt x="3727" y="2942"/>
                  </a:lnTo>
                  <a:lnTo>
                    <a:pt x="3560" y="2115"/>
                  </a:lnTo>
                  <a:lnTo>
                    <a:pt x="3832" y="1958"/>
                  </a:lnTo>
                  <a:lnTo>
                    <a:pt x="4083" y="1842"/>
                  </a:lnTo>
                  <a:lnTo>
                    <a:pt x="4900" y="1214"/>
                  </a:lnTo>
                  <a:lnTo>
                    <a:pt x="4889" y="356"/>
                  </a:lnTo>
                  <a:lnTo>
                    <a:pt x="3832" y="0"/>
                  </a:lnTo>
                  <a:close/>
                </a:path>
              </a:pathLst>
            </a:custGeom>
            <a:solidFill>
              <a:srgbClr val="1217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4468076" y="4835162"/>
              <a:ext cx="177165" cy="104139"/>
            </a:xfrm>
            <a:custGeom>
              <a:avLst/>
              <a:gdLst/>
              <a:ahLst/>
              <a:cxnLst/>
              <a:rect l="l" t="t" r="r" b="b"/>
              <a:pathLst>
                <a:path w="177164" h="104139">
                  <a:moveTo>
                    <a:pt x="19545" y="1727"/>
                  </a:moveTo>
                  <a:lnTo>
                    <a:pt x="0" y="1727"/>
                  </a:lnTo>
                  <a:lnTo>
                    <a:pt x="0" y="103670"/>
                  </a:lnTo>
                  <a:lnTo>
                    <a:pt x="19545" y="103670"/>
                  </a:lnTo>
                  <a:lnTo>
                    <a:pt x="19545" y="1727"/>
                  </a:lnTo>
                  <a:close/>
                </a:path>
                <a:path w="177164" h="104139">
                  <a:moveTo>
                    <a:pt x="56121" y="1727"/>
                  </a:moveTo>
                  <a:lnTo>
                    <a:pt x="36576" y="1727"/>
                  </a:lnTo>
                  <a:lnTo>
                    <a:pt x="36576" y="103670"/>
                  </a:lnTo>
                  <a:lnTo>
                    <a:pt x="56121" y="103670"/>
                  </a:lnTo>
                  <a:lnTo>
                    <a:pt x="56121" y="1727"/>
                  </a:lnTo>
                  <a:close/>
                </a:path>
                <a:path w="177164" h="104139">
                  <a:moveTo>
                    <a:pt x="92684" y="29819"/>
                  </a:moveTo>
                  <a:lnTo>
                    <a:pt x="73152" y="29819"/>
                  </a:lnTo>
                  <a:lnTo>
                    <a:pt x="73152" y="103682"/>
                  </a:lnTo>
                  <a:lnTo>
                    <a:pt x="92684" y="103682"/>
                  </a:lnTo>
                  <a:lnTo>
                    <a:pt x="92684" y="29819"/>
                  </a:lnTo>
                  <a:close/>
                </a:path>
                <a:path w="177164" h="104139">
                  <a:moveTo>
                    <a:pt x="103187" y="0"/>
                  </a:moveTo>
                  <a:lnTo>
                    <a:pt x="81292" y="0"/>
                  </a:lnTo>
                  <a:lnTo>
                    <a:pt x="71691" y="20789"/>
                  </a:lnTo>
                  <a:lnTo>
                    <a:pt x="84061" y="20789"/>
                  </a:lnTo>
                  <a:lnTo>
                    <a:pt x="103187" y="0"/>
                  </a:lnTo>
                  <a:close/>
                </a:path>
                <a:path w="177164" h="104139">
                  <a:moveTo>
                    <a:pt x="176898" y="52082"/>
                  </a:moveTo>
                  <a:lnTo>
                    <a:pt x="156375" y="28155"/>
                  </a:lnTo>
                  <a:lnTo>
                    <a:pt x="152069" y="28155"/>
                  </a:lnTo>
                  <a:lnTo>
                    <a:pt x="145046" y="28943"/>
                  </a:lnTo>
                  <a:lnTo>
                    <a:pt x="138645" y="31292"/>
                  </a:lnTo>
                  <a:lnTo>
                    <a:pt x="132880" y="35204"/>
                  </a:lnTo>
                  <a:lnTo>
                    <a:pt x="127736" y="40678"/>
                  </a:lnTo>
                  <a:lnTo>
                    <a:pt x="127736" y="29819"/>
                  </a:lnTo>
                  <a:lnTo>
                    <a:pt x="109588" y="29819"/>
                  </a:lnTo>
                  <a:lnTo>
                    <a:pt x="109588" y="103670"/>
                  </a:lnTo>
                  <a:lnTo>
                    <a:pt x="129120" y="103670"/>
                  </a:lnTo>
                  <a:lnTo>
                    <a:pt x="129120" y="61976"/>
                  </a:lnTo>
                  <a:lnTo>
                    <a:pt x="129616" y="56324"/>
                  </a:lnTo>
                  <a:lnTo>
                    <a:pt x="131610" y="50203"/>
                  </a:lnTo>
                  <a:lnTo>
                    <a:pt x="133464" y="47752"/>
                  </a:lnTo>
                  <a:lnTo>
                    <a:pt x="138836" y="44043"/>
                  </a:lnTo>
                  <a:lnTo>
                    <a:pt x="141871" y="43103"/>
                  </a:lnTo>
                  <a:lnTo>
                    <a:pt x="147904" y="43103"/>
                  </a:lnTo>
                  <a:lnTo>
                    <a:pt x="157353" y="58013"/>
                  </a:lnTo>
                  <a:lnTo>
                    <a:pt x="157353" y="103670"/>
                  </a:lnTo>
                  <a:lnTo>
                    <a:pt x="176898" y="103670"/>
                  </a:lnTo>
                  <a:lnTo>
                    <a:pt x="176898" y="5208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7" name="object 137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3350158" y="4835151"/>
              <a:ext cx="1294809" cy="315482"/>
            </a:xfrm>
            <a:prstGeom prst="rect">
              <a:avLst/>
            </a:prstGeom>
          </p:spPr>
        </p:pic>
        <p:pic>
          <p:nvPicPr>
            <p:cNvPr id="138" name="object 138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3292275" y="7158405"/>
              <a:ext cx="1410587" cy="320624"/>
            </a:xfrm>
            <a:prstGeom prst="rect">
              <a:avLst/>
            </a:prstGeom>
          </p:spPr>
        </p:pic>
        <p:pic>
          <p:nvPicPr>
            <p:cNvPr id="139" name="object 139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3446407" y="7552833"/>
              <a:ext cx="1179447" cy="266269"/>
            </a:xfrm>
            <a:prstGeom prst="rect">
              <a:avLst/>
            </a:prstGeom>
          </p:spPr>
        </p:pic>
        <p:sp>
          <p:nvSpPr>
            <p:cNvPr id="140" name="object 140"/>
            <p:cNvSpPr/>
            <p:nvPr/>
          </p:nvSpPr>
          <p:spPr>
            <a:xfrm>
              <a:off x="10612844" y="6311055"/>
              <a:ext cx="1739264" cy="233045"/>
            </a:xfrm>
            <a:custGeom>
              <a:avLst/>
              <a:gdLst/>
              <a:ahLst/>
              <a:cxnLst/>
              <a:rect l="l" t="t" r="r" b="b"/>
              <a:pathLst>
                <a:path w="1739265" h="233045">
                  <a:moveTo>
                    <a:pt x="150990" y="83680"/>
                  </a:moveTo>
                  <a:lnTo>
                    <a:pt x="86842" y="83680"/>
                  </a:lnTo>
                  <a:lnTo>
                    <a:pt x="86842" y="106527"/>
                  </a:lnTo>
                  <a:lnTo>
                    <a:pt x="116928" y="106527"/>
                  </a:lnTo>
                  <a:lnTo>
                    <a:pt x="116928" y="150355"/>
                  </a:lnTo>
                  <a:lnTo>
                    <a:pt x="112102" y="151980"/>
                  </a:lnTo>
                  <a:lnTo>
                    <a:pt x="104432" y="153390"/>
                  </a:lnTo>
                  <a:lnTo>
                    <a:pt x="95935" y="153390"/>
                  </a:lnTo>
                  <a:lnTo>
                    <a:pt x="71285" y="149174"/>
                  </a:lnTo>
                  <a:lnTo>
                    <a:pt x="53327" y="137160"/>
                  </a:lnTo>
                  <a:lnTo>
                    <a:pt x="42329" y="118275"/>
                  </a:lnTo>
                  <a:lnTo>
                    <a:pt x="38608" y="93472"/>
                  </a:lnTo>
                  <a:lnTo>
                    <a:pt x="42443" y="69862"/>
                  </a:lnTo>
                  <a:lnTo>
                    <a:pt x="53784" y="50850"/>
                  </a:lnTo>
                  <a:lnTo>
                    <a:pt x="72364" y="38188"/>
                  </a:lnTo>
                  <a:lnTo>
                    <a:pt x="97917" y="33578"/>
                  </a:lnTo>
                  <a:lnTo>
                    <a:pt x="111074" y="34328"/>
                  </a:lnTo>
                  <a:lnTo>
                    <a:pt x="123202" y="36398"/>
                  </a:lnTo>
                  <a:lnTo>
                    <a:pt x="134099" y="39573"/>
                  </a:lnTo>
                  <a:lnTo>
                    <a:pt x="143598" y="43586"/>
                  </a:lnTo>
                  <a:lnTo>
                    <a:pt x="145592" y="16802"/>
                  </a:lnTo>
                  <a:lnTo>
                    <a:pt x="138010" y="14516"/>
                  </a:lnTo>
                  <a:lnTo>
                    <a:pt x="127101" y="12242"/>
                  </a:lnTo>
                  <a:lnTo>
                    <a:pt x="113385" y="10490"/>
                  </a:lnTo>
                  <a:lnTo>
                    <a:pt x="97345" y="9791"/>
                  </a:lnTo>
                  <a:lnTo>
                    <a:pt x="55308" y="16078"/>
                  </a:lnTo>
                  <a:lnTo>
                    <a:pt x="24828" y="33540"/>
                  </a:lnTo>
                  <a:lnTo>
                    <a:pt x="6273" y="60045"/>
                  </a:lnTo>
                  <a:lnTo>
                    <a:pt x="0" y="93472"/>
                  </a:lnTo>
                  <a:lnTo>
                    <a:pt x="6273" y="126911"/>
                  </a:lnTo>
                  <a:lnTo>
                    <a:pt x="24828" y="153416"/>
                  </a:lnTo>
                  <a:lnTo>
                    <a:pt x="55308" y="170865"/>
                  </a:lnTo>
                  <a:lnTo>
                    <a:pt x="97345" y="177152"/>
                  </a:lnTo>
                  <a:lnTo>
                    <a:pt x="115189" y="176466"/>
                  </a:lnTo>
                  <a:lnTo>
                    <a:pt x="130022" y="174625"/>
                  </a:lnTo>
                  <a:lnTo>
                    <a:pt x="141922" y="171945"/>
                  </a:lnTo>
                  <a:lnTo>
                    <a:pt x="150990" y="168770"/>
                  </a:lnTo>
                  <a:lnTo>
                    <a:pt x="150990" y="83680"/>
                  </a:lnTo>
                  <a:close/>
                </a:path>
                <a:path w="1739265" h="233045">
                  <a:moveTo>
                    <a:pt x="283248" y="174828"/>
                  </a:moveTo>
                  <a:lnTo>
                    <a:pt x="282384" y="170167"/>
                  </a:lnTo>
                  <a:lnTo>
                    <a:pt x="281254" y="162242"/>
                  </a:lnTo>
                  <a:lnTo>
                    <a:pt x="281254" y="158508"/>
                  </a:lnTo>
                  <a:lnTo>
                    <a:pt x="281254" y="157111"/>
                  </a:lnTo>
                  <a:lnTo>
                    <a:pt x="281254" y="116090"/>
                  </a:lnTo>
                  <a:lnTo>
                    <a:pt x="281203" y="100711"/>
                  </a:lnTo>
                  <a:lnTo>
                    <a:pt x="278942" y="81305"/>
                  </a:lnTo>
                  <a:lnTo>
                    <a:pt x="278904" y="80949"/>
                  </a:lnTo>
                  <a:lnTo>
                    <a:pt x="274662" y="73431"/>
                  </a:lnTo>
                  <a:lnTo>
                    <a:pt x="270319" y="65773"/>
                  </a:lnTo>
                  <a:lnTo>
                    <a:pt x="253238" y="56235"/>
                  </a:lnTo>
                  <a:lnTo>
                    <a:pt x="225336" y="52920"/>
                  </a:lnTo>
                  <a:lnTo>
                    <a:pt x="210045" y="53784"/>
                  </a:lnTo>
                  <a:lnTo>
                    <a:pt x="197523" y="55943"/>
                  </a:lnTo>
                  <a:lnTo>
                    <a:pt x="187350" y="58813"/>
                  </a:lnTo>
                  <a:lnTo>
                    <a:pt x="179082" y="61785"/>
                  </a:lnTo>
                  <a:lnTo>
                    <a:pt x="181063" y="85090"/>
                  </a:lnTo>
                  <a:lnTo>
                    <a:pt x="187718" y="81305"/>
                  </a:lnTo>
                  <a:lnTo>
                    <a:pt x="197040" y="77508"/>
                  </a:lnTo>
                  <a:lnTo>
                    <a:pt x="208368" y="74599"/>
                  </a:lnTo>
                  <a:lnTo>
                    <a:pt x="221081" y="73431"/>
                  </a:lnTo>
                  <a:lnTo>
                    <a:pt x="233845" y="75336"/>
                  </a:lnTo>
                  <a:lnTo>
                    <a:pt x="242265" y="80391"/>
                  </a:lnTo>
                  <a:lnTo>
                    <a:pt x="246913" y="87693"/>
                  </a:lnTo>
                  <a:lnTo>
                    <a:pt x="248335" y="96266"/>
                  </a:lnTo>
                  <a:lnTo>
                    <a:pt x="248335" y="100711"/>
                  </a:lnTo>
                  <a:lnTo>
                    <a:pt x="248335" y="116090"/>
                  </a:lnTo>
                  <a:lnTo>
                    <a:pt x="248335" y="122847"/>
                  </a:lnTo>
                  <a:lnTo>
                    <a:pt x="246811" y="137248"/>
                  </a:lnTo>
                  <a:lnTo>
                    <a:pt x="241884" y="148018"/>
                  </a:lnTo>
                  <a:lnTo>
                    <a:pt x="233006" y="154774"/>
                  </a:lnTo>
                  <a:lnTo>
                    <a:pt x="219659" y="157111"/>
                  </a:lnTo>
                  <a:lnTo>
                    <a:pt x="210413" y="155778"/>
                  </a:lnTo>
                  <a:lnTo>
                    <a:pt x="203352" y="152019"/>
                  </a:lnTo>
                  <a:lnTo>
                    <a:pt x="198843" y="146202"/>
                  </a:lnTo>
                  <a:lnTo>
                    <a:pt x="197256" y="138696"/>
                  </a:lnTo>
                  <a:lnTo>
                    <a:pt x="200520" y="127800"/>
                  </a:lnTo>
                  <a:lnTo>
                    <a:pt x="209956" y="120840"/>
                  </a:lnTo>
                  <a:lnTo>
                    <a:pt x="225031" y="117170"/>
                  </a:lnTo>
                  <a:lnTo>
                    <a:pt x="245211" y="116090"/>
                  </a:lnTo>
                  <a:lnTo>
                    <a:pt x="248335" y="116090"/>
                  </a:lnTo>
                  <a:lnTo>
                    <a:pt x="248335" y="100711"/>
                  </a:lnTo>
                  <a:lnTo>
                    <a:pt x="241236" y="100711"/>
                  </a:lnTo>
                  <a:lnTo>
                    <a:pt x="210413" y="102489"/>
                  </a:lnTo>
                  <a:lnTo>
                    <a:pt x="186067" y="108864"/>
                  </a:lnTo>
                  <a:lnTo>
                    <a:pt x="170078" y="121348"/>
                  </a:lnTo>
                  <a:lnTo>
                    <a:pt x="164325" y="141490"/>
                  </a:lnTo>
                  <a:lnTo>
                    <a:pt x="167957" y="156438"/>
                  </a:lnTo>
                  <a:lnTo>
                    <a:pt x="177660" y="167487"/>
                  </a:lnTo>
                  <a:lnTo>
                    <a:pt x="191617" y="174345"/>
                  </a:lnTo>
                  <a:lnTo>
                    <a:pt x="208026" y="176695"/>
                  </a:lnTo>
                  <a:lnTo>
                    <a:pt x="222034" y="175234"/>
                  </a:lnTo>
                  <a:lnTo>
                    <a:pt x="233045" y="171272"/>
                  </a:lnTo>
                  <a:lnTo>
                    <a:pt x="241757" y="165481"/>
                  </a:lnTo>
                  <a:lnTo>
                    <a:pt x="248894" y="158508"/>
                  </a:lnTo>
                  <a:lnTo>
                    <a:pt x="249466" y="164338"/>
                  </a:lnTo>
                  <a:lnTo>
                    <a:pt x="249758" y="170167"/>
                  </a:lnTo>
                  <a:lnTo>
                    <a:pt x="251447" y="174828"/>
                  </a:lnTo>
                  <a:lnTo>
                    <a:pt x="283248" y="174828"/>
                  </a:lnTo>
                  <a:close/>
                </a:path>
                <a:path w="1739265" h="233045">
                  <a:moveTo>
                    <a:pt x="388543" y="141249"/>
                  </a:moveTo>
                  <a:lnTo>
                    <a:pt x="361302" y="110959"/>
                  </a:lnTo>
                  <a:lnTo>
                    <a:pt x="333768" y="96507"/>
                  </a:lnTo>
                  <a:lnTo>
                    <a:pt x="327533" y="93014"/>
                  </a:lnTo>
                  <a:lnTo>
                    <a:pt x="327533" y="79260"/>
                  </a:lnTo>
                  <a:lnTo>
                    <a:pt x="333489" y="74828"/>
                  </a:lnTo>
                  <a:lnTo>
                    <a:pt x="347687" y="74828"/>
                  </a:lnTo>
                  <a:lnTo>
                    <a:pt x="356666" y="75272"/>
                  </a:lnTo>
                  <a:lnTo>
                    <a:pt x="364629" y="76454"/>
                  </a:lnTo>
                  <a:lnTo>
                    <a:pt x="371856" y="78168"/>
                  </a:lnTo>
                  <a:lnTo>
                    <a:pt x="378612" y="80187"/>
                  </a:lnTo>
                  <a:lnTo>
                    <a:pt x="380593" y="57810"/>
                  </a:lnTo>
                  <a:lnTo>
                    <a:pt x="376072" y="56654"/>
                  </a:lnTo>
                  <a:lnTo>
                    <a:pt x="368033" y="55016"/>
                  </a:lnTo>
                  <a:lnTo>
                    <a:pt x="357124" y="53555"/>
                  </a:lnTo>
                  <a:lnTo>
                    <a:pt x="343979" y="52920"/>
                  </a:lnTo>
                  <a:lnTo>
                    <a:pt x="323037" y="55905"/>
                  </a:lnTo>
                  <a:lnTo>
                    <a:pt x="307124" y="63728"/>
                  </a:lnTo>
                  <a:lnTo>
                    <a:pt x="297014" y="74650"/>
                  </a:lnTo>
                  <a:lnTo>
                    <a:pt x="293471" y="86956"/>
                  </a:lnTo>
                  <a:lnTo>
                    <a:pt x="296227" y="99187"/>
                  </a:lnTo>
                  <a:lnTo>
                    <a:pt x="303403" y="108216"/>
                  </a:lnTo>
                  <a:lnTo>
                    <a:pt x="313347" y="115074"/>
                  </a:lnTo>
                  <a:lnTo>
                    <a:pt x="324396" y="120751"/>
                  </a:lnTo>
                  <a:lnTo>
                    <a:pt x="351650" y="133807"/>
                  </a:lnTo>
                  <a:lnTo>
                    <a:pt x="354495" y="138226"/>
                  </a:lnTo>
                  <a:lnTo>
                    <a:pt x="354495" y="142887"/>
                  </a:lnTo>
                  <a:lnTo>
                    <a:pt x="352742" y="148678"/>
                  </a:lnTo>
                  <a:lnTo>
                    <a:pt x="347929" y="152336"/>
                  </a:lnTo>
                  <a:lnTo>
                    <a:pt x="340728" y="154241"/>
                  </a:lnTo>
                  <a:lnTo>
                    <a:pt x="331787" y="154787"/>
                  </a:lnTo>
                  <a:lnTo>
                    <a:pt x="319925" y="153809"/>
                  </a:lnTo>
                  <a:lnTo>
                    <a:pt x="309435" y="151523"/>
                  </a:lnTo>
                  <a:lnTo>
                    <a:pt x="300977" y="148882"/>
                  </a:lnTo>
                  <a:lnTo>
                    <a:pt x="295173" y="146850"/>
                  </a:lnTo>
                  <a:lnTo>
                    <a:pt x="293471" y="170865"/>
                  </a:lnTo>
                  <a:lnTo>
                    <a:pt x="300367" y="172758"/>
                  </a:lnTo>
                  <a:lnTo>
                    <a:pt x="309714" y="174650"/>
                  </a:lnTo>
                  <a:lnTo>
                    <a:pt x="321094" y="176110"/>
                  </a:lnTo>
                  <a:lnTo>
                    <a:pt x="334048" y="176682"/>
                  </a:lnTo>
                  <a:lnTo>
                    <a:pt x="355968" y="174269"/>
                  </a:lnTo>
                  <a:lnTo>
                    <a:pt x="373214" y="167284"/>
                  </a:lnTo>
                  <a:lnTo>
                    <a:pt x="384492" y="156133"/>
                  </a:lnTo>
                  <a:lnTo>
                    <a:pt x="388543" y="141249"/>
                  </a:lnTo>
                  <a:close/>
                </a:path>
                <a:path w="1739265" h="233045">
                  <a:moveTo>
                    <a:pt x="514527" y="122618"/>
                  </a:moveTo>
                  <a:lnTo>
                    <a:pt x="514464" y="116560"/>
                  </a:lnTo>
                  <a:lnTo>
                    <a:pt x="512597" y="104432"/>
                  </a:lnTo>
                  <a:lnTo>
                    <a:pt x="509828" y="86360"/>
                  </a:lnTo>
                  <a:lnTo>
                    <a:pt x="500900" y="72491"/>
                  </a:lnTo>
                  <a:lnTo>
                    <a:pt x="497116" y="66611"/>
                  </a:lnTo>
                  <a:lnTo>
                    <a:pt x="480466" y="57162"/>
                  </a:lnTo>
                  <a:lnTo>
                    <a:pt x="480466" y="104432"/>
                  </a:lnTo>
                  <a:lnTo>
                    <a:pt x="429958" y="104432"/>
                  </a:lnTo>
                  <a:lnTo>
                    <a:pt x="456069" y="72491"/>
                  </a:lnTo>
                  <a:lnTo>
                    <a:pt x="480466" y="104432"/>
                  </a:lnTo>
                  <a:lnTo>
                    <a:pt x="480466" y="57162"/>
                  </a:lnTo>
                  <a:lnTo>
                    <a:pt x="478497" y="56045"/>
                  </a:lnTo>
                  <a:lnTo>
                    <a:pt x="456069" y="52920"/>
                  </a:lnTo>
                  <a:lnTo>
                    <a:pt x="430987" y="57810"/>
                  </a:lnTo>
                  <a:lnTo>
                    <a:pt x="412051" y="71272"/>
                  </a:lnTo>
                  <a:lnTo>
                    <a:pt x="400075" y="91465"/>
                  </a:lnTo>
                  <a:lnTo>
                    <a:pt x="395909" y="116560"/>
                  </a:lnTo>
                  <a:lnTo>
                    <a:pt x="399834" y="139623"/>
                  </a:lnTo>
                  <a:lnTo>
                    <a:pt x="412013" y="158775"/>
                  </a:lnTo>
                  <a:lnTo>
                    <a:pt x="433019" y="171856"/>
                  </a:lnTo>
                  <a:lnTo>
                    <a:pt x="463448" y="176695"/>
                  </a:lnTo>
                  <a:lnTo>
                    <a:pt x="478104" y="175856"/>
                  </a:lnTo>
                  <a:lnTo>
                    <a:pt x="490410" y="173812"/>
                  </a:lnTo>
                  <a:lnTo>
                    <a:pt x="500164" y="171284"/>
                  </a:lnTo>
                  <a:lnTo>
                    <a:pt x="507149" y="169011"/>
                  </a:lnTo>
                  <a:lnTo>
                    <a:pt x="506145" y="155486"/>
                  </a:lnTo>
                  <a:lnTo>
                    <a:pt x="505485" y="146748"/>
                  </a:lnTo>
                  <a:lnTo>
                    <a:pt x="505447" y="146164"/>
                  </a:lnTo>
                  <a:lnTo>
                    <a:pt x="499745" y="149288"/>
                  </a:lnTo>
                  <a:lnTo>
                    <a:pt x="491934" y="152311"/>
                  </a:lnTo>
                  <a:lnTo>
                    <a:pt x="481304" y="154584"/>
                  </a:lnTo>
                  <a:lnTo>
                    <a:pt x="467131" y="155486"/>
                  </a:lnTo>
                  <a:lnTo>
                    <a:pt x="449834" y="153238"/>
                  </a:lnTo>
                  <a:lnTo>
                    <a:pt x="438327" y="146748"/>
                  </a:lnTo>
                  <a:lnTo>
                    <a:pt x="431939" y="136410"/>
                  </a:lnTo>
                  <a:lnTo>
                    <a:pt x="429958" y="122618"/>
                  </a:lnTo>
                  <a:lnTo>
                    <a:pt x="514527" y="122618"/>
                  </a:lnTo>
                  <a:close/>
                </a:path>
                <a:path w="1739265" h="233045">
                  <a:moveTo>
                    <a:pt x="616432" y="141249"/>
                  </a:moveTo>
                  <a:lnTo>
                    <a:pt x="589191" y="110959"/>
                  </a:lnTo>
                  <a:lnTo>
                    <a:pt x="561657" y="96507"/>
                  </a:lnTo>
                  <a:lnTo>
                    <a:pt x="555421" y="93014"/>
                  </a:lnTo>
                  <a:lnTo>
                    <a:pt x="555421" y="79260"/>
                  </a:lnTo>
                  <a:lnTo>
                    <a:pt x="561378" y="74828"/>
                  </a:lnTo>
                  <a:lnTo>
                    <a:pt x="575564" y="74828"/>
                  </a:lnTo>
                  <a:lnTo>
                    <a:pt x="584542" y="75272"/>
                  </a:lnTo>
                  <a:lnTo>
                    <a:pt x="592518" y="76454"/>
                  </a:lnTo>
                  <a:lnTo>
                    <a:pt x="599744" y="78168"/>
                  </a:lnTo>
                  <a:lnTo>
                    <a:pt x="606501" y="80187"/>
                  </a:lnTo>
                  <a:lnTo>
                    <a:pt x="608469" y="57810"/>
                  </a:lnTo>
                  <a:lnTo>
                    <a:pt x="603961" y="56654"/>
                  </a:lnTo>
                  <a:lnTo>
                    <a:pt x="595934" y="55016"/>
                  </a:lnTo>
                  <a:lnTo>
                    <a:pt x="585025" y="53555"/>
                  </a:lnTo>
                  <a:lnTo>
                    <a:pt x="571881" y="52920"/>
                  </a:lnTo>
                  <a:lnTo>
                    <a:pt x="550926" y="55905"/>
                  </a:lnTo>
                  <a:lnTo>
                    <a:pt x="535012" y="63728"/>
                  </a:lnTo>
                  <a:lnTo>
                    <a:pt x="524903" y="74650"/>
                  </a:lnTo>
                  <a:lnTo>
                    <a:pt x="521360" y="86956"/>
                  </a:lnTo>
                  <a:lnTo>
                    <a:pt x="524116" y="99187"/>
                  </a:lnTo>
                  <a:lnTo>
                    <a:pt x="531291" y="108216"/>
                  </a:lnTo>
                  <a:lnTo>
                    <a:pt x="541235" y="115074"/>
                  </a:lnTo>
                  <a:lnTo>
                    <a:pt x="552284" y="120751"/>
                  </a:lnTo>
                  <a:lnTo>
                    <a:pt x="579539" y="133807"/>
                  </a:lnTo>
                  <a:lnTo>
                    <a:pt x="582383" y="138226"/>
                  </a:lnTo>
                  <a:lnTo>
                    <a:pt x="582383" y="142887"/>
                  </a:lnTo>
                  <a:lnTo>
                    <a:pt x="580631" y="148678"/>
                  </a:lnTo>
                  <a:lnTo>
                    <a:pt x="575818" y="152336"/>
                  </a:lnTo>
                  <a:lnTo>
                    <a:pt x="568604" y="154241"/>
                  </a:lnTo>
                  <a:lnTo>
                    <a:pt x="559676" y="154787"/>
                  </a:lnTo>
                  <a:lnTo>
                    <a:pt x="547801" y="153809"/>
                  </a:lnTo>
                  <a:lnTo>
                    <a:pt x="537324" y="151523"/>
                  </a:lnTo>
                  <a:lnTo>
                    <a:pt x="528853" y="148882"/>
                  </a:lnTo>
                  <a:lnTo>
                    <a:pt x="523062" y="146850"/>
                  </a:lnTo>
                  <a:lnTo>
                    <a:pt x="521360" y="170865"/>
                  </a:lnTo>
                  <a:lnTo>
                    <a:pt x="528256" y="172758"/>
                  </a:lnTo>
                  <a:lnTo>
                    <a:pt x="537603" y="174650"/>
                  </a:lnTo>
                  <a:lnTo>
                    <a:pt x="548970" y="176110"/>
                  </a:lnTo>
                  <a:lnTo>
                    <a:pt x="561936" y="176682"/>
                  </a:lnTo>
                  <a:lnTo>
                    <a:pt x="583869" y="174269"/>
                  </a:lnTo>
                  <a:lnTo>
                    <a:pt x="601103" y="167284"/>
                  </a:lnTo>
                  <a:lnTo>
                    <a:pt x="612394" y="156133"/>
                  </a:lnTo>
                  <a:lnTo>
                    <a:pt x="616432" y="141249"/>
                  </a:lnTo>
                  <a:close/>
                </a:path>
                <a:path w="1739265" h="233045">
                  <a:moveTo>
                    <a:pt x="807935" y="174942"/>
                  </a:moveTo>
                  <a:lnTo>
                    <a:pt x="807059" y="170395"/>
                  </a:lnTo>
                  <a:lnTo>
                    <a:pt x="806843" y="164350"/>
                  </a:lnTo>
                  <a:lnTo>
                    <a:pt x="806792" y="156184"/>
                  </a:lnTo>
                  <a:lnTo>
                    <a:pt x="806792" y="155486"/>
                  </a:lnTo>
                  <a:lnTo>
                    <a:pt x="806792" y="74142"/>
                  </a:lnTo>
                  <a:lnTo>
                    <a:pt x="806792" y="72047"/>
                  </a:lnTo>
                  <a:lnTo>
                    <a:pt x="806792" y="0"/>
                  </a:lnTo>
                  <a:lnTo>
                    <a:pt x="771588" y="0"/>
                  </a:lnTo>
                  <a:lnTo>
                    <a:pt x="771588" y="72047"/>
                  </a:lnTo>
                  <a:lnTo>
                    <a:pt x="771550" y="114922"/>
                  </a:lnTo>
                  <a:lnTo>
                    <a:pt x="770153" y="130403"/>
                  </a:lnTo>
                  <a:lnTo>
                    <a:pt x="765454" y="143446"/>
                  </a:lnTo>
                  <a:lnTo>
                    <a:pt x="756869" y="152260"/>
                  </a:lnTo>
                  <a:lnTo>
                    <a:pt x="743788" y="155486"/>
                  </a:lnTo>
                  <a:lnTo>
                    <a:pt x="731126" y="152869"/>
                  </a:lnTo>
                  <a:lnTo>
                    <a:pt x="723201" y="145021"/>
                  </a:lnTo>
                  <a:lnTo>
                    <a:pt x="719112" y="131978"/>
                  </a:lnTo>
                  <a:lnTo>
                    <a:pt x="718032" y="114922"/>
                  </a:lnTo>
                  <a:lnTo>
                    <a:pt x="717956" y="113766"/>
                  </a:lnTo>
                  <a:lnTo>
                    <a:pt x="731951" y="76949"/>
                  </a:lnTo>
                  <a:lnTo>
                    <a:pt x="744347" y="74142"/>
                  </a:lnTo>
                  <a:lnTo>
                    <a:pt x="756742" y="77165"/>
                  </a:lnTo>
                  <a:lnTo>
                    <a:pt x="765200" y="85559"/>
                  </a:lnTo>
                  <a:lnTo>
                    <a:pt x="770039" y="98323"/>
                  </a:lnTo>
                  <a:lnTo>
                    <a:pt x="771525" y="113766"/>
                  </a:lnTo>
                  <a:lnTo>
                    <a:pt x="771550" y="114922"/>
                  </a:lnTo>
                  <a:lnTo>
                    <a:pt x="771550" y="72009"/>
                  </a:lnTo>
                  <a:lnTo>
                    <a:pt x="766165" y="65112"/>
                  </a:lnTo>
                  <a:lnTo>
                    <a:pt x="758177" y="58978"/>
                  </a:lnTo>
                  <a:lnTo>
                    <a:pt x="747331" y="54597"/>
                  </a:lnTo>
                  <a:lnTo>
                    <a:pt x="733285" y="52920"/>
                  </a:lnTo>
                  <a:lnTo>
                    <a:pt x="712101" y="57099"/>
                  </a:lnTo>
                  <a:lnTo>
                    <a:pt x="696214" y="69240"/>
                  </a:lnTo>
                  <a:lnTo>
                    <a:pt x="686231" y="88709"/>
                  </a:lnTo>
                  <a:lnTo>
                    <a:pt x="682929" y="113766"/>
                  </a:lnTo>
                  <a:lnTo>
                    <a:pt x="682840" y="114452"/>
                  </a:lnTo>
                  <a:lnTo>
                    <a:pt x="682777" y="114922"/>
                  </a:lnTo>
                  <a:lnTo>
                    <a:pt x="685685" y="138633"/>
                  </a:lnTo>
                  <a:lnTo>
                    <a:pt x="694829" y="158305"/>
                  </a:lnTo>
                  <a:lnTo>
                    <a:pt x="710780" y="171729"/>
                  </a:lnTo>
                  <a:lnTo>
                    <a:pt x="734136" y="176695"/>
                  </a:lnTo>
                  <a:lnTo>
                    <a:pt x="748982" y="174942"/>
                  </a:lnTo>
                  <a:lnTo>
                    <a:pt x="759701" y="170395"/>
                  </a:lnTo>
                  <a:lnTo>
                    <a:pt x="759828" y="170395"/>
                  </a:lnTo>
                  <a:lnTo>
                    <a:pt x="767727" y="163715"/>
                  </a:lnTo>
                  <a:lnTo>
                    <a:pt x="773010" y="156184"/>
                  </a:lnTo>
                  <a:lnTo>
                    <a:pt x="773709" y="162941"/>
                  </a:lnTo>
                  <a:lnTo>
                    <a:pt x="773798" y="163715"/>
                  </a:lnTo>
                  <a:lnTo>
                    <a:pt x="774357" y="170395"/>
                  </a:lnTo>
                  <a:lnTo>
                    <a:pt x="774433" y="171335"/>
                  </a:lnTo>
                  <a:lnTo>
                    <a:pt x="775004" y="174942"/>
                  </a:lnTo>
                  <a:lnTo>
                    <a:pt x="807935" y="174942"/>
                  </a:lnTo>
                  <a:close/>
                </a:path>
                <a:path w="1739265" h="233045">
                  <a:moveTo>
                    <a:pt x="938987" y="122618"/>
                  </a:moveTo>
                  <a:lnTo>
                    <a:pt x="938911" y="116560"/>
                  </a:lnTo>
                  <a:lnTo>
                    <a:pt x="937044" y="104432"/>
                  </a:lnTo>
                  <a:lnTo>
                    <a:pt x="934275" y="86360"/>
                  </a:lnTo>
                  <a:lnTo>
                    <a:pt x="925347" y="72491"/>
                  </a:lnTo>
                  <a:lnTo>
                    <a:pt x="921562" y="66611"/>
                  </a:lnTo>
                  <a:lnTo>
                    <a:pt x="904925" y="57175"/>
                  </a:lnTo>
                  <a:lnTo>
                    <a:pt x="904925" y="104432"/>
                  </a:lnTo>
                  <a:lnTo>
                    <a:pt x="854405" y="104432"/>
                  </a:lnTo>
                  <a:lnTo>
                    <a:pt x="880516" y="72491"/>
                  </a:lnTo>
                  <a:lnTo>
                    <a:pt x="904925" y="104432"/>
                  </a:lnTo>
                  <a:lnTo>
                    <a:pt x="904925" y="57175"/>
                  </a:lnTo>
                  <a:lnTo>
                    <a:pt x="902944" y="56045"/>
                  </a:lnTo>
                  <a:lnTo>
                    <a:pt x="880516" y="52920"/>
                  </a:lnTo>
                  <a:lnTo>
                    <a:pt x="855433" y="57810"/>
                  </a:lnTo>
                  <a:lnTo>
                    <a:pt x="836498" y="71272"/>
                  </a:lnTo>
                  <a:lnTo>
                    <a:pt x="824534" y="91465"/>
                  </a:lnTo>
                  <a:lnTo>
                    <a:pt x="820356" y="116560"/>
                  </a:lnTo>
                  <a:lnTo>
                    <a:pt x="824280" y="139623"/>
                  </a:lnTo>
                  <a:lnTo>
                    <a:pt x="836460" y="158775"/>
                  </a:lnTo>
                  <a:lnTo>
                    <a:pt x="857465" y="171856"/>
                  </a:lnTo>
                  <a:lnTo>
                    <a:pt x="887895" y="176695"/>
                  </a:lnTo>
                  <a:lnTo>
                    <a:pt x="902550" y="175856"/>
                  </a:lnTo>
                  <a:lnTo>
                    <a:pt x="914857" y="173812"/>
                  </a:lnTo>
                  <a:lnTo>
                    <a:pt x="924610" y="171284"/>
                  </a:lnTo>
                  <a:lnTo>
                    <a:pt x="931595" y="169011"/>
                  </a:lnTo>
                  <a:lnTo>
                    <a:pt x="930592" y="155486"/>
                  </a:lnTo>
                  <a:lnTo>
                    <a:pt x="929932" y="146748"/>
                  </a:lnTo>
                  <a:lnTo>
                    <a:pt x="929894" y="146164"/>
                  </a:lnTo>
                  <a:lnTo>
                    <a:pt x="924191" y="149288"/>
                  </a:lnTo>
                  <a:lnTo>
                    <a:pt x="916381" y="152311"/>
                  </a:lnTo>
                  <a:lnTo>
                    <a:pt x="905764" y="154584"/>
                  </a:lnTo>
                  <a:lnTo>
                    <a:pt x="891590" y="155486"/>
                  </a:lnTo>
                  <a:lnTo>
                    <a:pt x="874293" y="153238"/>
                  </a:lnTo>
                  <a:lnTo>
                    <a:pt x="862787" y="146748"/>
                  </a:lnTo>
                  <a:lnTo>
                    <a:pt x="856386" y="136410"/>
                  </a:lnTo>
                  <a:lnTo>
                    <a:pt x="854405" y="122618"/>
                  </a:lnTo>
                  <a:lnTo>
                    <a:pt x="938987" y="122618"/>
                  </a:lnTo>
                  <a:close/>
                </a:path>
                <a:path w="1739265" h="233045">
                  <a:moveTo>
                    <a:pt x="990079" y="0"/>
                  </a:moveTo>
                  <a:lnTo>
                    <a:pt x="954887" y="0"/>
                  </a:lnTo>
                  <a:lnTo>
                    <a:pt x="954887" y="174828"/>
                  </a:lnTo>
                  <a:lnTo>
                    <a:pt x="990079" y="174828"/>
                  </a:lnTo>
                  <a:lnTo>
                    <a:pt x="990079" y="0"/>
                  </a:lnTo>
                  <a:close/>
                </a:path>
                <a:path w="1739265" h="233045">
                  <a:moveTo>
                    <a:pt x="1200543" y="16548"/>
                  </a:moveTo>
                  <a:lnTo>
                    <a:pt x="1193393" y="14516"/>
                  </a:lnTo>
                  <a:lnTo>
                    <a:pt x="1183335" y="12293"/>
                  </a:lnTo>
                  <a:lnTo>
                    <a:pt x="1170889" y="10515"/>
                  </a:lnTo>
                  <a:lnTo>
                    <a:pt x="1156563" y="9791"/>
                  </a:lnTo>
                  <a:lnTo>
                    <a:pt x="1117600" y="16179"/>
                  </a:lnTo>
                  <a:lnTo>
                    <a:pt x="1089431" y="33794"/>
                  </a:lnTo>
                  <a:lnTo>
                    <a:pt x="1072349" y="60337"/>
                  </a:lnTo>
                  <a:lnTo>
                    <a:pt x="1066596" y="93472"/>
                  </a:lnTo>
                  <a:lnTo>
                    <a:pt x="1072362" y="126606"/>
                  </a:lnTo>
                  <a:lnTo>
                    <a:pt x="1089583" y="153149"/>
                  </a:lnTo>
                  <a:lnTo>
                    <a:pt x="1118082" y="170764"/>
                  </a:lnTo>
                  <a:lnTo>
                    <a:pt x="1157693" y="177152"/>
                  </a:lnTo>
                  <a:lnTo>
                    <a:pt x="1170889" y="176707"/>
                  </a:lnTo>
                  <a:lnTo>
                    <a:pt x="1183055" y="175475"/>
                  </a:lnTo>
                  <a:lnTo>
                    <a:pt x="1193253" y="173621"/>
                  </a:lnTo>
                  <a:lnTo>
                    <a:pt x="1200543" y="171335"/>
                  </a:lnTo>
                  <a:lnTo>
                    <a:pt x="1198562" y="144056"/>
                  </a:lnTo>
                  <a:lnTo>
                    <a:pt x="1191704" y="147434"/>
                  </a:lnTo>
                  <a:lnTo>
                    <a:pt x="1183335" y="150088"/>
                  </a:lnTo>
                  <a:lnTo>
                    <a:pt x="1173213" y="151828"/>
                  </a:lnTo>
                  <a:lnTo>
                    <a:pt x="1161097" y="152450"/>
                  </a:lnTo>
                  <a:lnTo>
                    <a:pt x="1139659" y="149161"/>
                  </a:lnTo>
                  <a:lnTo>
                    <a:pt x="1121854" y="138785"/>
                  </a:lnTo>
                  <a:lnTo>
                    <a:pt x="1109687" y="120484"/>
                  </a:lnTo>
                  <a:lnTo>
                    <a:pt x="1105192" y="93472"/>
                  </a:lnTo>
                  <a:lnTo>
                    <a:pt x="1109687" y="66459"/>
                  </a:lnTo>
                  <a:lnTo>
                    <a:pt x="1121854" y="48171"/>
                  </a:lnTo>
                  <a:lnTo>
                    <a:pt x="1139659" y="37782"/>
                  </a:lnTo>
                  <a:lnTo>
                    <a:pt x="1161097" y="34505"/>
                  </a:lnTo>
                  <a:lnTo>
                    <a:pt x="1173695" y="35458"/>
                  </a:lnTo>
                  <a:lnTo>
                    <a:pt x="1183982" y="37795"/>
                  </a:lnTo>
                  <a:lnTo>
                    <a:pt x="1192187" y="40703"/>
                  </a:lnTo>
                  <a:lnTo>
                    <a:pt x="1198562" y="43357"/>
                  </a:lnTo>
                  <a:lnTo>
                    <a:pt x="1200543" y="16548"/>
                  </a:lnTo>
                  <a:close/>
                </a:path>
                <a:path w="1739265" h="233045">
                  <a:moveTo>
                    <a:pt x="1323670" y="174828"/>
                  </a:moveTo>
                  <a:lnTo>
                    <a:pt x="1322832" y="170167"/>
                  </a:lnTo>
                  <a:lnTo>
                    <a:pt x="1321689" y="162242"/>
                  </a:lnTo>
                  <a:lnTo>
                    <a:pt x="1321689" y="158508"/>
                  </a:lnTo>
                  <a:lnTo>
                    <a:pt x="1321689" y="157111"/>
                  </a:lnTo>
                  <a:lnTo>
                    <a:pt x="1321689" y="116090"/>
                  </a:lnTo>
                  <a:lnTo>
                    <a:pt x="1321638" y="100711"/>
                  </a:lnTo>
                  <a:lnTo>
                    <a:pt x="1319377" y="81305"/>
                  </a:lnTo>
                  <a:lnTo>
                    <a:pt x="1319339" y="80949"/>
                  </a:lnTo>
                  <a:lnTo>
                    <a:pt x="1315097" y="73431"/>
                  </a:lnTo>
                  <a:lnTo>
                    <a:pt x="1310767" y="65773"/>
                  </a:lnTo>
                  <a:lnTo>
                    <a:pt x="1293672" y="56235"/>
                  </a:lnTo>
                  <a:lnTo>
                    <a:pt x="1265783" y="52920"/>
                  </a:lnTo>
                  <a:lnTo>
                    <a:pt x="1250492" y="53784"/>
                  </a:lnTo>
                  <a:lnTo>
                    <a:pt x="1237970" y="55943"/>
                  </a:lnTo>
                  <a:lnTo>
                    <a:pt x="1227785" y="58813"/>
                  </a:lnTo>
                  <a:lnTo>
                    <a:pt x="1219517" y="61785"/>
                  </a:lnTo>
                  <a:lnTo>
                    <a:pt x="1221498" y="85090"/>
                  </a:lnTo>
                  <a:lnTo>
                    <a:pt x="1228166" y="81305"/>
                  </a:lnTo>
                  <a:lnTo>
                    <a:pt x="1237475" y="77508"/>
                  </a:lnTo>
                  <a:lnTo>
                    <a:pt x="1248816" y="74599"/>
                  </a:lnTo>
                  <a:lnTo>
                    <a:pt x="1261529" y="73431"/>
                  </a:lnTo>
                  <a:lnTo>
                    <a:pt x="1274292" y="75336"/>
                  </a:lnTo>
                  <a:lnTo>
                    <a:pt x="1282712" y="80391"/>
                  </a:lnTo>
                  <a:lnTo>
                    <a:pt x="1287348" y="87693"/>
                  </a:lnTo>
                  <a:lnTo>
                    <a:pt x="1288770" y="96266"/>
                  </a:lnTo>
                  <a:lnTo>
                    <a:pt x="1288770" y="100711"/>
                  </a:lnTo>
                  <a:lnTo>
                    <a:pt x="1288770" y="116090"/>
                  </a:lnTo>
                  <a:lnTo>
                    <a:pt x="1288770" y="122847"/>
                  </a:lnTo>
                  <a:lnTo>
                    <a:pt x="1287246" y="137248"/>
                  </a:lnTo>
                  <a:lnTo>
                    <a:pt x="1282319" y="148018"/>
                  </a:lnTo>
                  <a:lnTo>
                    <a:pt x="1273454" y="154774"/>
                  </a:lnTo>
                  <a:lnTo>
                    <a:pt x="1260106" y="157111"/>
                  </a:lnTo>
                  <a:lnTo>
                    <a:pt x="1250861" y="155778"/>
                  </a:lnTo>
                  <a:lnTo>
                    <a:pt x="1243787" y="152019"/>
                  </a:lnTo>
                  <a:lnTo>
                    <a:pt x="1239278" y="146202"/>
                  </a:lnTo>
                  <a:lnTo>
                    <a:pt x="1237691" y="138696"/>
                  </a:lnTo>
                  <a:lnTo>
                    <a:pt x="1240955" y="127800"/>
                  </a:lnTo>
                  <a:lnTo>
                    <a:pt x="1250391" y="120840"/>
                  </a:lnTo>
                  <a:lnTo>
                    <a:pt x="1265466" y="117170"/>
                  </a:lnTo>
                  <a:lnTo>
                    <a:pt x="1285633" y="116090"/>
                  </a:lnTo>
                  <a:lnTo>
                    <a:pt x="1288770" y="116090"/>
                  </a:lnTo>
                  <a:lnTo>
                    <a:pt x="1288770" y="100711"/>
                  </a:lnTo>
                  <a:lnTo>
                    <a:pt x="1281684" y="100711"/>
                  </a:lnTo>
                  <a:lnTo>
                    <a:pt x="1250861" y="102489"/>
                  </a:lnTo>
                  <a:lnTo>
                    <a:pt x="1226515" y="108864"/>
                  </a:lnTo>
                  <a:lnTo>
                    <a:pt x="1210525" y="121348"/>
                  </a:lnTo>
                  <a:lnTo>
                    <a:pt x="1204772" y="141490"/>
                  </a:lnTo>
                  <a:lnTo>
                    <a:pt x="1208405" y="156438"/>
                  </a:lnTo>
                  <a:lnTo>
                    <a:pt x="1218107" y="167487"/>
                  </a:lnTo>
                  <a:lnTo>
                    <a:pt x="1232065" y="174345"/>
                  </a:lnTo>
                  <a:lnTo>
                    <a:pt x="1248473" y="176695"/>
                  </a:lnTo>
                  <a:lnTo>
                    <a:pt x="1262481" y="175234"/>
                  </a:lnTo>
                  <a:lnTo>
                    <a:pt x="1273479" y="171272"/>
                  </a:lnTo>
                  <a:lnTo>
                    <a:pt x="1282192" y="165481"/>
                  </a:lnTo>
                  <a:lnTo>
                    <a:pt x="1289329" y="158508"/>
                  </a:lnTo>
                  <a:lnTo>
                    <a:pt x="1289913" y="164338"/>
                  </a:lnTo>
                  <a:lnTo>
                    <a:pt x="1289964" y="165481"/>
                  </a:lnTo>
                  <a:lnTo>
                    <a:pt x="1290053" y="167487"/>
                  </a:lnTo>
                  <a:lnTo>
                    <a:pt x="1290180" y="170167"/>
                  </a:lnTo>
                  <a:lnTo>
                    <a:pt x="1291894" y="174828"/>
                  </a:lnTo>
                  <a:lnTo>
                    <a:pt x="1323670" y="174828"/>
                  </a:lnTo>
                  <a:close/>
                </a:path>
                <a:path w="1739265" h="233045">
                  <a:moveTo>
                    <a:pt x="1416215" y="53619"/>
                  </a:moveTo>
                  <a:lnTo>
                    <a:pt x="1414221" y="53390"/>
                  </a:lnTo>
                  <a:lnTo>
                    <a:pt x="1412519" y="52920"/>
                  </a:lnTo>
                  <a:lnTo>
                    <a:pt x="1410246" y="52920"/>
                  </a:lnTo>
                  <a:lnTo>
                    <a:pt x="1395818" y="55321"/>
                  </a:lnTo>
                  <a:lnTo>
                    <a:pt x="1385062" y="61302"/>
                  </a:lnTo>
                  <a:lnTo>
                    <a:pt x="1377607" y="69037"/>
                  </a:lnTo>
                  <a:lnTo>
                    <a:pt x="1373073" y="76682"/>
                  </a:lnTo>
                  <a:lnTo>
                    <a:pt x="1372514" y="69469"/>
                  </a:lnTo>
                  <a:lnTo>
                    <a:pt x="1371650" y="62001"/>
                  </a:lnTo>
                  <a:lnTo>
                    <a:pt x="1371371" y="54775"/>
                  </a:lnTo>
                  <a:lnTo>
                    <a:pt x="1339596" y="54775"/>
                  </a:lnTo>
                  <a:lnTo>
                    <a:pt x="1340434" y="60134"/>
                  </a:lnTo>
                  <a:lnTo>
                    <a:pt x="1340726" y="67144"/>
                  </a:lnTo>
                  <a:lnTo>
                    <a:pt x="1340726" y="174828"/>
                  </a:lnTo>
                  <a:lnTo>
                    <a:pt x="1375918" y="174828"/>
                  </a:lnTo>
                  <a:lnTo>
                    <a:pt x="1375918" y="109105"/>
                  </a:lnTo>
                  <a:lnTo>
                    <a:pt x="1378623" y="95034"/>
                  </a:lnTo>
                  <a:lnTo>
                    <a:pt x="1385671" y="85902"/>
                  </a:lnTo>
                  <a:lnTo>
                    <a:pt x="1395425" y="80975"/>
                  </a:lnTo>
                  <a:lnTo>
                    <a:pt x="1406283" y="79489"/>
                  </a:lnTo>
                  <a:lnTo>
                    <a:pt x="1409979" y="79489"/>
                  </a:lnTo>
                  <a:lnTo>
                    <a:pt x="1413090" y="79959"/>
                  </a:lnTo>
                  <a:lnTo>
                    <a:pt x="1416215" y="80657"/>
                  </a:lnTo>
                  <a:lnTo>
                    <a:pt x="1416215" y="53619"/>
                  </a:lnTo>
                  <a:close/>
                </a:path>
                <a:path w="1739265" h="233045">
                  <a:moveTo>
                    <a:pt x="1463255" y="54775"/>
                  </a:moveTo>
                  <a:lnTo>
                    <a:pt x="1428064" y="54775"/>
                  </a:lnTo>
                  <a:lnTo>
                    <a:pt x="1428064" y="174828"/>
                  </a:lnTo>
                  <a:lnTo>
                    <a:pt x="1463255" y="174828"/>
                  </a:lnTo>
                  <a:lnTo>
                    <a:pt x="1463255" y="54775"/>
                  </a:lnTo>
                  <a:close/>
                </a:path>
                <a:path w="1739265" h="233045">
                  <a:moveTo>
                    <a:pt x="1463814" y="3733"/>
                  </a:moveTo>
                  <a:lnTo>
                    <a:pt x="1427492" y="3733"/>
                  </a:lnTo>
                  <a:lnTo>
                    <a:pt x="1427492" y="32169"/>
                  </a:lnTo>
                  <a:lnTo>
                    <a:pt x="1463814" y="32169"/>
                  </a:lnTo>
                  <a:lnTo>
                    <a:pt x="1463814" y="3733"/>
                  </a:lnTo>
                  <a:close/>
                </a:path>
                <a:path w="1739265" h="233045">
                  <a:moveTo>
                    <a:pt x="1479931" y="192366"/>
                  </a:moveTo>
                  <a:lnTo>
                    <a:pt x="1477695" y="191960"/>
                  </a:lnTo>
                  <a:lnTo>
                    <a:pt x="1475828" y="191833"/>
                  </a:lnTo>
                  <a:lnTo>
                    <a:pt x="1463840" y="191833"/>
                  </a:lnTo>
                  <a:lnTo>
                    <a:pt x="1458683" y="197688"/>
                  </a:lnTo>
                  <a:lnTo>
                    <a:pt x="1458683" y="214147"/>
                  </a:lnTo>
                  <a:lnTo>
                    <a:pt x="1470367" y="214198"/>
                  </a:lnTo>
                  <a:lnTo>
                    <a:pt x="1470367" y="224599"/>
                  </a:lnTo>
                  <a:lnTo>
                    <a:pt x="1467307" y="227279"/>
                  </a:lnTo>
                  <a:lnTo>
                    <a:pt x="1459738" y="227279"/>
                  </a:lnTo>
                  <a:lnTo>
                    <a:pt x="1457045" y="226733"/>
                  </a:lnTo>
                  <a:lnTo>
                    <a:pt x="1455458" y="226085"/>
                  </a:lnTo>
                  <a:lnTo>
                    <a:pt x="1454277" y="232168"/>
                  </a:lnTo>
                  <a:lnTo>
                    <a:pt x="1456270" y="232765"/>
                  </a:lnTo>
                  <a:lnTo>
                    <a:pt x="1458849" y="232943"/>
                  </a:lnTo>
                  <a:lnTo>
                    <a:pt x="1470533" y="232943"/>
                  </a:lnTo>
                  <a:lnTo>
                    <a:pt x="1477175" y="227088"/>
                  </a:lnTo>
                  <a:lnTo>
                    <a:pt x="1477175" y="209994"/>
                  </a:lnTo>
                  <a:lnTo>
                    <a:pt x="1465376" y="209816"/>
                  </a:lnTo>
                  <a:lnTo>
                    <a:pt x="1465376" y="200177"/>
                  </a:lnTo>
                  <a:lnTo>
                    <a:pt x="1467726" y="197154"/>
                  </a:lnTo>
                  <a:lnTo>
                    <a:pt x="1474698" y="197154"/>
                  </a:lnTo>
                  <a:lnTo>
                    <a:pt x="1476997" y="197383"/>
                  </a:lnTo>
                  <a:lnTo>
                    <a:pt x="1478813" y="198043"/>
                  </a:lnTo>
                  <a:lnTo>
                    <a:pt x="1479931" y="192366"/>
                  </a:lnTo>
                  <a:close/>
                </a:path>
                <a:path w="1739265" h="233045">
                  <a:moveTo>
                    <a:pt x="1494434" y="226504"/>
                  </a:moveTo>
                  <a:lnTo>
                    <a:pt x="1492656" y="224599"/>
                  </a:lnTo>
                  <a:lnTo>
                    <a:pt x="1488147" y="224599"/>
                  </a:lnTo>
                  <a:lnTo>
                    <a:pt x="1486217" y="226504"/>
                  </a:lnTo>
                  <a:lnTo>
                    <a:pt x="1486217" y="231051"/>
                  </a:lnTo>
                  <a:lnTo>
                    <a:pt x="1487982" y="232956"/>
                  </a:lnTo>
                  <a:lnTo>
                    <a:pt x="1492504" y="232956"/>
                  </a:lnTo>
                  <a:lnTo>
                    <a:pt x="1494434" y="231051"/>
                  </a:lnTo>
                  <a:lnTo>
                    <a:pt x="1494434" y="228688"/>
                  </a:lnTo>
                  <a:lnTo>
                    <a:pt x="1494434" y="226504"/>
                  </a:lnTo>
                  <a:close/>
                </a:path>
                <a:path w="1739265" h="233045">
                  <a:moveTo>
                    <a:pt x="1537462" y="232359"/>
                  </a:moveTo>
                  <a:lnTo>
                    <a:pt x="1536001" y="223545"/>
                  </a:lnTo>
                  <a:lnTo>
                    <a:pt x="1535163" y="218401"/>
                  </a:lnTo>
                  <a:lnTo>
                    <a:pt x="1532077" y="199707"/>
                  </a:lnTo>
                  <a:lnTo>
                    <a:pt x="1530883" y="192430"/>
                  </a:lnTo>
                  <a:lnTo>
                    <a:pt x="1528711" y="192430"/>
                  </a:lnTo>
                  <a:lnTo>
                    <a:pt x="1528711" y="218401"/>
                  </a:lnTo>
                  <a:lnTo>
                    <a:pt x="1516265" y="218401"/>
                  </a:lnTo>
                  <a:lnTo>
                    <a:pt x="1524076" y="203847"/>
                  </a:lnTo>
                  <a:lnTo>
                    <a:pt x="1525041" y="201764"/>
                  </a:lnTo>
                  <a:lnTo>
                    <a:pt x="1525892" y="199707"/>
                  </a:lnTo>
                  <a:lnTo>
                    <a:pt x="1526070" y="201764"/>
                  </a:lnTo>
                  <a:lnTo>
                    <a:pt x="1526311" y="203847"/>
                  </a:lnTo>
                  <a:lnTo>
                    <a:pt x="1526667" y="205854"/>
                  </a:lnTo>
                  <a:lnTo>
                    <a:pt x="1528711" y="218401"/>
                  </a:lnTo>
                  <a:lnTo>
                    <a:pt x="1528711" y="192430"/>
                  </a:lnTo>
                  <a:lnTo>
                    <a:pt x="1523898" y="192430"/>
                  </a:lnTo>
                  <a:lnTo>
                    <a:pt x="1502410" y="232359"/>
                  </a:lnTo>
                  <a:lnTo>
                    <a:pt x="1509052" y="232359"/>
                  </a:lnTo>
                  <a:lnTo>
                    <a:pt x="1513687" y="223545"/>
                  </a:lnTo>
                  <a:lnTo>
                    <a:pt x="1529422" y="223545"/>
                  </a:lnTo>
                  <a:lnTo>
                    <a:pt x="1530705" y="232359"/>
                  </a:lnTo>
                  <a:lnTo>
                    <a:pt x="1537462" y="232359"/>
                  </a:lnTo>
                  <a:close/>
                </a:path>
                <a:path w="1739265" h="233045">
                  <a:moveTo>
                    <a:pt x="1555711" y="226504"/>
                  </a:moveTo>
                  <a:lnTo>
                    <a:pt x="1553959" y="224599"/>
                  </a:lnTo>
                  <a:lnTo>
                    <a:pt x="1549438" y="224599"/>
                  </a:lnTo>
                  <a:lnTo>
                    <a:pt x="1547495" y="226504"/>
                  </a:lnTo>
                  <a:lnTo>
                    <a:pt x="1547495" y="231051"/>
                  </a:lnTo>
                  <a:lnTo>
                    <a:pt x="1549260" y="232956"/>
                  </a:lnTo>
                  <a:lnTo>
                    <a:pt x="1553794" y="232956"/>
                  </a:lnTo>
                  <a:lnTo>
                    <a:pt x="1555711" y="231051"/>
                  </a:lnTo>
                  <a:lnTo>
                    <a:pt x="1555711" y="228688"/>
                  </a:lnTo>
                  <a:lnTo>
                    <a:pt x="1555711" y="226504"/>
                  </a:lnTo>
                  <a:close/>
                </a:path>
                <a:path w="1739265" h="233045">
                  <a:moveTo>
                    <a:pt x="1608213" y="114922"/>
                  </a:moveTo>
                  <a:lnTo>
                    <a:pt x="1604746" y="88722"/>
                  </a:lnTo>
                  <a:lnTo>
                    <a:pt x="1597279" y="74129"/>
                  </a:lnTo>
                  <a:lnTo>
                    <a:pt x="1596199" y="72034"/>
                  </a:lnTo>
                  <a:lnTo>
                    <a:pt x="1594764" y="69240"/>
                  </a:lnTo>
                  <a:lnTo>
                    <a:pt x="1578876" y="57099"/>
                  </a:lnTo>
                  <a:lnTo>
                    <a:pt x="1573034" y="55956"/>
                  </a:lnTo>
                  <a:lnTo>
                    <a:pt x="1573034" y="113766"/>
                  </a:lnTo>
                  <a:lnTo>
                    <a:pt x="1571967" y="130403"/>
                  </a:lnTo>
                  <a:lnTo>
                    <a:pt x="1571866" y="131978"/>
                  </a:lnTo>
                  <a:lnTo>
                    <a:pt x="1567776" y="145021"/>
                  </a:lnTo>
                  <a:lnTo>
                    <a:pt x="1559852" y="152857"/>
                  </a:lnTo>
                  <a:lnTo>
                    <a:pt x="1547202" y="155473"/>
                  </a:lnTo>
                  <a:lnTo>
                    <a:pt x="1534121" y="152247"/>
                  </a:lnTo>
                  <a:lnTo>
                    <a:pt x="1525524" y="143446"/>
                  </a:lnTo>
                  <a:lnTo>
                    <a:pt x="1520825" y="130403"/>
                  </a:lnTo>
                  <a:lnTo>
                    <a:pt x="1519428" y="114922"/>
                  </a:lnTo>
                  <a:lnTo>
                    <a:pt x="1519453" y="113766"/>
                  </a:lnTo>
                  <a:lnTo>
                    <a:pt x="1520926" y="98323"/>
                  </a:lnTo>
                  <a:lnTo>
                    <a:pt x="1525778" y="85547"/>
                  </a:lnTo>
                  <a:lnTo>
                    <a:pt x="1534236" y="77152"/>
                  </a:lnTo>
                  <a:lnTo>
                    <a:pt x="1546618" y="74129"/>
                  </a:lnTo>
                  <a:lnTo>
                    <a:pt x="1559013" y="76949"/>
                  </a:lnTo>
                  <a:lnTo>
                    <a:pt x="1567180" y="84937"/>
                  </a:lnTo>
                  <a:lnTo>
                    <a:pt x="1571663" y="97447"/>
                  </a:lnTo>
                  <a:lnTo>
                    <a:pt x="1573034" y="113766"/>
                  </a:lnTo>
                  <a:lnTo>
                    <a:pt x="1573034" y="55956"/>
                  </a:lnTo>
                  <a:lnTo>
                    <a:pt x="1557705" y="52920"/>
                  </a:lnTo>
                  <a:lnTo>
                    <a:pt x="1543659" y="54597"/>
                  </a:lnTo>
                  <a:lnTo>
                    <a:pt x="1532864" y="58978"/>
                  </a:lnTo>
                  <a:lnTo>
                    <a:pt x="1525054" y="65112"/>
                  </a:lnTo>
                  <a:lnTo>
                    <a:pt x="1519948" y="72034"/>
                  </a:lnTo>
                  <a:lnTo>
                    <a:pt x="1519389" y="12"/>
                  </a:lnTo>
                  <a:lnTo>
                    <a:pt x="1484198" y="12"/>
                  </a:lnTo>
                  <a:lnTo>
                    <a:pt x="1484147" y="164350"/>
                  </a:lnTo>
                  <a:lnTo>
                    <a:pt x="1483918" y="170395"/>
                  </a:lnTo>
                  <a:lnTo>
                    <a:pt x="1483042" y="174929"/>
                  </a:lnTo>
                  <a:lnTo>
                    <a:pt x="1515973" y="174929"/>
                  </a:lnTo>
                  <a:lnTo>
                    <a:pt x="1516481" y="171729"/>
                  </a:lnTo>
                  <a:lnTo>
                    <a:pt x="1516545" y="171335"/>
                  </a:lnTo>
                  <a:lnTo>
                    <a:pt x="1517103" y="164350"/>
                  </a:lnTo>
                  <a:lnTo>
                    <a:pt x="1517103" y="156184"/>
                  </a:lnTo>
                  <a:lnTo>
                    <a:pt x="1522882" y="163715"/>
                  </a:lnTo>
                  <a:lnTo>
                    <a:pt x="1531061" y="170395"/>
                  </a:lnTo>
                  <a:lnTo>
                    <a:pt x="1531188" y="170395"/>
                  </a:lnTo>
                  <a:lnTo>
                    <a:pt x="1541983" y="174929"/>
                  </a:lnTo>
                  <a:lnTo>
                    <a:pt x="1580197" y="171729"/>
                  </a:lnTo>
                  <a:lnTo>
                    <a:pt x="1597469" y="155473"/>
                  </a:lnTo>
                  <a:lnTo>
                    <a:pt x="1605292" y="138633"/>
                  </a:lnTo>
                  <a:lnTo>
                    <a:pt x="1608213" y="114922"/>
                  </a:lnTo>
                  <a:close/>
                </a:path>
                <a:path w="1739265" h="233045">
                  <a:moveTo>
                    <a:pt x="1625269" y="192417"/>
                  </a:moveTo>
                  <a:lnTo>
                    <a:pt x="1604784" y="192417"/>
                  </a:lnTo>
                  <a:lnTo>
                    <a:pt x="1597279" y="232359"/>
                  </a:lnTo>
                  <a:lnTo>
                    <a:pt x="1617751" y="232359"/>
                  </a:lnTo>
                  <a:lnTo>
                    <a:pt x="1618754" y="226847"/>
                  </a:lnTo>
                  <a:lnTo>
                    <a:pt x="1604556" y="226847"/>
                  </a:lnTo>
                  <a:lnTo>
                    <a:pt x="1606892" y="214426"/>
                  </a:lnTo>
                  <a:lnTo>
                    <a:pt x="1620405" y="214426"/>
                  </a:lnTo>
                  <a:lnTo>
                    <a:pt x="1621459" y="209169"/>
                  </a:lnTo>
                  <a:lnTo>
                    <a:pt x="1607908" y="209169"/>
                  </a:lnTo>
                  <a:lnTo>
                    <a:pt x="1610067" y="197815"/>
                  </a:lnTo>
                  <a:lnTo>
                    <a:pt x="1624215" y="197815"/>
                  </a:lnTo>
                  <a:lnTo>
                    <a:pt x="1625269" y="192417"/>
                  </a:lnTo>
                  <a:close/>
                </a:path>
                <a:path w="1739265" h="233045">
                  <a:moveTo>
                    <a:pt x="1639189" y="226504"/>
                  </a:moveTo>
                  <a:lnTo>
                    <a:pt x="1637411" y="224599"/>
                  </a:lnTo>
                  <a:lnTo>
                    <a:pt x="1632902" y="224599"/>
                  </a:lnTo>
                  <a:lnTo>
                    <a:pt x="1630972" y="226504"/>
                  </a:lnTo>
                  <a:lnTo>
                    <a:pt x="1630972" y="231051"/>
                  </a:lnTo>
                  <a:lnTo>
                    <a:pt x="1632737" y="232956"/>
                  </a:lnTo>
                  <a:lnTo>
                    <a:pt x="1637258" y="232956"/>
                  </a:lnTo>
                  <a:lnTo>
                    <a:pt x="1639189" y="231051"/>
                  </a:lnTo>
                  <a:lnTo>
                    <a:pt x="1639189" y="228688"/>
                  </a:lnTo>
                  <a:lnTo>
                    <a:pt x="1639189" y="226504"/>
                  </a:lnTo>
                  <a:close/>
                </a:path>
                <a:path w="1739265" h="233045">
                  <a:moveTo>
                    <a:pt x="1676107" y="192366"/>
                  </a:moveTo>
                  <a:lnTo>
                    <a:pt x="1673872" y="191960"/>
                  </a:lnTo>
                  <a:lnTo>
                    <a:pt x="1671993" y="191833"/>
                  </a:lnTo>
                  <a:lnTo>
                    <a:pt x="1660029" y="191833"/>
                  </a:lnTo>
                  <a:lnTo>
                    <a:pt x="1654860" y="197688"/>
                  </a:lnTo>
                  <a:lnTo>
                    <a:pt x="1654860" y="214147"/>
                  </a:lnTo>
                  <a:lnTo>
                    <a:pt x="1666544" y="214198"/>
                  </a:lnTo>
                  <a:lnTo>
                    <a:pt x="1666544" y="224599"/>
                  </a:lnTo>
                  <a:lnTo>
                    <a:pt x="1663484" y="227279"/>
                  </a:lnTo>
                  <a:lnTo>
                    <a:pt x="1655914" y="227279"/>
                  </a:lnTo>
                  <a:lnTo>
                    <a:pt x="1653222" y="226733"/>
                  </a:lnTo>
                  <a:lnTo>
                    <a:pt x="1651622" y="226085"/>
                  </a:lnTo>
                  <a:lnTo>
                    <a:pt x="1650466" y="232168"/>
                  </a:lnTo>
                  <a:lnTo>
                    <a:pt x="1652447" y="232765"/>
                  </a:lnTo>
                  <a:lnTo>
                    <a:pt x="1655025" y="232943"/>
                  </a:lnTo>
                  <a:lnTo>
                    <a:pt x="1666709" y="232943"/>
                  </a:lnTo>
                  <a:lnTo>
                    <a:pt x="1673352" y="227088"/>
                  </a:lnTo>
                  <a:lnTo>
                    <a:pt x="1673352" y="209994"/>
                  </a:lnTo>
                  <a:lnTo>
                    <a:pt x="1661553" y="209816"/>
                  </a:lnTo>
                  <a:lnTo>
                    <a:pt x="1661553" y="200177"/>
                  </a:lnTo>
                  <a:lnTo>
                    <a:pt x="1663903" y="197154"/>
                  </a:lnTo>
                  <a:lnTo>
                    <a:pt x="1670888" y="197154"/>
                  </a:lnTo>
                  <a:lnTo>
                    <a:pt x="1673174" y="197383"/>
                  </a:lnTo>
                  <a:lnTo>
                    <a:pt x="1675003" y="198043"/>
                  </a:lnTo>
                  <a:lnTo>
                    <a:pt x="1676107" y="192366"/>
                  </a:lnTo>
                  <a:close/>
                </a:path>
                <a:path w="1739265" h="233045">
                  <a:moveTo>
                    <a:pt x="1690611" y="226504"/>
                  </a:moveTo>
                  <a:lnTo>
                    <a:pt x="1688858" y="224599"/>
                  </a:lnTo>
                  <a:lnTo>
                    <a:pt x="1684324" y="224599"/>
                  </a:lnTo>
                  <a:lnTo>
                    <a:pt x="1682394" y="226504"/>
                  </a:lnTo>
                  <a:lnTo>
                    <a:pt x="1682394" y="231051"/>
                  </a:lnTo>
                  <a:lnTo>
                    <a:pt x="1684159" y="232956"/>
                  </a:lnTo>
                  <a:lnTo>
                    <a:pt x="1688680" y="232956"/>
                  </a:lnTo>
                  <a:lnTo>
                    <a:pt x="1690611" y="231051"/>
                  </a:lnTo>
                  <a:lnTo>
                    <a:pt x="1690611" y="228688"/>
                  </a:lnTo>
                  <a:lnTo>
                    <a:pt x="1690611" y="226504"/>
                  </a:lnTo>
                  <a:close/>
                </a:path>
                <a:path w="1739265" h="233045">
                  <a:moveTo>
                    <a:pt x="1732457" y="195859"/>
                  </a:moveTo>
                  <a:lnTo>
                    <a:pt x="1728393" y="192430"/>
                  </a:lnTo>
                  <a:lnTo>
                    <a:pt x="1725879" y="192430"/>
                  </a:lnTo>
                  <a:lnTo>
                    <a:pt x="1725879" y="199644"/>
                  </a:lnTo>
                  <a:lnTo>
                    <a:pt x="1725879" y="208280"/>
                  </a:lnTo>
                  <a:lnTo>
                    <a:pt x="1721129" y="212356"/>
                  </a:lnTo>
                  <a:lnTo>
                    <a:pt x="1713979" y="212356"/>
                  </a:lnTo>
                  <a:lnTo>
                    <a:pt x="1712861" y="212128"/>
                  </a:lnTo>
                  <a:lnTo>
                    <a:pt x="1715617" y="197573"/>
                  </a:lnTo>
                  <a:lnTo>
                    <a:pt x="1724228" y="197573"/>
                  </a:lnTo>
                  <a:lnTo>
                    <a:pt x="1725879" y="199644"/>
                  </a:lnTo>
                  <a:lnTo>
                    <a:pt x="1725879" y="192430"/>
                  </a:lnTo>
                  <a:lnTo>
                    <a:pt x="1710334" y="192430"/>
                  </a:lnTo>
                  <a:lnTo>
                    <a:pt x="1702816" y="232359"/>
                  </a:lnTo>
                  <a:lnTo>
                    <a:pt x="1709051" y="232359"/>
                  </a:lnTo>
                  <a:lnTo>
                    <a:pt x="1711769" y="217741"/>
                  </a:lnTo>
                  <a:lnTo>
                    <a:pt x="1724355" y="217741"/>
                  </a:lnTo>
                  <a:lnTo>
                    <a:pt x="1730883" y="212356"/>
                  </a:lnTo>
                  <a:lnTo>
                    <a:pt x="1732457" y="211061"/>
                  </a:lnTo>
                  <a:lnTo>
                    <a:pt x="1732457" y="197573"/>
                  </a:lnTo>
                  <a:lnTo>
                    <a:pt x="1732457" y="195859"/>
                  </a:lnTo>
                  <a:close/>
                </a:path>
                <a:path w="1739265" h="233045">
                  <a:moveTo>
                    <a:pt x="1735886" y="122618"/>
                  </a:moveTo>
                  <a:lnTo>
                    <a:pt x="1722259" y="72504"/>
                  </a:lnTo>
                  <a:lnTo>
                    <a:pt x="1701825" y="57188"/>
                  </a:lnTo>
                  <a:lnTo>
                    <a:pt x="1701825" y="104444"/>
                  </a:lnTo>
                  <a:lnTo>
                    <a:pt x="1651304" y="104444"/>
                  </a:lnTo>
                  <a:lnTo>
                    <a:pt x="1652790" y="92760"/>
                  </a:lnTo>
                  <a:lnTo>
                    <a:pt x="1657438" y="82524"/>
                  </a:lnTo>
                  <a:lnTo>
                    <a:pt x="1665554" y="75260"/>
                  </a:lnTo>
                  <a:lnTo>
                    <a:pt x="1677416" y="72504"/>
                  </a:lnTo>
                  <a:lnTo>
                    <a:pt x="1687931" y="74510"/>
                  </a:lnTo>
                  <a:lnTo>
                    <a:pt x="1695577" y="80518"/>
                  </a:lnTo>
                  <a:lnTo>
                    <a:pt x="1700237" y="90500"/>
                  </a:lnTo>
                  <a:lnTo>
                    <a:pt x="1701825" y="104444"/>
                  </a:lnTo>
                  <a:lnTo>
                    <a:pt x="1701825" y="57188"/>
                  </a:lnTo>
                  <a:lnTo>
                    <a:pt x="1699844" y="56057"/>
                  </a:lnTo>
                  <a:lnTo>
                    <a:pt x="1677416" y="52920"/>
                  </a:lnTo>
                  <a:lnTo>
                    <a:pt x="1652333" y="57823"/>
                  </a:lnTo>
                  <a:lnTo>
                    <a:pt x="1633385" y="71272"/>
                  </a:lnTo>
                  <a:lnTo>
                    <a:pt x="1621421" y="91465"/>
                  </a:lnTo>
                  <a:lnTo>
                    <a:pt x="1617243" y="116560"/>
                  </a:lnTo>
                  <a:lnTo>
                    <a:pt x="1621180" y="139623"/>
                  </a:lnTo>
                  <a:lnTo>
                    <a:pt x="1633359" y="158775"/>
                  </a:lnTo>
                  <a:lnTo>
                    <a:pt x="1654365" y="171856"/>
                  </a:lnTo>
                  <a:lnTo>
                    <a:pt x="1684794" y="176695"/>
                  </a:lnTo>
                  <a:lnTo>
                    <a:pt x="1699450" y="175856"/>
                  </a:lnTo>
                  <a:lnTo>
                    <a:pt x="1711756" y="173812"/>
                  </a:lnTo>
                  <a:lnTo>
                    <a:pt x="1721510" y="171284"/>
                  </a:lnTo>
                  <a:lnTo>
                    <a:pt x="1728495" y="168998"/>
                  </a:lnTo>
                  <a:lnTo>
                    <a:pt x="1727492" y="155486"/>
                  </a:lnTo>
                  <a:lnTo>
                    <a:pt x="1726831" y="146748"/>
                  </a:lnTo>
                  <a:lnTo>
                    <a:pt x="1726793" y="146151"/>
                  </a:lnTo>
                  <a:lnTo>
                    <a:pt x="1721091" y="149288"/>
                  </a:lnTo>
                  <a:lnTo>
                    <a:pt x="1713280" y="152311"/>
                  </a:lnTo>
                  <a:lnTo>
                    <a:pt x="1702650" y="154584"/>
                  </a:lnTo>
                  <a:lnTo>
                    <a:pt x="1688477" y="155486"/>
                  </a:lnTo>
                  <a:lnTo>
                    <a:pt x="1671180" y="153238"/>
                  </a:lnTo>
                  <a:lnTo>
                    <a:pt x="1659686" y="146748"/>
                  </a:lnTo>
                  <a:lnTo>
                    <a:pt x="1653286" y="136410"/>
                  </a:lnTo>
                  <a:lnTo>
                    <a:pt x="1651304" y="122618"/>
                  </a:lnTo>
                  <a:lnTo>
                    <a:pt x="1735886" y="122618"/>
                  </a:lnTo>
                  <a:close/>
                </a:path>
                <a:path w="1739265" h="233045">
                  <a:moveTo>
                    <a:pt x="1739150" y="226504"/>
                  </a:moveTo>
                  <a:lnTo>
                    <a:pt x="1737385" y="224599"/>
                  </a:lnTo>
                  <a:lnTo>
                    <a:pt x="1732864" y="224599"/>
                  </a:lnTo>
                  <a:lnTo>
                    <a:pt x="1730933" y="226504"/>
                  </a:lnTo>
                  <a:lnTo>
                    <a:pt x="1730933" y="231051"/>
                  </a:lnTo>
                  <a:lnTo>
                    <a:pt x="1732699" y="232956"/>
                  </a:lnTo>
                  <a:lnTo>
                    <a:pt x="1737220" y="232956"/>
                  </a:lnTo>
                  <a:lnTo>
                    <a:pt x="1739150" y="231051"/>
                  </a:lnTo>
                  <a:lnTo>
                    <a:pt x="1739150" y="228688"/>
                  </a:lnTo>
                  <a:lnTo>
                    <a:pt x="1739150" y="226504"/>
                  </a:lnTo>
                  <a:close/>
                </a:path>
              </a:pathLst>
            </a:custGeom>
            <a:solidFill>
              <a:srgbClr val="2C4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11287167" y="5825909"/>
              <a:ext cx="204470" cy="434975"/>
            </a:xfrm>
            <a:custGeom>
              <a:avLst/>
              <a:gdLst/>
              <a:ahLst/>
              <a:cxnLst/>
              <a:rect l="l" t="t" r="r" b="b"/>
              <a:pathLst>
                <a:path w="204470" h="434975">
                  <a:moveTo>
                    <a:pt x="33670" y="0"/>
                  </a:moveTo>
                  <a:lnTo>
                    <a:pt x="13746" y="93113"/>
                  </a:lnTo>
                  <a:lnTo>
                    <a:pt x="3477" y="165252"/>
                  </a:lnTo>
                  <a:lnTo>
                    <a:pt x="0" y="227034"/>
                  </a:lnTo>
                  <a:lnTo>
                    <a:pt x="2534" y="279174"/>
                  </a:lnTo>
                  <a:lnTo>
                    <a:pt x="10300" y="322387"/>
                  </a:lnTo>
                  <a:lnTo>
                    <a:pt x="38408" y="384886"/>
                  </a:lnTo>
                  <a:lnTo>
                    <a:pt x="78083" y="420243"/>
                  </a:lnTo>
                  <a:lnTo>
                    <a:pt x="123086" y="434174"/>
                  </a:lnTo>
                  <a:lnTo>
                    <a:pt x="145635" y="434889"/>
                  </a:lnTo>
                  <a:lnTo>
                    <a:pt x="167176" y="432390"/>
                  </a:lnTo>
                  <a:lnTo>
                    <a:pt x="186929" y="427390"/>
                  </a:lnTo>
                  <a:lnTo>
                    <a:pt x="204115" y="420604"/>
                  </a:lnTo>
                  <a:lnTo>
                    <a:pt x="201392" y="419955"/>
                  </a:lnTo>
                  <a:lnTo>
                    <a:pt x="173759" y="415491"/>
                  </a:lnTo>
                  <a:lnTo>
                    <a:pt x="132429" y="401186"/>
                  </a:lnTo>
                  <a:lnTo>
                    <a:pt x="88001" y="374582"/>
                  </a:lnTo>
                  <a:lnTo>
                    <a:pt x="51073" y="333220"/>
                  </a:lnTo>
                  <a:lnTo>
                    <a:pt x="32246" y="274640"/>
                  </a:lnTo>
                  <a:lnTo>
                    <a:pt x="30902" y="231966"/>
                  </a:lnTo>
                  <a:lnTo>
                    <a:pt x="36344" y="181977"/>
                  </a:lnTo>
                  <a:lnTo>
                    <a:pt x="49024" y="125107"/>
                  </a:lnTo>
                  <a:lnTo>
                    <a:pt x="69396" y="61788"/>
                  </a:lnTo>
                  <a:lnTo>
                    <a:pt x="51204" y="44814"/>
                  </a:lnTo>
                  <a:lnTo>
                    <a:pt x="41418" y="32720"/>
                  </a:lnTo>
                  <a:lnTo>
                    <a:pt x="36690" y="19712"/>
                  </a:lnTo>
                  <a:lnTo>
                    <a:pt x="33670" y="0"/>
                  </a:lnTo>
                  <a:close/>
                </a:path>
              </a:pathLst>
            </a:custGeom>
            <a:solidFill>
              <a:srgbClr val="86AE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11318068" y="5887695"/>
              <a:ext cx="170815" cy="358775"/>
            </a:xfrm>
            <a:custGeom>
              <a:avLst/>
              <a:gdLst/>
              <a:ahLst/>
              <a:cxnLst/>
              <a:rect l="l" t="t" r="r" b="b"/>
              <a:pathLst>
                <a:path w="170815" h="358775">
                  <a:moveTo>
                    <a:pt x="38500" y="0"/>
                  </a:moveTo>
                  <a:lnTo>
                    <a:pt x="18122" y="63314"/>
                  </a:lnTo>
                  <a:lnTo>
                    <a:pt x="5440" y="120184"/>
                  </a:lnTo>
                  <a:lnTo>
                    <a:pt x="0" y="170176"/>
                  </a:lnTo>
                  <a:lnTo>
                    <a:pt x="1349" y="212852"/>
                  </a:lnTo>
                  <a:lnTo>
                    <a:pt x="20172" y="271436"/>
                  </a:lnTo>
                  <a:lnTo>
                    <a:pt x="57097" y="312798"/>
                  </a:lnTo>
                  <a:lnTo>
                    <a:pt x="101525" y="339400"/>
                  </a:lnTo>
                  <a:lnTo>
                    <a:pt x="142858" y="353703"/>
                  </a:lnTo>
                  <a:lnTo>
                    <a:pt x="170496" y="358167"/>
                  </a:lnTo>
                  <a:lnTo>
                    <a:pt x="145792" y="350030"/>
                  </a:lnTo>
                  <a:lnTo>
                    <a:pt x="120531" y="337214"/>
                  </a:lnTo>
                  <a:lnTo>
                    <a:pt x="96590" y="319478"/>
                  </a:lnTo>
                  <a:lnTo>
                    <a:pt x="75844" y="296581"/>
                  </a:lnTo>
                  <a:lnTo>
                    <a:pt x="60168" y="268282"/>
                  </a:lnTo>
                  <a:lnTo>
                    <a:pt x="51438" y="234341"/>
                  </a:lnTo>
                  <a:lnTo>
                    <a:pt x="51529" y="194517"/>
                  </a:lnTo>
                  <a:lnTo>
                    <a:pt x="62316" y="148569"/>
                  </a:lnTo>
                  <a:lnTo>
                    <a:pt x="85675" y="96256"/>
                  </a:lnTo>
                  <a:lnTo>
                    <a:pt x="123482" y="37339"/>
                  </a:lnTo>
                  <a:lnTo>
                    <a:pt x="115220" y="35590"/>
                  </a:lnTo>
                  <a:lnTo>
                    <a:pt x="90586" y="29383"/>
                  </a:lnTo>
                  <a:lnTo>
                    <a:pt x="69804" y="21018"/>
                  </a:lnTo>
                  <a:lnTo>
                    <a:pt x="52551" y="11043"/>
                  </a:lnTo>
                  <a:lnTo>
                    <a:pt x="38500" y="0"/>
                  </a:lnTo>
                  <a:close/>
                </a:path>
              </a:pathLst>
            </a:custGeom>
            <a:solidFill>
              <a:srgbClr val="00AE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11356571" y="5641635"/>
              <a:ext cx="185420" cy="283845"/>
            </a:xfrm>
            <a:custGeom>
              <a:avLst/>
              <a:gdLst/>
              <a:ahLst/>
              <a:cxnLst/>
              <a:rect l="l" t="t" r="r" b="b"/>
              <a:pathLst>
                <a:path w="185420" h="283845">
                  <a:moveTo>
                    <a:pt x="122519" y="0"/>
                  </a:moveTo>
                  <a:lnTo>
                    <a:pt x="118216" y="11497"/>
                  </a:lnTo>
                  <a:lnTo>
                    <a:pt x="87546" y="62465"/>
                  </a:lnTo>
                  <a:lnTo>
                    <a:pt x="60500" y="111513"/>
                  </a:lnTo>
                  <a:lnTo>
                    <a:pt x="36968" y="158533"/>
                  </a:lnTo>
                  <a:lnTo>
                    <a:pt x="16838" y="203420"/>
                  </a:lnTo>
                  <a:lnTo>
                    <a:pt x="0" y="246065"/>
                  </a:lnTo>
                  <a:lnTo>
                    <a:pt x="14046" y="257102"/>
                  </a:lnTo>
                  <a:lnTo>
                    <a:pt x="31300" y="267076"/>
                  </a:lnTo>
                  <a:lnTo>
                    <a:pt x="52084" y="275443"/>
                  </a:lnTo>
                  <a:lnTo>
                    <a:pt x="76720" y="281656"/>
                  </a:lnTo>
                  <a:lnTo>
                    <a:pt x="84981" y="283404"/>
                  </a:lnTo>
                  <a:lnTo>
                    <a:pt x="105386" y="256914"/>
                  </a:lnTo>
                  <a:lnTo>
                    <a:pt x="128744" y="229229"/>
                  </a:lnTo>
                  <a:lnTo>
                    <a:pt x="155188" y="200329"/>
                  </a:lnTo>
                  <a:lnTo>
                    <a:pt x="184853" y="170193"/>
                  </a:lnTo>
                  <a:lnTo>
                    <a:pt x="141171" y="120886"/>
                  </a:lnTo>
                  <a:lnTo>
                    <a:pt x="120118" y="86722"/>
                  </a:lnTo>
                  <a:lnTo>
                    <a:pt x="115848" y="51745"/>
                  </a:lnTo>
                  <a:lnTo>
                    <a:pt x="122519" y="0"/>
                  </a:lnTo>
                  <a:close/>
                </a:path>
              </a:pathLst>
            </a:custGeom>
            <a:solidFill>
              <a:srgbClr val="2C4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11369508" y="5925039"/>
              <a:ext cx="193675" cy="321310"/>
            </a:xfrm>
            <a:custGeom>
              <a:avLst/>
              <a:gdLst/>
              <a:ahLst/>
              <a:cxnLst/>
              <a:rect l="l" t="t" r="r" b="b"/>
              <a:pathLst>
                <a:path w="193675" h="321310">
                  <a:moveTo>
                    <a:pt x="72043" y="0"/>
                  </a:moveTo>
                  <a:lnTo>
                    <a:pt x="34237" y="58914"/>
                  </a:lnTo>
                  <a:lnTo>
                    <a:pt x="10878" y="111225"/>
                  </a:lnTo>
                  <a:lnTo>
                    <a:pt x="90" y="157171"/>
                  </a:lnTo>
                  <a:lnTo>
                    <a:pt x="0" y="196994"/>
                  </a:lnTo>
                  <a:lnTo>
                    <a:pt x="8730" y="230935"/>
                  </a:lnTo>
                  <a:lnTo>
                    <a:pt x="45152" y="282132"/>
                  </a:lnTo>
                  <a:lnTo>
                    <a:pt x="94353" y="312688"/>
                  </a:lnTo>
                  <a:lnTo>
                    <a:pt x="121581" y="320890"/>
                  </a:lnTo>
                  <a:lnTo>
                    <a:pt x="123330" y="320691"/>
                  </a:lnTo>
                  <a:lnTo>
                    <a:pt x="166945" y="278169"/>
                  </a:lnTo>
                  <a:lnTo>
                    <a:pt x="183606" y="241745"/>
                  </a:lnTo>
                  <a:lnTo>
                    <a:pt x="192481" y="201111"/>
                  </a:lnTo>
                  <a:lnTo>
                    <a:pt x="193388" y="158608"/>
                  </a:lnTo>
                  <a:lnTo>
                    <a:pt x="186146" y="116578"/>
                  </a:lnTo>
                  <a:lnTo>
                    <a:pt x="170573" y="77361"/>
                  </a:lnTo>
                  <a:lnTo>
                    <a:pt x="146486" y="43298"/>
                  </a:lnTo>
                  <a:lnTo>
                    <a:pt x="113703" y="16731"/>
                  </a:lnTo>
                  <a:lnTo>
                    <a:pt x="720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11441551" y="5811823"/>
              <a:ext cx="175895" cy="433705"/>
            </a:xfrm>
            <a:custGeom>
              <a:avLst/>
              <a:gdLst/>
              <a:ahLst/>
              <a:cxnLst/>
              <a:rect l="l" t="t" r="r" b="b"/>
              <a:pathLst>
                <a:path w="175895" h="433704">
                  <a:moveTo>
                    <a:pt x="70339" y="421538"/>
                  </a:moveTo>
                  <a:lnTo>
                    <a:pt x="52103" y="433526"/>
                  </a:lnTo>
                  <a:lnTo>
                    <a:pt x="59767" y="429672"/>
                  </a:lnTo>
                  <a:lnTo>
                    <a:pt x="66102" y="425442"/>
                  </a:lnTo>
                  <a:lnTo>
                    <a:pt x="70339" y="421538"/>
                  </a:lnTo>
                  <a:close/>
                </a:path>
                <a:path w="175895" h="433704">
                  <a:moveTo>
                    <a:pt x="99881" y="0"/>
                  </a:moveTo>
                  <a:lnTo>
                    <a:pt x="70210" y="30137"/>
                  </a:lnTo>
                  <a:lnTo>
                    <a:pt x="43760" y="59040"/>
                  </a:lnTo>
                  <a:lnTo>
                    <a:pt x="20400" y="86725"/>
                  </a:lnTo>
                  <a:lnTo>
                    <a:pt x="0" y="113211"/>
                  </a:lnTo>
                  <a:lnTo>
                    <a:pt x="41659" y="129945"/>
                  </a:lnTo>
                  <a:lnTo>
                    <a:pt x="74442" y="156515"/>
                  </a:lnTo>
                  <a:lnTo>
                    <a:pt x="98529" y="190580"/>
                  </a:lnTo>
                  <a:lnTo>
                    <a:pt x="114103" y="229798"/>
                  </a:lnTo>
                  <a:lnTo>
                    <a:pt x="121345" y="271829"/>
                  </a:lnTo>
                  <a:lnTo>
                    <a:pt x="120437" y="314332"/>
                  </a:lnTo>
                  <a:lnTo>
                    <a:pt x="111548" y="354998"/>
                  </a:lnTo>
                  <a:lnTo>
                    <a:pt x="94901" y="391391"/>
                  </a:lnTo>
                  <a:lnTo>
                    <a:pt x="70685" y="421303"/>
                  </a:lnTo>
                  <a:lnTo>
                    <a:pt x="79868" y="415274"/>
                  </a:lnTo>
                  <a:lnTo>
                    <a:pt x="128543" y="354998"/>
                  </a:lnTo>
                  <a:lnTo>
                    <a:pt x="147800" y="315893"/>
                  </a:lnTo>
                  <a:lnTo>
                    <a:pt x="162569" y="272759"/>
                  </a:lnTo>
                  <a:lnTo>
                    <a:pt x="172022" y="227055"/>
                  </a:lnTo>
                  <a:lnTo>
                    <a:pt x="175333" y="180242"/>
                  </a:lnTo>
                  <a:lnTo>
                    <a:pt x="171675" y="133781"/>
                  </a:lnTo>
                  <a:lnTo>
                    <a:pt x="160222" y="89131"/>
                  </a:lnTo>
                  <a:lnTo>
                    <a:pt x="140147" y="47754"/>
                  </a:lnTo>
                  <a:lnTo>
                    <a:pt x="110624" y="11109"/>
                  </a:lnTo>
                  <a:lnTo>
                    <a:pt x="106865" y="7434"/>
                  </a:lnTo>
                  <a:lnTo>
                    <a:pt x="103284" y="3717"/>
                  </a:lnTo>
                  <a:lnTo>
                    <a:pt x="99881" y="0"/>
                  </a:lnTo>
                  <a:close/>
                </a:path>
              </a:pathLst>
            </a:custGeom>
            <a:solidFill>
              <a:srgbClr val="00AE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11491282" y="5746285"/>
              <a:ext cx="212090" cy="504190"/>
            </a:xfrm>
            <a:custGeom>
              <a:avLst/>
              <a:gdLst/>
              <a:ahLst/>
              <a:cxnLst/>
              <a:rect l="l" t="t" r="r" b="b"/>
              <a:pathLst>
                <a:path w="212090" h="504189">
                  <a:moveTo>
                    <a:pt x="120771" y="0"/>
                  </a:moveTo>
                  <a:lnTo>
                    <a:pt x="112457" y="7832"/>
                  </a:lnTo>
                  <a:lnTo>
                    <a:pt x="95806" y="22647"/>
                  </a:lnTo>
                  <a:lnTo>
                    <a:pt x="79879" y="37204"/>
                  </a:lnTo>
                  <a:lnTo>
                    <a:pt x="64663" y="51504"/>
                  </a:lnTo>
                  <a:lnTo>
                    <a:pt x="50145" y="65547"/>
                  </a:lnTo>
                  <a:lnTo>
                    <a:pt x="53548" y="69254"/>
                  </a:lnTo>
                  <a:lnTo>
                    <a:pt x="60898" y="76646"/>
                  </a:lnTo>
                  <a:lnTo>
                    <a:pt x="90421" y="113291"/>
                  </a:lnTo>
                  <a:lnTo>
                    <a:pt x="110496" y="154668"/>
                  </a:lnTo>
                  <a:lnTo>
                    <a:pt x="121949" y="199318"/>
                  </a:lnTo>
                  <a:lnTo>
                    <a:pt x="125606" y="245780"/>
                  </a:lnTo>
                  <a:lnTo>
                    <a:pt x="122296" y="292593"/>
                  </a:lnTo>
                  <a:lnTo>
                    <a:pt x="112843" y="338296"/>
                  </a:lnTo>
                  <a:lnTo>
                    <a:pt x="98074" y="381431"/>
                  </a:lnTo>
                  <a:lnTo>
                    <a:pt x="78817" y="420535"/>
                  </a:lnTo>
                  <a:lnTo>
                    <a:pt x="55897" y="454149"/>
                  </a:lnTo>
                  <a:lnTo>
                    <a:pt x="2376" y="499063"/>
                  </a:lnTo>
                  <a:lnTo>
                    <a:pt x="0" y="500225"/>
                  </a:lnTo>
                  <a:lnTo>
                    <a:pt x="10154" y="502180"/>
                  </a:lnTo>
                  <a:lnTo>
                    <a:pt x="19621" y="503285"/>
                  </a:lnTo>
                  <a:lnTo>
                    <a:pt x="28237" y="503562"/>
                  </a:lnTo>
                  <a:lnTo>
                    <a:pt x="35841" y="503031"/>
                  </a:lnTo>
                  <a:lnTo>
                    <a:pt x="74251" y="492620"/>
                  </a:lnTo>
                  <a:lnTo>
                    <a:pt x="110393" y="472759"/>
                  </a:lnTo>
                  <a:lnTo>
                    <a:pt x="142971" y="445034"/>
                  </a:lnTo>
                  <a:lnTo>
                    <a:pt x="170688" y="411031"/>
                  </a:lnTo>
                  <a:lnTo>
                    <a:pt x="192249" y="372335"/>
                  </a:lnTo>
                  <a:lnTo>
                    <a:pt x="206357" y="330532"/>
                  </a:lnTo>
                  <a:lnTo>
                    <a:pt x="211716" y="287208"/>
                  </a:lnTo>
                  <a:lnTo>
                    <a:pt x="207031" y="243948"/>
                  </a:lnTo>
                  <a:lnTo>
                    <a:pt x="191004" y="202338"/>
                  </a:lnTo>
                  <a:lnTo>
                    <a:pt x="162340" y="163963"/>
                  </a:lnTo>
                  <a:lnTo>
                    <a:pt x="115237" y="113882"/>
                  </a:lnTo>
                  <a:lnTo>
                    <a:pt x="95206" y="80108"/>
                  </a:lnTo>
                  <a:lnTo>
                    <a:pt x="98350" y="47271"/>
                  </a:lnTo>
                  <a:lnTo>
                    <a:pt x="120771" y="0"/>
                  </a:lnTo>
                  <a:close/>
                </a:path>
              </a:pathLst>
            </a:custGeom>
            <a:solidFill>
              <a:srgbClr val="86AE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11462266" y="6083212"/>
              <a:ext cx="32384" cy="163195"/>
            </a:xfrm>
            <a:custGeom>
              <a:avLst/>
              <a:gdLst/>
              <a:ahLst/>
              <a:cxnLst/>
              <a:rect l="l" t="t" r="r" b="b"/>
              <a:pathLst>
                <a:path w="32384" h="163195">
                  <a:moveTo>
                    <a:pt x="14351" y="0"/>
                  </a:moveTo>
                  <a:lnTo>
                    <a:pt x="0" y="72435"/>
                  </a:lnTo>
                  <a:lnTo>
                    <a:pt x="5305" y="121784"/>
                  </a:lnTo>
                  <a:lnTo>
                    <a:pt x="18726" y="150836"/>
                  </a:lnTo>
                  <a:lnTo>
                    <a:pt x="28717" y="162382"/>
                  </a:lnTo>
                  <a:lnTo>
                    <a:pt x="31809" y="162631"/>
                  </a:lnTo>
                  <a:lnTo>
                    <a:pt x="31343" y="145799"/>
                  </a:lnTo>
                  <a:lnTo>
                    <a:pt x="25972" y="96663"/>
                  </a:lnTo>
                  <a:lnTo>
                    <a:pt x="14351" y="0"/>
                  </a:lnTo>
                  <a:close/>
                </a:path>
              </a:pathLst>
            </a:custGeom>
            <a:solidFill>
              <a:srgbClr val="2C4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8" name="object 148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0824989" y="4338304"/>
              <a:ext cx="1514721" cy="717146"/>
            </a:xfrm>
            <a:prstGeom prst="rect">
              <a:avLst/>
            </a:prstGeom>
          </p:spPr>
        </p:pic>
        <p:sp>
          <p:nvSpPr>
            <p:cNvPr id="149" name="object 149"/>
            <p:cNvSpPr/>
            <p:nvPr/>
          </p:nvSpPr>
          <p:spPr>
            <a:xfrm>
              <a:off x="10625138" y="4884794"/>
              <a:ext cx="191135" cy="170815"/>
            </a:xfrm>
            <a:custGeom>
              <a:avLst/>
              <a:gdLst/>
              <a:ahLst/>
              <a:cxnLst/>
              <a:rect l="l" t="t" r="r" b="b"/>
              <a:pathLst>
                <a:path w="191134" h="170814">
                  <a:moveTo>
                    <a:pt x="22872" y="168605"/>
                  </a:moveTo>
                  <a:lnTo>
                    <a:pt x="22783" y="0"/>
                  </a:lnTo>
                  <a:lnTo>
                    <a:pt x="0" y="12"/>
                  </a:lnTo>
                  <a:lnTo>
                    <a:pt x="88" y="168617"/>
                  </a:lnTo>
                  <a:lnTo>
                    <a:pt x="22872" y="168605"/>
                  </a:lnTo>
                  <a:close/>
                </a:path>
                <a:path w="191134" h="170814">
                  <a:moveTo>
                    <a:pt x="120230" y="168567"/>
                  </a:moveTo>
                  <a:lnTo>
                    <a:pt x="120167" y="72783"/>
                  </a:lnTo>
                  <a:lnTo>
                    <a:pt x="118148" y="65722"/>
                  </a:lnTo>
                  <a:lnTo>
                    <a:pt x="110083" y="56476"/>
                  </a:lnTo>
                  <a:lnTo>
                    <a:pt x="103911" y="54152"/>
                  </a:lnTo>
                  <a:lnTo>
                    <a:pt x="90398" y="54152"/>
                  </a:lnTo>
                  <a:lnTo>
                    <a:pt x="85801" y="55206"/>
                  </a:lnTo>
                  <a:lnTo>
                    <a:pt x="77889" y="59385"/>
                  </a:lnTo>
                  <a:lnTo>
                    <a:pt x="74536" y="62509"/>
                  </a:lnTo>
                  <a:lnTo>
                    <a:pt x="71767" y="66687"/>
                  </a:lnTo>
                  <a:lnTo>
                    <a:pt x="71755" y="55308"/>
                  </a:lnTo>
                  <a:lnTo>
                    <a:pt x="51155" y="55321"/>
                  </a:lnTo>
                  <a:lnTo>
                    <a:pt x="51206" y="168592"/>
                  </a:lnTo>
                  <a:lnTo>
                    <a:pt x="72034" y="168579"/>
                  </a:lnTo>
                  <a:lnTo>
                    <a:pt x="71996" y="84226"/>
                  </a:lnTo>
                  <a:lnTo>
                    <a:pt x="73164" y="79933"/>
                  </a:lnTo>
                  <a:lnTo>
                    <a:pt x="77863" y="74155"/>
                  </a:lnTo>
                  <a:lnTo>
                    <a:pt x="81330" y="72707"/>
                  </a:lnTo>
                  <a:lnTo>
                    <a:pt x="90881" y="72707"/>
                  </a:lnTo>
                  <a:lnTo>
                    <a:pt x="94335" y="74091"/>
                  </a:lnTo>
                  <a:lnTo>
                    <a:pt x="98336" y="79629"/>
                  </a:lnTo>
                  <a:lnTo>
                    <a:pt x="99352" y="84861"/>
                  </a:lnTo>
                  <a:lnTo>
                    <a:pt x="99390" y="168579"/>
                  </a:lnTo>
                  <a:lnTo>
                    <a:pt x="120230" y="168567"/>
                  </a:lnTo>
                  <a:close/>
                </a:path>
                <a:path w="191134" h="170814">
                  <a:moveTo>
                    <a:pt x="191135" y="132765"/>
                  </a:moveTo>
                  <a:lnTo>
                    <a:pt x="189801" y="127127"/>
                  </a:lnTo>
                  <a:lnTo>
                    <a:pt x="184467" y="116954"/>
                  </a:lnTo>
                  <a:lnTo>
                    <a:pt x="179692" y="111264"/>
                  </a:lnTo>
                  <a:lnTo>
                    <a:pt x="162356" y="95275"/>
                  </a:lnTo>
                  <a:lnTo>
                    <a:pt x="158724" y="89420"/>
                  </a:lnTo>
                  <a:lnTo>
                    <a:pt x="158724" y="80657"/>
                  </a:lnTo>
                  <a:lnTo>
                    <a:pt x="159969" y="77533"/>
                  </a:lnTo>
                  <a:lnTo>
                    <a:pt x="164973" y="72605"/>
                  </a:lnTo>
                  <a:lnTo>
                    <a:pt x="168148" y="71374"/>
                  </a:lnTo>
                  <a:lnTo>
                    <a:pt x="175450" y="71361"/>
                  </a:lnTo>
                  <a:lnTo>
                    <a:pt x="178523" y="71983"/>
                  </a:lnTo>
                  <a:lnTo>
                    <a:pt x="183819" y="74460"/>
                  </a:lnTo>
                  <a:lnTo>
                    <a:pt x="186270" y="76377"/>
                  </a:lnTo>
                  <a:lnTo>
                    <a:pt x="188506" y="79006"/>
                  </a:lnTo>
                  <a:lnTo>
                    <a:pt x="188493" y="57594"/>
                  </a:lnTo>
                  <a:lnTo>
                    <a:pt x="185559" y="56057"/>
                  </a:lnTo>
                  <a:lnTo>
                    <a:pt x="182613" y="54902"/>
                  </a:lnTo>
                  <a:lnTo>
                    <a:pt x="176682" y="53365"/>
                  </a:lnTo>
                  <a:lnTo>
                    <a:pt x="173659" y="52971"/>
                  </a:lnTo>
                  <a:lnTo>
                    <a:pt x="161251" y="52984"/>
                  </a:lnTo>
                  <a:lnTo>
                    <a:pt x="153657" y="55994"/>
                  </a:lnTo>
                  <a:lnTo>
                    <a:pt x="141947" y="68008"/>
                  </a:lnTo>
                  <a:lnTo>
                    <a:pt x="139026" y="75780"/>
                  </a:lnTo>
                  <a:lnTo>
                    <a:pt x="139039" y="90855"/>
                  </a:lnTo>
                  <a:lnTo>
                    <a:pt x="140309" y="95948"/>
                  </a:lnTo>
                  <a:lnTo>
                    <a:pt x="145415" y="105168"/>
                  </a:lnTo>
                  <a:lnTo>
                    <a:pt x="150393" y="110985"/>
                  </a:lnTo>
                  <a:lnTo>
                    <a:pt x="167665" y="127406"/>
                  </a:lnTo>
                  <a:lnTo>
                    <a:pt x="171450" y="133451"/>
                  </a:lnTo>
                  <a:lnTo>
                    <a:pt x="171450" y="142367"/>
                  </a:lnTo>
                  <a:lnTo>
                    <a:pt x="170065" y="145732"/>
                  </a:lnTo>
                  <a:lnTo>
                    <a:pt x="164528" y="150952"/>
                  </a:lnTo>
                  <a:lnTo>
                    <a:pt x="160959" y="152260"/>
                  </a:lnTo>
                  <a:lnTo>
                    <a:pt x="153581" y="152273"/>
                  </a:lnTo>
                  <a:lnTo>
                    <a:pt x="150634" y="151638"/>
                  </a:lnTo>
                  <a:lnTo>
                    <a:pt x="144881" y="149085"/>
                  </a:lnTo>
                  <a:lnTo>
                    <a:pt x="141986" y="147167"/>
                  </a:lnTo>
                  <a:lnTo>
                    <a:pt x="139052" y="144627"/>
                  </a:lnTo>
                  <a:lnTo>
                    <a:pt x="139065" y="166509"/>
                  </a:lnTo>
                  <a:lnTo>
                    <a:pt x="142532" y="167894"/>
                  </a:lnTo>
                  <a:lnTo>
                    <a:pt x="145923" y="168935"/>
                  </a:lnTo>
                  <a:lnTo>
                    <a:pt x="152539" y="170319"/>
                  </a:lnTo>
                  <a:lnTo>
                    <a:pt x="155778" y="170662"/>
                  </a:lnTo>
                  <a:lnTo>
                    <a:pt x="168706" y="170662"/>
                  </a:lnTo>
                  <a:lnTo>
                    <a:pt x="176517" y="167779"/>
                  </a:lnTo>
                  <a:lnTo>
                    <a:pt x="188214" y="156298"/>
                  </a:lnTo>
                  <a:lnTo>
                    <a:pt x="191135" y="148628"/>
                  </a:lnTo>
                  <a:lnTo>
                    <a:pt x="191135" y="132765"/>
                  </a:lnTo>
                  <a:close/>
                </a:path>
              </a:pathLst>
            </a:custGeom>
            <a:solidFill>
              <a:srgbClr val="112C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10739135" y="8611166"/>
              <a:ext cx="1487170" cy="472440"/>
            </a:xfrm>
            <a:custGeom>
              <a:avLst/>
              <a:gdLst/>
              <a:ahLst/>
              <a:cxnLst/>
              <a:rect l="l" t="t" r="r" b="b"/>
              <a:pathLst>
                <a:path w="1487170" h="472440">
                  <a:moveTo>
                    <a:pt x="1281866" y="0"/>
                  </a:moveTo>
                  <a:lnTo>
                    <a:pt x="1075757" y="0"/>
                  </a:lnTo>
                  <a:lnTo>
                    <a:pt x="1046689" y="912"/>
                  </a:lnTo>
                  <a:lnTo>
                    <a:pt x="1031761" y="9261"/>
                  </a:lnTo>
                  <a:lnTo>
                    <a:pt x="1026262" y="32288"/>
                  </a:lnTo>
                  <a:lnTo>
                    <a:pt x="1025476" y="80479"/>
                  </a:lnTo>
                  <a:lnTo>
                    <a:pt x="1025476" y="369978"/>
                  </a:lnTo>
                  <a:lnTo>
                    <a:pt x="1020942" y="369978"/>
                  </a:lnTo>
                  <a:lnTo>
                    <a:pt x="979380" y="349064"/>
                  </a:lnTo>
                  <a:lnTo>
                    <a:pt x="974808" y="332063"/>
                  </a:lnTo>
                  <a:lnTo>
                    <a:pt x="974808" y="77233"/>
                  </a:lnTo>
                  <a:lnTo>
                    <a:pt x="966951" y="32361"/>
                  </a:lnTo>
                  <a:lnTo>
                    <a:pt x="949667" y="9457"/>
                  </a:lnTo>
                  <a:lnTo>
                    <a:pt x="932383" y="1133"/>
                  </a:lnTo>
                  <a:lnTo>
                    <a:pt x="924526" y="0"/>
                  </a:lnTo>
                  <a:lnTo>
                    <a:pt x="47673" y="0"/>
                  </a:lnTo>
                  <a:lnTo>
                    <a:pt x="29163" y="3761"/>
                  </a:lnTo>
                  <a:lnTo>
                    <a:pt x="14004" y="14002"/>
                  </a:lnTo>
                  <a:lnTo>
                    <a:pt x="3761" y="29154"/>
                  </a:lnTo>
                  <a:lnTo>
                    <a:pt x="0" y="47652"/>
                  </a:lnTo>
                  <a:lnTo>
                    <a:pt x="0" y="267604"/>
                  </a:lnTo>
                  <a:lnTo>
                    <a:pt x="5406" y="314537"/>
                  </a:lnTo>
                  <a:lnTo>
                    <a:pt x="20807" y="357621"/>
                  </a:lnTo>
                  <a:lnTo>
                    <a:pt x="44972" y="395628"/>
                  </a:lnTo>
                  <a:lnTo>
                    <a:pt x="76675" y="427328"/>
                  </a:lnTo>
                  <a:lnTo>
                    <a:pt x="114685" y="451493"/>
                  </a:lnTo>
                  <a:lnTo>
                    <a:pt x="157775" y="466893"/>
                  </a:lnTo>
                  <a:lnTo>
                    <a:pt x="204716" y="472299"/>
                  </a:lnTo>
                  <a:lnTo>
                    <a:pt x="1438909" y="472299"/>
                  </a:lnTo>
                  <a:lnTo>
                    <a:pt x="1457419" y="468544"/>
                  </a:lnTo>
                  <a:lnTo>
                    <a:pt x="1472578" y="458318"/>
                  </a:lnTo>
                  <a:lnTo>
                    <a:pt x="1482821" y="443180"/>
                  </a:lnTo>
                  <a:lnTo>
                    <a:pt x="1486583" y="424688"/>
                  </a:lnTo>
                  <a:lnTo>
                    <a:pt x="1486583" y="204737"/>
                  </a:lnTo>
                  <a:lnTo>
                    <a:pt x="1481176" y="157788"/>
                  </a:lnTo>
                  <a:lnTo>
                    <a:pt x="1465775" y="114693"/>
                  </a:lnTo>
                  <a:lnTo>
                    <a:pt x="1441610" y="76679"/>
                  </a:lnTo>
                  <a:lnTo>
                    <a:pt x="1409907" y="44974"/>
                  </a:lnTo>
                  <a:lnTo>
                    <a:pt x="1371897" y="20807"/>
                  </a:lnTo>
                  <a:lnTo>
                    <a:pt x="1328807" y="5406"/>
                  </a:lnTo>
                  <a:lnTo>
                    <a:pt x="1281866" y="0"/>
                  </a:lnTo>
                  <a:close/>
                </a:path>
              </a:pathLst>
            </a:custGeom>
            <a:solidFill>
              <a:srgbClr val="244B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/>
            <p:cNvSpPr/>
            <p:nvPr/>
          </p:nvSpPr>
          <p:spPr>
            <a:xfrm>
              <a:off x="10911725" y="8692964"/>
              <a:ext cx="1146810" cy="289560"/>
            </a:xfrm>
            <a:custGeom>
              <a:avLst/>
              <a:gdLst/>
              <a:ahLst/>
              <a:cxnLst/>
              <a:rect l="l" t="t" r="r" b="b"/>
              <a:pathLst>
                <a:path w="1146809" h="289559">
                  <a:moveTo>
                    <a:pt x="1036272" y="8345"/>
                  </a:moveTo>
                  <a:lnTo>
                    <a:pt x="935803" y="8345"/>
                  </a:lnTo>
                  <a:lnTo>
                    <a:pt x="937873" y="15737"/>
                  </a:lnTo>
                  <a:lnTo>
                    <a:pt x="944884" y="32017"/>
                  </a:lnTo>
                  <a:lnTo>
                    <a:pt x="958041" y="48340"/>
                  </a:lnTo>
                  <a:lnTo>
                    <a:pt x="978546" y="55862"/>
                  </a:lnTo>
                  <a:lnTo>
                    <a:pt x="1036041" y="55862"/>
                  </a:lnTo>
                  <a:lnTo>
                    <a:pt x="1061346" y="58628"/>
                  </a:lnTo>
                  <a:lnTo>
                    <a:pt x="1078744" y="67424"/>
                  </a:lnTo>
                  <a:lnTo>
                    <a:pt x="1089542" y="83512"/>
                  </a:lnTo>
                  <a:lnTo>
                    <a:pt x="1095045" y="108153"/>
                  </a:lnTo>
                  <a:lnTo>
                    <a:pt x="985968" y="108153"/>
                  </a:lnTo>
                  <a:lnTo>
                    <a:pt x="967033" y="115558"/>
                  </a:lnTo>
                  <a:lnTo>
                    <a:pt x="931683" y="146338"/>
                  </a:lnTo>
                  <a:lnTo>
                    <a:pt x="916378" y="185527"/>
                  </a:lnTo>
                  <a:lnTo>
                    <a:pt x="915343" y="199020"/>
                  </a:lnTo>
                  <a:lnTo>
                    <a:pt x="923913" y="237028"/>
                  </a:lnTo>
                  <a:lnTo>
                    <a:pt x="946393" y="265455"/>
                  </a:lnTo>
                  <a:lnTo>
                    <a:pt x="977942" y="283268"/>
                  </a:lnTo>
                  <a:lnTo>
                    <a:pt x="1013717" y="289436"/>
                  </a:lnTo>
                  <a:lnTo>
                    <a:pt x="1029739" y="288952"/>
                  </a:lnTo>
                  <a:lnTo>
                    <a:pt x="1050528" y="285565"/>
                  </a:lnTo>
                  <a:lnTo>
                    <a:pt x="1074206" y="276373"/>
                  </a:lnTo>
                  <a:lnTo>
                    <a:pt x="1098898" y="258473"/>
                  </a:lnTo>
                  <a:lnTo>
                    <a:pt x="1146321" y="258473"/>
                  </a:lnTo>
                  <a:lnTo>
                    <a:pt x="1146321" y="242013"/>
                  </a:lnTo>
                  <a:lnTo>
                    <a:pt x="1014775" y="242013"/>
                  </a:lnTo>
                  <a:lnTo>
                    <a:pt x="986838" y="235356"/>
                  </a:lnTo>
                  <a:lnTo>
                    <a:pt x="972348" y="220677"/>
                  </a:lnTo>
                  <a:lnTo>
                    <a:pt x="966892" y="205918"/>
                  </a:lnTo>
                  <a:lnTo>
                    <a:pt x="966054" y="199020"/>
                  </a:lnTo>
                  <a:lnTo>
                    <a:pt x="967033" y="187796"/>
                  </a:lnTo>
                  <a:lnTo>
                    <a:pt x="991961" y="156740"/>
                  </a:lnTo>
                  <a:lnTo>
                    <a:pt x="1037151" y="148550"/>
                  </a:lnTo>
                  <a:lnTo>
                    <a:pt x="1146321" y="148550"/>
                  </a:lnTo>
                  <a:lnTo>
                    <a:pt x="1146321" y="137168"/>
                  </a:lnTo>
                  <a:lnTo>
                    <a:pt x="1142834" y="91840"/>
                  </a:lnTo>
                  <a:lnTo>
                    <a:pt x="1127853" y="50446"/>
                  </a:lnTo>
                  <a:lnTo>
                    <a:pt x="1094593" y="20207"/>
                  </a:lnTo>
                  <a:lnTo>
                    <a:pt x="1036272" y="8345"/>
                  </a:lnTo>
                  <a:close/>
                </a:path>
                <a:path w="1146809" h="289559">
                  <a:moveTo>
                    <a:pt x="1146321" y="258473"/>
                  </a:moveTo>
                  <a:lnTo>
                    <a:pt x="1098898" y="258473"/>
                  </a:lnTo>
                  <a:lnTo>
                    <a:pt x="1103272" y="266557"/>
                  </a:lnTo>
                  <a:lnTo>
                    <a:pt x="1111183" y="274708"/>
                  </a:lnTo>
                  <a:lnTo>
                    <a:pt x="1123653" y="281023"/>
                  </a:lnTo>
                  <a:lnTo>
                    <a:pt x="1141703" y="283593"/>
                  </a:lnTo>
                  <a:lnTo>
                    <a:pt x="1146321" y="283593"/>
                  </a:lnTo>
                  <a:lnTo>
                    <a:pt x="1146321" y="258473"/>
                  </a:lnTo>
                  <a:close/>
                </a:path>
                <a:path w="1146809" h="289559">
                  <a:moveTo>
                    <a:pt x="1146321" y="148550"/>
                  </a:moveTo>
                  <a:lnTo>
                    <a:pt x="1037151" y="148550"/>
                  </a:lnTo>
                  <a:lnTo>
                    <a:pt x="1050335" y="148977"/>
                  </a:lnTo>
                  <a:lnTo>
                    <a:pt x="1064684" y="150250"/>
                  </a:lnTo>
                  <a:lnTo>
                    <a:pt x="1080141" y="152353"/>
                  </a:lnTo>
                  <a:lnTo>
                    <a:pt x="1096647" y="155272"/>
                  </a:lnTo>
                  <a:lnTo>
                    <a:pt x="1096647" y="172340"/>
                  </a:lnTo>
                  <a:lnTo>
                    <a:pt x="1091719" y="201554"/>
                  </a:lnTo>
                  <a:lnTo>
                    <a:pt x="1076981" y="222925"/>
                  </a:lnTo>
                  <a:lnTo>
                    <a:pt x="1052504" y="236395"/>
                  </a:lnTo>
                  <a:lnTo>
                    <a:pt x="1017707" y="242013"/>
                  </a:lnTo>
                  <a:lnTo>
                    <a:pt x="1146321" y="242013"/>
                  </a:lnTo>
                  <a:lnTo>
                    <a:pt x="1146321" y="148550"/>
                  </a:lnTo>
                  <a:close/>
                </a:path>
                <a:path w="1146809" h="289559">
                  <a:moveTo>
                    <a:pt x="1033717" y="102080"/>
                  </a:moveTo>
                  <a:lnTo>
                    <a:pt x="1008010" y="103589"/>
                  </a:lnTo>
                  <a:lnTo>
                    <a:pt x="1008304" y="103589"/>
                  </a:lnTo>
                  <a:lnTo>
                    <a:pt x="985708" y="108153"/>
                  </a:lnTo>
                  <a:lnTo>
                    <a:pt x="1095045" y="108153"/>
                  </a:lnTo>
                  <a:lnTo>
                    <a:pt x="1078302" y="105486"/>
                  </a:lnTo>
                  <a:lnTo>
                    <a:pt x="1062563" y="103589"/>
                  </a:lnTo>
                  <a:lnTo>
                    <a:pt x="1047733" y="102456"/>
                  </a:lnTo>
                  <a:lnTo>
                    <a:pt x="1033717" y="102080"/>
                  </a:lnTo>
                  <a:close/>
                </a:path>
                <a:path w="1146809" h="289559">
                  <a:moveTo>
                    <a:pt x="363276" y="8345"/>
                  </a:moveTo>
                  <a:lnTo>
                    <a:pt x="262819" y="8345"/>
                  </a:lnTo>
                  <a:lnTo>
                    <a:pt x="264881" y="15737"/>
                  </a:lnTo>
                  <a:lnTo>
                    <a:pt x="271876" y="32017"/>
                  </a:lnTo>
                  <a:lnTo>
                    <a:pt x="285012" y="48340"/>
                  </a:lnTo>
                  <a:lnTo>
                    <a:pt x="305498" y="55862"/>
                  </a:lnTo>
                  <a:lnTo>
                    <a:pt x="363088" y="55862"/>
                  </a:lnTo>
                  <a:lnTo>
                    <a:pt x="388356" y="58628"/>
                  </a:lnTo>
                  <a:lnTo>
                    <a:pt x="405745" y="67424"/>
                  </a:lnTo>
                  <a:lnTo>
                    <a:pt x="416543" y="83512"/>
                  </a:lnTo>
                  <a:lnTo>
                    <a:pt x="422039" y="108153"/>
                  </a:lnTo>
                  <a:lnTo>
                    <a:pt x="312979" y="108153"/>
                  </a:lnTo>
                  <a:lnTo>
                    <a:pt x="294041" y="115558"/>
                  </a:lnTo>
                  <a:lnTo>
                    <a:pt x="258692" y="146338"/>
                  </a:lnTo>
                  <a:lnTo>
                    <a:pt x="243358" y="185527"/>
                  </a:lnTo>
                  <a:lnTo>
                    <a:pt x="242317" y="199020"/>
                  </a:lnTo>
                  <a:lnTo>
                    <a:pt x="250890" y="237028"/>
                  </a:lnTo>
                  <a:lnTo>
                    <a:pt x="273383" y="265455"/>
                  </a:lnTo>
                  <a:lnTo>
                    <a:pt x="304951" y="283268"/>
                  </a:lnTo>
                  <a:lnTo>
                    <a:pt x="340754" y="289436"/>
                  </a:lnTo>
                  <a:lnTo>
                    <a:pt x="356760" y="288952"/>
                  </a:lnTo>
                  <a:lnTo>
                    <a:pt x="377543" y="285565"/>
                  </a:lnTo>
                  <a:lnTo>
                    <a:pt x="401216" y="276373"/>
                  </a:lnTo>
                  <a:lnTo>
                    <a:pt x="425892" y="258473"/>
                  </a:lnTo>
                  <a:lnTo>
                    <a:pt x="473273" y="258473"/>
                  </a:lnTo>
                  <a:lnTo>
                    <a:pt x="473273" y="242013"/>
                  </a:lnTo>
                  <a:lnTo>
                    <a:pt x="341832" y="242013"/>
                  </a:lnTo>
                  <a:lnTo>
                    <a:pt x="313854" y="235356"/>
                  </a:lnTo>
                  <a:lnTo>
                    <a:pt x="299335" y="220677"/>
                  </a:lnTo>
                  <a:lnTo>
                    <a:pt x="293860" y="205918"/>
                  </a:lnTo>
                  <a:lnTo>
                    <a:pt x="293017" y="199020"/>
                  </a:lnTo>
                  <a:lnTo>
                    <a:pt x="294005" y="187796"/>
                  </a:lnTo>
                  <a:lnTo>
                    <a:pt x="318984" y="156740"/>
                  </a:lnTo>
                  <a:lnTo>
                    <a:pt x="364166" y="148550"/>
                  </a:lnTo>
                  <a:lnTo>
                    <a:pt x="473273" y="148550"/>
                  </a:lnTo>
                  <a:lnTo>
                    <a:pt x="473273" y="137168"/>
                  </a:lnTo>
                  <a:lnTo>
                    <a:pt x="469793" y="91840"/>
                  </a:lnTo>
                  <a:lnTo>
                    <a:pt x="454827" y="50446"/>
                  </a:lnTo>
                  <a:lnTo>
                    <a:pt x="421585" y="20207"/>
                  </a:lnTo>
                  <a:lnTo>
                    <a:pt x="363276" y="8345"/>
                  </a:lnTo>
                  <a:close/>
                </a:path>
                <a:path w="1146809" h="289559">
                  <a:moveTo>
                    <a:pt x="473273" y="258473"/>
                  </a:moveTo>
                  <a:lnTo>
                    <a:pt x="425892" y="258473"/>
                  </a:lnTo>
                  <a:lnTo>
                    <a:pt x="430268" y="266557"/>
                  </a:lnTo>
                  <a:lnTo>
                    <a:pt x="438176" y="274708"/>
                  </a:lnTo>
                  <a:lnTo>
                    <a:pt x="450649" y="281023"/>
                  </a:lnTo>
                  <a:lnTo>
                    <a:pt x="468718" y="283593"/>
                  </a:lnTo>
                  <a:lnTo>
                    <a:pt x="473273" y="283593"/>
                  </a:lnTo>
                  <a:lnTo>
                    <a:pt x="473273" y="258473"/>
                  </a:lnTo>
                  <a:close/>
                </a:path>
                <a:path w="1146809" h="289559">
                  <a:moveTo>
                    <a:pt x="473273" y="148550"/>
                  </a:moveTo>
                  <a:lnTo>
                    <a:pt x="364166" y="148550"/>
                  </a:lnTo>
                  <a:lnTo>
                    <a:pt x="377356" y="148977"/>
                  </a:lnTo>
                  <a:lnTo>
                    <a:pt x="391702" y="150250"/>
                  </a:lnTo>
                  <a:lnTo>
                    <a:pt x="407160" y="152353"/>
                  </a:lnTo>
                  <a:lnTo>
                    <a:pt x="423683" y="155272"/>
                  </a:lnTo>
                  <a:lnTo>
                    <a:pt x="423683" y="172340"/>
                  </a:lnTo>
                  <a:lnTo>
                    <a:pt x="418755" y="201554"/>
                  </a:lnTo>
                  <a:lnTo>
                    <a:pt x="404017" y="222925"/>
                  </a:lnTo>
                  <a:lnTo>
                    <a:pt x="379540" y="236395"/>
                  </a:lnTo>
                  <a:lnTo>
                    <a:pt x="344744" y="242013"/>
                  </a:lnTo>
                  <a:lnTo>
                    <a:pt x="473273" y="242013"/>
                  </a:lnTo>
                  <a:lnTo>
                    <a:pt x="473273" y="148550"/>
                  </a:lnTo>
                  <a:close/>
                </a:path>
                <a:path w="1146809" h="289559">
                  <a:moveTo>
                    <a:pt x="360732" y="102080"/>
                  </a:moveTo>
                  <a:lnTo>
                    <a:pt x="335026" y="103589"/>
                  </a:lnTo>
                  <a:lnTo>
                    <a:pt x="335321" y="103589"/>
                  </a:lnTo>
                  <a:lnTo>
                    <a:pt x="312719" y="108153"/>
                  </a:lnTo>
                  <a:lnTo>
                    <a:pt x="422039" y="108153"/>
                  </a:lnTo>
                  <a:lnTo>
                    <a:pt x="405293" y="105486"/>
                  </a:lnTo>
                  <a:lnTo>
                    <a:pt x="389552" y="103589"/>
                  </a:lnTo>
                  <a:lnTo>
                    <a:pt x="374727" y="102456"/>
                  </a:lnTo>
                  <a:lnTo>
                    <a:pt x="360732" y="102080"/>
                  </a:lnTo>
                  <a:close/>
                </a:path>
                <a:path w="1146809" h="289559">
                  <a:moveTo>
                    <a:pt x="495335" y="0"/>
                  </a:moveTo>
                  <a:lnTo>
                    <a:pt x="488341" y="188"/>
                  </a:lnTo>
                  <a:lnTo>
                    <a:pt x="623949" y="289436"/>
                  </a:lnTo>
                  <a:lnTo>
                    <a:pt x="676641" y="176120"/>
                  </a:lnTo>
                  <a:lnTo>
                    <a:pt x="623907" y="176120"/>
                  </a:lnTo>
                  <a:lnTo>
                    <a:pt x="553857" y="26449"/>
                  </a:lnTo>
                  <a:lnTo>
                    <a:pt x="547812" y="18756"/>
                  </a:lnTo>
                  <a:lnTo>
                    <a:pt x="536702" y="9847"/>
                  </a:lnTo>
                  <a:lnTo>
                    <a:pt x="519538" y="2627"/>
                  </a:lnTo>
                  <a:lnTo>
                    <a:pt x="495335" y="0"/>
                  </a:lnTo>
                  <a:close/>
                </a:path>
                <a:path w="1146809" h="289559">
                  <a:moveTo>
                    <a:pt x="751495" y="0"/>
                  </a:moveTo>
                  <a:lnTo>
                    <a:pt x="705601" y="13240"/>
                  </a:lnTo>
                  <a:lnTo>
                    <a:pt x="623907" y="176120"/>
                  </a:lnTo>
                  <a:lnTo>
                    <a:pt x="676641" y="176120"/>
                  </a:lnTo>
                  <a:lnTo>
                    <a:pt x="758449" y="188"/>
                  </a:lnTo>
                  <a:lnTo>
                    <a:pt x="760461" y="188"/>
                  </a:lnTo>
                  <a:lnTo>
                    <a:pt x="751495" y="0"/>
                  </a:lnTo>
                  <a:close/>
                </a:path>
                <a:path w="1146809" h="289559">
                  <a:moveTo>
                    <a:pt x="40867" y="223385"/>
                  </a:moveTo>
                  <a:lnTo>
                    <a:pt x="35852" y="223385"/>
                  </a:lnTo>
                  <a:lnTo>
                    <a:pt x="22595" y="226474"/>
                  </a:lnTo>
                  <a:lnTo>
                    <a:pt x="12070" y="233330"/>
                  </a:lnTo>
                  <a:lnTo>
                    <a:pt x="5027" y="240339"/>
                  </a:lnTo>
                  <a:lnTo>
                    <a:pt x="2219" y="243887"/>
                  </a:lnTo>
                  <a:lnTo>
                    <a:pt x="0" y="247050"/>
                  </a:lnTo>
                  <a:lnTo>
                    <a:pt x="2764" y="249730"/>
                  </a:lnTo>
                  <a:lnTo>
                    <a:pt x="23603" y="266744"/>
                  </a:lnTo>
                  <a:lnTo>
                    <a:pt x="46477" y="279191"/>
                  </a:lnTo>
                  <a:lnTo>
                    <a:pt x="70824" y="286835"/>
                  </a:lnTo>
                  <a:lnTo>
                    <a:pt x="96080" y="289436"/>
                  </a:lnTo>
                  <a:lnTo>
                    <a:pt x="131936" y="284754"/>
                  </a:lnTo>
                  <a:lnTo>
                    <a:pt x="163294" y="270351"/>
                  </a:lnTo>
                  <a:lnTo>
                    <a:pt x="185514" y="245690"/>
                  </a:lnTo>
                  <a:lnTo>
                    <a:pt x="186414" y="241908"/>
                  </a:lnTo>
                  <a:lnTo>
                    <a:pt x="96080" y="241908"/>
                  </a:lnTo>
                  <a:lnTo>
                    <a:pt x="86739" y="241203"/>
                  </a:lnTo>
                  <a:lnTo>
                    <a:pt x="85675" y="241203"/>
                  </a:lnTo>
                  <a:lnTo>
                    <a:pt x="74302" y="238596"/>
                  </a:lnTo>
                  <a:lnTo>
                    <a:pt x="63526" y="234430"/>
                  </a:lnTo>
                  <a:lnTo>
                    <a:pt x="52815" y="228568"/>
                  </a:lnTo>
                  <a:lnTo>
                    <a:pt x="50396" y="227427"/>
                  </a:lnTo>
                  <a:lnTo>
                    <a:pt x="45778" y="224736"/>
                  </a:lnTo>
                  <a:lnTo>
                    <a:pt x="40867" y="223385"/>
                  </a:lnTo>
                  <a:close/>
                </a:path>
                <a:path w="1146809" h="289559">
                  <a:moveTo>
                    <a:pt x="102509" y="8345"/>
                  </a:moveTo>
                  <a:lnTo>
                    <a:pt x="68249" y="13408"/>
                  </a:lnTo>
                  <a:lnTo>
                    <a:pt x="38244" y="28450"/>
                  </a:lnTo>
                  <a:lnTo>
                    <a:pt x="16965" y="53248"/>
                  </a:lnTo>
                  <a:lnTo>
                    <a:pt x="8879" y="87578"/>
                  </a:lnTo>
                  <a:lnTo>
                    <a:pt x="17187" y="124950"/>
                  </a:lnTo>
                  <a:lnTo>
                    <a:pt x="37716" y="148670"/>
                  </a:lnTo>
                  <a:lnTo>
                    <a:pt x="63867" y="162583"/>
                  </a:lnTo>
                  <a:lnTo>
                    <a:pt x="89044" y="170528"/>
                  </a:lnTo>
                  <a:lnTo>
                    <a:pt x="95745" y="172382"/>
                  </a:lnTo>
                  <a:lnTo>
                    <a:pt x="120903" y="180006"/>
                  </a:lnTo>
                  <a:lnTo>
                    <a:pt x="135649" y="186985"/>
                  </a:lnTo>
                  <a:lnTo>
                    <a:pt x="142586" y="196125"/>
                  </a:lnTo>
                  <a:lnTo>
                    <a:pt x="144320" y="210234"/>
                  </a:lnTo>
                  <a:lnTo>
                    <a:pt x="137918" y="227914"/>
                  </a:lnTo>
                  <a:lnTo>
                    <a:pt x="123227" y="237388"/>
                  </a:lnTo>
                  <a:lnTo>
                    <a:pt x="107024" y="241203"/>
                  </a:lnTo>
                  <a:lnTo>
                    <a:pt x="96080" y="241908"/>
                  </a:lnTo>
                  <a:lnTo>
                    <a:pt x="186414" y="241908"/>
                  </a:lnTo>
                  <a:lnTo>
                    <a:pt x="186245" y="172757"/>
                  </a:lnTo>
                  <a:lnTo>
                    <a:pt x="138845" y="134620"/>
                  </a:lnTo>
                  <a:lnTo>
                    <a:pt x="99745" y="122645"/>
                  </a:lnTo>
                  <a:lnTo>
                    <a:pt x="81240" y="116942"/>
                  </a:lnTo>
                  <a:lnTo>
                    <a:pt x="68410" y="110546"/>
                  </a:lnTo>
                  <a:lnTo>
                    <a:pt x="60941" y="101433"/>
                  </a:lnTo>
                  <a:lnTo>
                    <a:pt x="58521" y="87578"/>
                  </a:lnTo>
                  <a:lnTo>
                    <a:pt x="63255" y="72027"/>
                  </a:lnTo>
                  <a:lnTo>
                    <a:pt x="74810" y="62287"/>
                  </a:lnTo>
                  <a:lnTo>
                    <a:pt x="89218" y="57253"/>
                  </a:lnTo>
                  <a:lnTo>
                    <a:pt x="102509" y="55820"/>
                  </a:lnTo>
                  <a:lnTo>
                    <a:pt x="181739" y="55820"/>
                  </a:lnTo>
                  <a:lnTo>
                    <a:pt x="188727" y="48783"/>
                  </a:lnTo>
                  <a:lnTo>
                    <a:pt x="148766" y="17089"/>
                  </a:lnTo>
                  <a:lnTo>
                    <a:pt x="126325" y="10552"/>
                  </a:lnTo>
                  <a:lnTo>
                    <a:pt x="102509" y="8345"/>
                  </a:lnTo>
                  <a:close/>
                </a:path>
                <a:path w="1146809" h="289559">
                  <a:moveTo>
                    <a:pt x="181739" y="55820"/>
                  </a:moveTo>
                  <a:lnTo>
                    <a:pt x="102509" y="55820"/>
                  </a:lnTo>
                  <a:lnTo>
                    <a:pt x="110518" y="56250"/>
                  </a:lnTo>
                  <a:lnTo>
                    <a:pt x="118402" y="57532"/>
                  </a:lnTo>
                  <a:lnTo>
                    <a:pt x="126116" y="59654"/>
                  </a:lnTo>
                  <a:lnTo>
                    <a:pt x="133618" y="62605"/>
                  </a:lnTo>
                  <a:lnTo>
                    <a:pt x="137723" y="64312"/>
                  </a:lnTo>
                  <a:lnTo>
                    <a:pt x="141304" y="65621"/>
                  </a:lnTo>
                  <a:lnTo>
                    <a:pt x="146916" y="67118"/>
                  </a:lnTo>
                  <a:lnTo>
                    <a:pt x="153545" y="67118"/>
                  </a:lnTo>
                  <a:lnTo>
                    <a:pt x="161359" y="66384"/>
                  </a:lnTo>
                  <a:lnTo>
                    <a:pt x="170217" y="63632"/>
                  </a:lnTo>
                  <a:lnTo>
                    <a:pt x="179534" y="58040"/>
                  </a:lnTo>
                  <a:lnTo>
                    <a:pt x="181739" y="5582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11216805" y="8517912"/>
              <a:ext cx="833119" cy="734060"/>
            </a:xfrm>
            <a:custGeom>
              <a:avLst/>
              <a:gdLst/>
              <a:ahLst/>
              <a:cxnLst/>
              <a:rect l="l" t="t" r="r" b="b"/>
              <a:pathLst>
                <a:path w="833120" h="734059">
                  <a:moveTo>
                    <a:pt x="755139" y="698973"/>
                  </a:moveTo>
                  <a:lnTo>
                    <a:pt x="780660" y="732807"/>
                  </a:lnTo>
                  <a:lnTo>
                    <a:pt x="791023" y="733558"/>
                  </a:lnTo>
                  <a:lnTo>
                    <a:pt x="807589" y="730791"/>
                  </a:lnTo>
                  <a:lnTo>
                    <a:pt x="820850" y="723141"/>
                  </a:lnTo>
                  <a:lnTo>
                    <a:pt x="827235" y="714763"/>
                  </a:lnTo>
                  <a:lnTo>
                    <a:pt x="787850" y="714763"/>
                  </a:lnTo>
                  <a:lnTo>
                    <a:pt x="779373" y="713484"/>
                  </a:lnTo>
                  <a:lnTo>
                    <a:pt x="771157" y="710437"/>
                  </a:lnTo>
                  <a:lnTo>
                    <a:pt x="763109" y="705606"/>
                  </a:lnTo>
                  <a:lnTo>
                    <a:pt x="755139" y="698973"/>
                  </a:lnTo>
                  <a:close/>
                </a:path>
                <a:path w="833120" h="734059">
                  <a:moveTo>
                    <a:pt x="793431" y="605677"/>
                  </a:moveTo>
                  <a:lnTo>
                    <a:pt x="778679" y="608392"/>
                  </a:lnTo>
                  <a:lnTo>
                    <a:pt x="766695" y="615829"/>
                  </a:lnTo>
                  <a:lnTo>
                    <a:pt x="758647" y="626925"/>
                  </a:lnTo>
                  <a:lnTo>
                    <a:pt x="755704" y="640619"/>
                  </a:lnTo>
                  <a:lnTo>
                    <a:pt x="756510" y="648804"/>
                  </a:lnTo>
                  <a:lnTo>
                    <a:pt x="803462" y="685424"/>
                  </a:lnTo>
                  <a:lnTo>
                    <a:pt x="807755" y="690062"/>
                  </a:lnTo>
                  <a:lnTo>
                    <a:pt x="807755" y="697497"/>
                  </a:lnTo>
                  <a:lnTo>
                    <a:pt x="806294" y="704819"/>
                  </a:lnTo>
                  <a:lnTo>
                    <a:pt x="802100" y="710437"/>
                  </a:lnTo>
                  <a:lnTo>
                    <a:pt x="795908" y="713819"/>
                  </a:lnTo>
                  <a:lnTo>
                    <a:pt x="787850" y="714763"/>
                  </a:lnTo>
                  <a:lnTo>
                    <a:pt x="827235" y="714763"/>
                  </a:lnTo>
                  <a:lnTo>
                    <a:pt x="829653" y="711591"/>
                  </a:lnTo>
                  <a:lnTo>
                    <a:pt x="832760" y="697497"/>
                  </a:lnTo>
                  <a:lnTo>
                    <a:pt x="832843" y="697120"/>
                  </a:lnTo>
                  <a:lnTo>
                    <a:pt x="807190" y="662744"/>
                  </a:lnTo>
                  <a:lnTo>
                    <a:pt x="803650" y="661079"/>
                  </a:lnTo>
                  <a:lnTo>
                    <a:pt x="799755" y="659016"/>
                  </a:lnTo>
                  <a:lnTo>
                    <a:pt x="782845" y="650838"/>
                  </a:lnTo>
                  <a:lnTo>
                    <a:pt x="778950" y="646200"/>
                  </a:lnTo>
                  <a:lnTo>
                    <a:pt x="780049" y="630399"/>
                  </a:lnTo>
                  <a:lnTo>
                    <a:pt x="786939" y="624452"/>
                  </a:lnTo>
                  <a:lnTo>
                    <a:pt x="825950" y="624452"/>
                  </a:lnTo>
                  <a:lnTo>
                    <a:pt x="828749" y="617206"/>
                  </a:lnTo>
                  <a:lnTo>
                    <a:pt x="820567" y="611955"/>
                  </a:lnTo>
                  <a:lnTo>
                    <a:pt x="812250" y="608392"/>
                  </a:lnTo>
                  <a:lnTo>
                    <a:pt x="803292" y="606329"/>
                  </a:lnTo>
                  <a:lnTo>
                    <a:pt x="793431" y="605677"/>
                  </a:lnTo>
                  <a:close/>
                </a:path>
                <a:path w="833120" h="734059">
                  <a:moveTo>
                    <a:pt x="825950" y="624452"/>
                  </a:moveTo>
                  <a:lnTo>
                    <a:pt x="795661" y="624452"/>
                  </a:lnTo>
                  <a:lnTo>
                    <a:pt x="801896" y="624982"/>
                  </a:lnTo>
                  <a:lnTo>
                    <a:pt x="807928" y="626749"/>
                  </a:lnTo>
                  <a:lnTo>
                    <a:pt x="814376" y="630013"/>
                  </a:lnTo>
                  <a:lnTo>
                    <a:pt x="821859" y="635038"/>
                  </a:lnTo>
                  <a:lnTo>
                    <a:pt x="825950" y="624452"/>
                  </a:lnTo>
                  <a:close/>
                </a:path>
                <a:path w="833120" h="734059">
                  <a:moveTo>
                    <a:pt x="693224" y="607342"/>
                  </a:moveTo>
                  <a:lnTo>
                    <a:pt x="688586" y="607342"/>
                  </a:lnTo>
                  <a:lnTo>
                    <a:pt x="676521" y="607953"/>
                  </a:lnTo>
                  <a:lnTo>
                    <a:pt x="676907" y="607953"/>
                  </a:lnTo>
                  <a:lnTo>
                    <a:pt x="669068" y="608651"/>
                  </a:lnTo>
                  <a:lnTo>
                    <a:pt x="668147" y="608651"/>
                  </a:lnTo>
                  <a:lnTo>
                    <a:pt x="666283" y="608840"/>
                  </a:lnTo>
                  <a:lnTo>
                    <a:pt x="660702" y="609217"/>
                  </a:lnTo>
                  <a:lnTo>
                    <a:pt x="660702" y="730564"/>
                  </a:lnTo>
                  <a:lnTo>
                    <a:pt x="683382" y="730564"/>
                  </a:lnTo>
                  <a:lnTo>
                    <a:pt x="683382" y="686335"/>
                  </a:lnTo>
                  <a:lnTo>
                    <a:pt x="705635" y="686335"/>
                  </a:lnTo>
                  <a:lnTo>
                    <a:pt x="737666" y="669257"/>
                  </a:lnTo>
                  <a:lnTo>
                    <a:pt x="691916" y="669257"/>
                  </a:lnTo>
                  <a:lnTo>
                    <a:pt x="683382" y="668880"/>
                  </a:lnTo>
                  <a:lnTo>
                    <a:pt x="683382" y="626483"/>
                  </a:lnTo>
                  <a:lnTo>
                    <a:pt x="692481" y="626117"/>
                  </a:lnTo>
                  <a:lnTo>
                    <a:pt x="738879" y="626117"/>
                  </a:lnTo>
                  <a:lnTo>
                    <a:pt x="737655" y="623963"/>
                  </a:lnTo>
                  <a:lnTo>
                    <a:pt x="732061" y="617960"/>
                  </a:lnTo>
                  <a:lnTo>
                    <a:pt x="725006" y="613156"/>
                  </a:lnTo>
                  <a:lnTo>
                    <a:pt x="716412" y="609855"/>
                  </a:lnTo>
                  <a:lnTo>
                    <a:pt x="705934" y="607953"/>
                  </a:lnTo>
                  <a:lnTo>
                    <a:pt x="693224" y="607342"/>
                  </a:lnTo>
                  <a:close/>
                </a:path>
                <a:path w="833120" h="734059">
                  <a:moveTo>
                    <a:pt x="705635" y="686335"/>
                  </a:moveTo>
                  <a:lnTo>
                    <a:pt x="683382" y="686335"/>
                  </a:lnTo>
                  <a:lnTo>
                    <a:pt x="687675" y="686712"/>
                  </a:lnTo>
                  <a:lnTo>
                    <a:pt x="693392" y="686900"/>
                  </a:lnTo>
                  <a:lnTo>
                    <a:pt x="694701" y="686900"/>
                  </a:lnTo>
                  <a:lnTo>
                    <a:pt x="703703" y="686582"/>
                  </a:lnTo>
                  <a:lnTo>
                    <a:pt x="705635" y="686335"/>
                  </a:lnTo>
                  <a:close/>
                </a:path>
                <a:path w="833120" h="734059">
                  <a:moveTo>
                    <a:pt x="738879" y="626117"/>
                  </a:moveTo>
                  <a:lnTo>
                    <a:pt x="694910" y="626117"/>
                  </a:lnTo>
                  <a:lnTo>
                    <a:pt x="706486" y="627556"/>
                  </a:lnTo>
                  <a:lnTo>
                    <a:pt x="714925" y="631783"/>
                  </a:lnTo>
                  <a:lnTo>
                    <a:pt x="720089" y="638658"/>
                  </a:lnTo>
                  <a:lnTo>
                    <a:pt x="721841" y="648043"/>
                  </a:lnTo>
                  <a:lnTo>
                    <a:pt x="720004" y="657003"/>
                  </a:lnTo>
                  <a:lnTo>
                    <a:pt x="714665" y="663668"/>
                  </a:lnTo>
                  <a:lnTo>
                    <a:pt x="706085" y="667824"/>
                  </a:lnTo>
                  <a:lnTo>
                    <a:pt x="694523" y="669257"/>
                  </a:lnTo>
                  <a:lnTo>
                    <a:pt x="737666" y="669257"/>
                  </a:lnTo>
                  <a:lnTo>
                    <a:pt x="739019" y="667634"/>
                  </a:lnTo>
                  <a:lnTo>
                    <a:pt x="743232" y="658266"/>
                  </a:lnTo>
                  <a:lnTo>
                    <a:pt x="744710" y="648043"/>
                  </a:lnTo>
                  <a:lnTo>
                    <a:pt x="743939" y="638900"/>
                  </a:lnTo>
                  <a:lnTo>
                    <a:pt x="741601" y="630908"/>
                  </a:lnTo>
                  <a:lnTo>
                    <a:pt x="738879" y="626117"/>
                  </a:lnTo>
                  <a:close/>
                </a:path>
                <a:path w="833120" h="734059">
                  <a:moveTo>
                    <a:pt x="640786" y="608651"/>
                  </a:moveTo>
                  <a:lnTo>
                    <a:pt x="570904" y="608651"/>
                  </a:lnTo>
                  <a:lnTo>
                    <a:pt x="570904" y="730564"/>
                  </a:lnTo>
                  <a:lnTo>
                    <a:pt x="646545" y="730564"/>
                  </a:lnTo>
                  <a:lnTo>
                    <a:pt x="649153" y="711789"/>
                  </a:lnTo>
                  <a:lnTo>
                    <a:pt x="593207" y="711789"/>
                  </a:lnTo>
                  <a:lnTo>
                    <a:pt x="593207" y="676126"/>
                  </a:lnTo>
                  <a:lnTo>
                    <a:pt x="636504" y="676126"/>
                  </a:lnTo>
                  <a:lnTo>
                    <a:pt x="636504" y="658095"/>
                  </a:lnTo>
                  <a:lnTo>
                    <a:pt x="593207" y="658095"/>
                  </a:lnTo>
                  <a:lnTo>
                    <a:pt x="593207" y="627237"/>
                  </a:lnTo>
                  <a:lnTo>
                    <a:pt x="640786" y="627237"/>
                  </a:lnTo>
                  <a:lnTo>
                    <a:pt x="640786" y="608651"/>
                  </a:lnTo>
                  <a:close/>
                </a:path>
                <a:path w="833120" h="734059">
                  <a:moveTo>
                    <a:pt x="451718" y="607769"/>
                  </a:moveTo>
                  <a:lnTo>
                    <a:pt x="440633" y="607769"/>
                  </a:lnTo>
                  <a:lnTo>
                    <a:pt x="428322" y="608095"/>
                  </a:lnTo>
                  <a:lnTo>
                    <a:pt x="430660" y="608095"/>
                  </a:lnTo>
                  <a:lnTo>
                    <a:pt x="424637" y="608430"/>
                  </a:lnTo>
                  <a:lnTo>
                    <a:pt x="413819" y="609217"/>
                  </a:lnTo>
                  <a:lnTo>
                    <a:pt x="413819" y="729831"/>
                  </a:lnTo>
                  <a:lnTo>
                    <a:pt x="421297" y="730568"/>
                  </a:lnTo>
                  <a:lnTo>
                    <a:pt x="427759" y="731087"/>
                  </a:lnTo>
                  <a:lnTo>
                    <a:pt x="435977" y="731496"/>
                  </a:lnTo>
                  <a:lnTo>
                    <a:pt x="457127" y="731496"/>
                  </a:lnTo>
                  <a:lnTo>
                    <a:pt x="496707" y="720721"/>
                  </a:lnTo>
                  <a:lnTo>
                    <a:pt x="505060" y="713475"/>
                  </a:lnTo>
                  <a:lnTo>
                    <a:pt x="443557" y="713475"/>
                  </a:lnTo>
                  <a:lnTo>
                    <a:pt x="436510" y="712355"/>
                  </a:lnTo>
                  <a:lnTo>
                    <a:pt x="436510" y="626483"/>
                  </a:lnTo>
                  <a:lnTo>
                    <a:pt x="437986" y="626305"/>
                  </a:lnTo>
                  <a:lnTo>
                    <a:pt x="443913" y="626305"/>
                  </a:lnTo>
                  <a:lnTo>
                    <a:pt x="446886" y="626117"/>
                  </a:lnTo>
                  <a:lnTo>
                    <a:pt x="503977" y="626117"/>
                  </a:lnTo>
                  <a:lnTo>
                    <a:pt x="500333" y="622184"/>
                  </a:lnTo>
                  <a:lnTo>
                    <a:pt x="484079" y="613478"/>
                  </a:lnTo>
                  <a:lnTo>
                    <a:pt x="475967" y="611006"/>
                  </a:lnTo>
                  <a:lnTo>
                    <a:pt x="467554" y="609217"/>
                  </a:lnTo>
                  <a:lnTo>
                    <a:pt x="458926" y="608095"/>
                  </a:lnTo>
                  <a:lnTo>
                    <a:pt x="451718" y="607769"/>
                  </a:lnTo>
                  <a:close/>
                </a:path>
                <a:path w="833120" h="734059">
                  <a:moveTo>
                    <a:pt x="503977" y="626117"/>
                  </a:moveTo>
                  <a:lnTo>
                    <a:pt x="446886" y="626117"/>
                  </a:lnTo>
                  <a:lnTo>
                    <a:pt x="461022" y="627048"/>
                  </a:lnTo>
                  <a:lnTo>
                    <a:pt x="468823" y="629090"/>
                  </a:lnTo>
                  <a:lnTo>
                    <a:pt x="496560" y="658860"/>
                  </a:lnTo>
                  <a:lnTo>
                    <a:pt x="498194" y="670712"/>
                  </a:lnTo>
                  <a:lnTo>
                    <a:pt x="497632" y="679196"/>
                  </a:lnTo>
                  <a:lnTo>
                    <a:pt x="474549" y="709945"/>
                  </a:lnTo>
                  <a:lnTo>
                    <a:pt x="453588" y="713475"/>
                  </a:lnTo>
                  <a:lnTo>
                    <a:pt x="505060" y="713475"/>
                  </a:lnTo>
                  <a:lnTo>
                    <a:pt x="507224" y="711598"/>
                  </a:lnTo>
                  <a:lnTo>
                    <a:pt x="515323" y="699858"/>
                  </a:lnTo>
                  <a:lnTo>
                    <a:pt x="520530" y="686374"/>
                  </a:lnTo>
                  <a:lnTo>
                    <a:pt x="522371" y="672021"/>
                  </a:lnTo>
                  <a:lnTo>
                    <a:pt x="519811" y="651924"/>
                  </a:lnTo>
                  <a:lnTo>
                    <a:pt x="512354" y="635156"/>
                  </a:lnTo>
                  <a:lnTo>
                    <a:pt x="503977" y="626117"/>
                  </a:lnTo>
                  <a:close/>
                </a:path>
                <a:path w="833120" h="734059">
                  <a:moveTo>
                    <a:pt x="313990" y="608651"/>
                  </a:moveTo>
                  <a:lnTo>
                    <a:pt x="291289" y="608651"/>
                  </a:lnTo>
                  <a:lnTo>
                    <a:pt x="291289" y="681884"/>
                  </a:lnTo>
                  <a:lnTo>
                    <a:pt x="306859" y="722702"/>
                  </a:lnTo>
                  <a:lnTo>
                    <a:pt x="344837" y="733370"/>
                  </a:lnTo>
                  <a:lnTo>
                    <a:pt x="354990" y="732596"/>
                  </a:lnTo>
                  <a:lnTo>
                    <a:pt x="388080" y="714229"/>
                  </a:lnTo>
                  <a:lnTo>
                    <a:pt x="334995" y="714229"/>
                  </a:lnTo>
                  <a:lnTo>
                    <a:pt x="327539" y="711999"/>
                  </a:lnTo>
                  <a:lnTo>
                    <a:pt x="313999" y="681884"/>
                  </a:lnTo>
                  <a:lnTo>
                    <a:pt x="313990" y="608651"/>
                  </a:lnTo>
                  <a:close/>
                </a:path>
                <a:path w="833120" h="734059">
                  <a:moveTo>
                    <a:pt x="395757" y="608651"/>
                  </a:moveTo>
                  <a:lnTo>
                    <a:pt x="373077" y="608651"/>
                  </a:lnTo>
                  <a:lnTo>
                    <a:pt x="373055" y="692217"/>
                  </a:lnTo>
                  <a:lnTo>
                    <a:pt x="371847" y="698487"/>
                  </a:lnTo>
                  <a:lnTo>
                    <a:pt x="342607" y="714229"/>
                  </a:lnTo>
                  <a:lnTo>
                    <a:pt x="388080" y="714229"/>
                  </a:lnTo>
                  <a:lnTo>
                    <a:pt x="392205" y="706458"/>
                  </a:lnTo>
                  <a:lnTo>
                    <a:pt x="394896" y="695477"/>
                  </a:lnTo>
                  <a:lnTo>
                    <a:pt x="395757" y="681884"/>
                  </a:lnTo>
                  <a:lnTo>
                    <a:pt x="395757" y="608651"/>
                  </a:lnTo>
                  <a:close/>
                </a:path>
                <a:path w="833120" h="734059">
                  <a:moveTo>
                    <a:pt x="234977" y="608651"/>
                  </a:moveTo>
                  <a:lnTo>
                    <a:pt x="212307" y="608651"/>
                  </a:lnTo>
                  <a:lnTo>
                    <a:pt x="212307" y="730564"/>
                  </a:lnTo>
                  <a:lnTo>
                    <a:pt x="284965" y="730564"/>
                  </a:lnTo>
                  <a:lnTo>
                    <a:pt x="287750" y="711255"/>
                  </a:lnTo>
                  <a:lnTo>
                    <a:pt x="234977" y="711255"/>
                  </a:lnTo>
                  <a:lnTo>
                    <a:pt x="234977" y="608651"/>
                  </a:lnTo>
                  <a:close/>
                </a:path>
                <a:path w="833120" h="734059">
                  <a:moveTo>
                    <a:pt x="152047" y="606588"/>
                  </a:moveTo>
                  <a:lnTo>
                    <a:pt x="134393" y="606588"/>
                  </a:lnTo>
                  <a:lnTo>
                    <a:pt x="82175" y="730564"/>
                  </a:lnTo>
                  <a:lnTo>
                    <a:pt x="104091" y="730564"/>
                  </a:lnTo>
                  <a:lnTo>
                    <a:pt x="117849" y="696743"/>
                  </a:lnTo>
                  <a:lnTo>
                    <a:pt x="189487" y="696743"/>
                  </a:lnTo>
                  <a:lnTo>
                    <a:pt x="183082" y="681319"/>
                  </a:lnTo>
                  <a:lnTo>
                    <a:pt x="123797" y="681319"/>
                  </a:lnTo>
                  <a:lnTo>
                    <a:pt x="142194" y="635959"/>
                  </a:lnTo>
                  <a:lnTo>
                    <a:pt x="164245" y="635959"/>
                  </a:lnTo>
                  <a:lnTo>
                    <a:pt x="152047" y="606588"/>
                  </a:lnTo>
                  <a:close/>
                </a:path>
                <a:path w="833120" h="734059">
                  <a:moveTo>
                    <a:pt x="189487" y="696743"/>
                  </a:moveTo>
                  <a:lnTo>
                    <a:pt x="165984" y="696743"/>
                  </a:lnTo>
                  <a:lnTo>
                    <a:pt x="179387" y="730564"/>
                  </a:lnTo>
                  <a:lnTo>
                    <a:pt x="203533" y="730564"/>
                  </a:lnTo>
                  <a:lnTo>
                    <a:pt x="189487" y="696743"/>
                  </a:lnTo>
                  <a:close/>
                </a:path>
                <a:path w="833120" h="734059">
                  <a:moveTo>
                    <a:pt x="164245" y="635959"/>
                  </a:moveTo>
                  <a:lnTo>
                    <a:pt x="142194" y="635959"/>
                  </a:lnTo>
                  <a:lnTo>
                    <a:pt x="159869" y="681319"/>
                  </a:lnTo>
                  <a:lnTo>
                    <a:pt x="183082" y="681319"/>
                  </a:lnTo>
                  <a:lnTo>
                    <a:pt x="164245" y="635959"/>
                  </a:lnTo>
                  <a:close/>
                </a:path>
                <a:path w="833120" h="734059">
                  <a:moveTo>
                    <a:pt x="3518" y="698973"/>
                  </a:moveTo>
                  <a:lnTo>
                    <a:pt x="29035" y="732807"/>
                  </a:lnTo>
                  <a:lnTo>
                    <a:pt x="39391" y="733558"/>
                  </a:lnTo>
                  <a:lnTo>
                    <a:pt x="55963" y="730791"/>
                  </a:lnTo>
                  <a:lnTo>
                    <a:pt x="69228" y="723141"/>
                  </a:lnTo>
                  <a:lnTo>
                    <a:pt x="75613" y="714763"/>
                  </a:lnTo>
                  <a:lnTo>
                    <a:pt x="36229" y="714763"/>
                  </a:lnTo>
                  <a:lnTo>
                    <a:pt x="27743" y="713484"/>
                  </a:lnTo>
                  <a:lnTo>
                    <a:pt x="19520" y="710437"/>
                  </a:lnTo>
                  <a:lnTo>
                    <a:pt x="11474" y="705606"/>
                  </a:lnTo>
                  <a:lnTo>
                    <a:pt x="3518" y="698973"/>
                  </a:lnTo>
                  <a:close/>
                </a:path>
                <a:path w="833120" h="734059">
                  <a:moveTo>
                    <a:pt x="41810" y="605677"/>
                  </a:moveTo>
                  <a:lnTo>
                    <a:pt x="27049" y="608392"/>
                  </a:lnTo>
                  <a:lnTo>
                    <a:pt x="15054" y="615829"/>
                  </a:lnTo>
                  <a:lnTo>
                    <a:pt x="6998" y="626925"/>
                  </a:lnTo>
                  <a:lnTo>
                    <a:pt x="4052" y="640619"/>
                  </a:lnTo>
                  <a:lnTo>
                    <a:pt x="4859" y="648804"/>
                  </a:lnTo>
                  <a:lnTo>
                    <a:pt x="51841" y="685424"/>
                  </a:lnTo>
                  <a:lnTo>
                    <a:pt x="56123" y="690062"/>
                  </a:lnTo>
                  <a:lnTo>
                    <a:pt x="56123" y="697497"/>
                  </a:lnTo>
                  <a:lnTo>
                    <a:pt x="54663" y="704819"/>
                  </a:lnTo>
                  <a:lnTo>
                    <a:pt x="50469" y="710437"/>
                  </a:lnTo>
                  <a:lnTo>
                    <a:pt x="44280" y="713819"/>
                  </a:lnTo>
                  <a:lnTo>
                    <a:pt x="36229" y="714763"/>
                  </a:lnTo>
                  <a:lnTo>
                    <a:pt x="75613" y="714763"/>
                  </a:lnTo>
                  <a:lnTo>
                    <a:pt x="78031" y="711591"/>
                  </a:lnTo>
                  <a:lnTo>
                    <a:pt x="81139" y="697497"/>
                  </a:lnTo>
                  <a:lnTo>
                    <a:pt x="81222" y="697120"/>
                  </a:lnTo>
                  <a:lnTo>
                    <a:pt x="79879" y="686312"/>
                  </a:lnTo>
                  <a:lnTo>
                    <a:pt x="75501" y="677419"/>
                  </a:lnTo>
                  <a:lnTo>
                    <a:pt x="67568" y="669782"/>
                  </a:lnTo>
                  <a:lnTo>
                    <a:pt x="55558" y="662744"/>
                  </a:lnTo>
                  <a:lnTo>
                    <a:pt x="52029" y="661079"/>
                  </a:lnTo>
                  <a:lnTo>
                    <a:pt x="48113" y="659016"/>
                  </a:lnTo>
                  <a:lnTo>
                    <a:pt x="31213" y="650838"/>
                  </a:lnTo>
                  <a:lnTo>
                    <a:pt x="27297" y="646200"/>
                  </a:lnTo>
                  <a:lnTo>
                    <a:pt x="28428" y="630399"/>
                  </a:lnTo>
                  <a:lnTo>
                    <a:pt x="35297" y="624452"/>
                  </a:lnTo>
                  <a:lnTo>
                    <a:pt x="74328" y="624452"/>
                  </a:lnTo>
                  <a:lnTo>
                    <a:pt x="77128" y="617206"/>
                  </a:lnTo>
                  <a:lnTo>
                    <a:pt x="68937" y="611955"/>
                  </a:lnTo>
                  <a:lnTo>
                    <a:pt x="60613" y="608392"/>
                  </a:lnTo>
                  <a:lnTo>
                    <a:pt x="51656" y="606329"/>
                  </a:lnTo>
                  <a:lnTo>
                    <a:pt x="41810" y="605677"/>
                  </a:lnTo>
                  <a:close/>
                </a:path>
                <a:path w="833120" h="734059">
                  <a:moveTo>
                    <a:pt x="74328" y="624452"/>
                  </a:moveTo>
                  <a:lnTo>
                    <a:pt x="44030" y="624452"/>
                  </a:lnTo>
                  <a:lnTo>
                    <a:pt x="50273" y="624982"/>
                  </a:lnTo>
                  <a:lnTo>
                    <a:pt x="56305" y="626749"/>
                  </a:lnTo>
                  <a:lnTo>
                    <a:pt x="62752" y="630013"/>
                  </a:lnTo>
                  <a:lnTo>
                    <a:pt x="70238" y="635038"/>
                  </a:lnTo>
                  <a:lnTo>
                    <a:pt x="74328" y="624452"/>
                  </a:lnTo>
                  <a:close/>
                </a:path>
                <a:path w="833120" h="734059">
                  <a:moveTo>
                    <a:pt x="522455" y="0"/>
                  </a:moveTo>
                  <a:lnTo>
                    <a:pt x="503603" y="3813"/>
                  </a:lnTo>
                  <a:lnTo>
                    <a:pt x="488202" y="14208"/>
                  </a:lnTo>
                  <a:lnTo>
                    <a:pt x="477815" y="29623"/>
                  </a:lnTo>
                  <a:lnTo>
                    <a:pt x="474006" y="48490"/>
                  </a:lnTo>
                  <a:lnTo>
                    <a:pt x="474006" y="57349"/>
                  </a:lnTo>
                  <a:lnTo>
                    <a:pt x="476404" y="65610"/>
                  </a:lnTo>
                  <a:lnTo>
                    <a:pt x="480498" y="72751"/>
                  </a:lnTo>
                  <a:lnTo>
                    <a:pt x="480854" y="73275"/>
                  </a:lnTo>
                  <a:lnTo>
                    <a:pt x="481744" y="74793"/>
                  </a:lnTo>
                  <a:lnTo>
                    <a:pt x="482728" y="76207"/>
                  </a:lnTo>
                  <a:lnTo>
                    <a:pt x="483765" y="77620"/>
                  </a:lnTo>
                  <a:lnTo>
                    <a:pt x="493971" y="93578"/>
                  </a:lnTo>
                  <a:lnTo>
                    <a:pt x="506809" y="115772"/>
                  </a:lnTo>
                  <a:lnTo>
                    <a:pt x="517797" y="139021"/>
                  </a:lnTo>
                  <a:lnTo>
                    <a:pt x="522455" y="158141"/>
                  </a:lnTo>
                  <a:lnTo>
                    <a:pt x="527123" y="139021"/>
                  </a:lnTo>
                  <a:lnTo>
                    <a:pt x="538132" y="115772"/>
                  </a:lnTo>
                  <a:lnTo>
                    <a:pt x="550991" y="93578"/>
                  </a:lnTo>
                  <a:lnTo>
                    <a:pt x="561208" y="77620"/>
                  </a:lnTo>
                  <a:lnTo>
                    <a:pt x="562244" y="76207"/>
                  </a:lnTo>
                  <a:lnTo>
                    <a:pt x="563207" y="74793"/>
                  </a:lnTo>
                  <a:lnTo>
                    <a:pt x="564312" y="72940"/>
                  </a:lnTo>
                  <a:lnTo>
                    <a:pt x="568548" y="65610"/>
                  </a:lnTo>
                  <a:lnTo>
                    <a:pt x="570966" y="57349"/>
                  </a:lnTo>
                  <a:lnTo>
                    <a:pt x="570966" y="48490"/>
                  </a:lnTo>
                  <a:lnTo>
                    <a:pt x="567153" y="29623"/>
                  </a:lnTo>
                  <a:lnTo>
                    <a:pt x="556755" y="14208"/>
                  </a:lnTo>
                  <a:lnTo>
                    <a:pt x="541334" y="3813"/>
                  </a:lnTo>
                  <a:lnTo>
                    <a:pt x="522455" y="0"/>
                  </a:lnTo>
                  <a:close/>
                </a:path>
              </a:pathLst>
            </a:custGeom>
            <a:solidFill>
              <a:srgbClr val="00A9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3" name="object 153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10739132" y="7059945"/>
              <a:ext cx="1486585" cy="857619"/>
            </a:xfrm>
            <a:prstGeom prst="rect">
              <a:avLst/>
            </a:prstGeom>
          </p:spPr>
        </p:pic>
        <p:sp>
          <p:nvSpPr>
            <p:cNvPr id="154" name="object 154"/>
            <p:cNvSpPr/>
            <p:nvPr/>
          </p:nvSpPr>
          <p:spPr>
            <a:xfrm>
              <a:off x="10739665" y="10570789"/>
              <a:ext cx="38735" cy="82550"/>
            </a:xfrm>
            <a:custGeom>
              <a:avLst/>
              <a:gdLst/>
              <a:ahLst/>
              <a:cxnLst/>
              <a:rect l="l" t="t" r="r" b="b"/>
              <a:pathLst>
                <a:path w="38734" h="82550">
                  <a:moveTo>
                    <a:pt x="35998" y="0"/>
                  </a:moveTo>
                  <a:lnTo>
                    <a:pt x="3078" y="0"/>
                  </a:lnTo>
                  <a:lnTo>
                    <a:pt x="2115" y="523"/>
                  </a:lnTo>
                  <a:lnTo>
                    <a:pt x="429" y="2513"/>
                  </a:lnTo>
                  <a:lnTo>
                    <a:pt x="0" y="3874"/>
                  </a:lnTo>
                  <a:lnTo>
                    <a:pt x="0" y="5591"/>
                  </a:lnTo>
                  <a:lnTo>
                    <a:pt x="0" y="78395"/>
                  </a:lnTo>
                  <a:lnTo>
                    <a:pt x="492" y="79641"/>
                  </a:lnTo>
                  <a:lnTo>
                    <a:pt x="2439" y="81505"/>
                  </a:lnTo>
                  <a:lnTo>
                    <a:pt x="3581" y="81966"/>
                  </a:lnTo>
                  <a:lnTo>
                    <a:pt x="6272" y="81966"/>
                  </a:lnTo>
                  <a:lnTo>
                    <a:pt x="7444" y="81505"/>
                  </a:lnTo>
                  <a:lnTo>
                    <a:pt x="9413" y="79620"/>
                  </a:lnTo>
                  <a:lnTo>
                    <a:pt x="9905" y="78311"/>
                  </a:lnTo>
                  <a:lnTo>
                    <a:pt x="9905" y="45495"/>
                  </a:lnTo>
                  <a:lnTo>
                    <a:pt x="33035" y="45495"/>
                  </a:lnTo>
                  <a:lnTo>
                    <a:pt x="34051" y="45035"/>
                  </a:lnTo>
                  <a:lnTo>
                    <a:pt x="35621" y="43181"/>
                  </a:lnTo>
                  <a:lnTo>
                    <a:pt x="36009" y="42113"/>
                  </a:lnTo>
                  <a:lnTo>
                    <a:pt x="36009" y="39548"/>
                  </a:lnTo>
                  <a:lnTo>
                    <a:pt x="35621" y="38407"/>
                  </a:lnTo>
                  <a:lnTo>
                    <a:pt x="34051" y="36585"/>
                  </a:lnTo>
                  <a:lnTo>
                    <a:pt x="32972" y="36114"/>
                  </a:lnTo>
                  <a:lnTo>
                    <a:pt x="9905" y="36114"/>
                  </a:lnTo>
                  <a:lnTo>
                    <a:pt x="9905" y="9350"/>
                  </a:lnTo>
                  <a:lnTo>
                    <a:pt x="35485" y="9350"/>
                  </a:lnTo>
                  <a:lnTo>
                    <a:pt x="36648" y="8942"/>
                  </a:lnTo>
                  <a:lnTo>
                    <a:pt x="38229" y="7256"/>
                  </a:lnTo>
                  <a:lnTo>
                    <a:pt x="38616" y="6188"/>
                  </a:lnTo>
                  <a:lnTo>
                    <a:pt x="38616" y="3518"/>
                  </a:lnTo>
                  <a:lnTo>
                    <a:pt x="38281" y="2376"/>
                  </a:lnTo>
                  <a:lnTo>
                    <a:pt x="36909" y="492"/>
                  </a:lnTo>
                  <a:lnTo>
                    <a:pt x="35998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5" name="object 155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10857668" y="9884296"/>
              <a:ext cx="1248506" cy="303530"/>
            </a:xfrm>
            <a:prstGeom prst="rect">
              <a:avLst/>
            </a:prstGeom>
          </p:spPr>
        </p:pic>
        <p:sp>
          <p:nvSpPr>
            <p:cNvPr id="156" name="object 156"/>
            <p:cNvSpPr/>
            <p:nvPr/>
          </p:nvSpPr>
          <p:spPr>
            <a:xfrm>
              <a:off x="11726748" y="10224103"/>
              <a:ext cx="499109" cy="281940"/>
            </a:xfrm>
            <a:custGeom>
              <a:avLst/>
              <a:gdLst/>
              <a:ahLst/>
              <a:cxnLst/>
              <a:rect l="l" t="t" r="r" b="b"/>
              <a:pathLst>
                <a:path w="499109" h="281940">
                  <a:moveTo>
                    <a:pt x="154317" y="7683"/>
                  </a:moveTo>
                  <a:lnTo>
                    <a:pt x="153327" y="5245"/>
                  </a:lnTo>
                  <a:lnTo>
                    <a:pt x="149364" y="1041"/>
                  </a:lnTo>
                  <a:lnTo>
                    <a:pt x="146875" y="0"/>
                  </a:lnTo>
                  <a:lnTo>
                    <a:pt x="36068" y="0"/>
                  </a:lnTo>
                  <a:lnTo>
                    <a:pt x="1079" y="28981"/>
                  </a:lnTo>
                  <a:lnTo>
                    <a:pt x="0" y="34213"/>
                  </a:lnTo>
                  <a:lnTo>
                    <a:pt x="0" y="244995"/>
                  </a:lnTo>
                  <a:lnTo>
                    <a:pt x="30937" y="280619"/>
                  </a:lnTo>
                  <a:lnTo>
                    <a:pt x="36296" y="281774"/>
                  </a:lnTo>
                  <a:lnTo>
                    <a:pt x="146875" y="281774"/>
                  </a:lnTo>
                  <a:lnTo>
                    <a:pt x="149364" y="280733"/>
                  </a:lnTo>
                  <a:lnTo>
                    <a:pt x="153327" y="276542"/>
                  </a:lnTo>
                  <a:lnTo>
                    <a:pt x="154317" y="274104"/>
                  </a:lnTo>
                  <a:lnTo>
                    <a:pt x="154317" y="268274"/>
                  </a:lnTo>
                  <a:lnTo>
                    <a:pt x="153327" y="265772"/>
                  </a:lnTo>
                  <a:lnTo>
                    <a:pt x="149364" y="261823"/>
                  </a:lnTo>
                  <a:lnTo>
                    <a:pt x="146875" y="260845"/>
                  </a:lnTo>
                  <a:lnTo>
                    <a:pt x="36296" y="260845"/>
                  </a:lnTo>
                  <a:lnTo>
                    <a:pt x="31419" y="258686"/>
                  </a:lnTo>
                  <a:lnTo>
                    <a:pt x="23025" y="250075"/>
                  </a:lnTo>
                  <a:lnTo>
                    <a:pt x="20942" y="244995"/>
                  </a:lnTo>
                  <a:lnTo>
                    <a:pt x="20942" y="149796"/>
                  </a:lnTo>
                  <a:lnTo>
                    <a:pt x="146875" y="149796"/>
                  </a:lnTo>
                  <a:lnTo>
                    <a:pt x="149364" y="148818"/>
                  </a:lnTo>
                  <a:lnTo>
                    <a:pt x="153327" y="144868"/>
                  </a:lnTo>
                  <a:lnTo>
                    <a:pt x="154317" y="142354"/>
                  </a:lnTo>
                  <a:lnTo>
                    <a:pt x="154317" y="136537"/>
                  </a:lnTo>
                  <a:lnTo>
                    <a:pt x="153327" y="134073"/>
                  </a:lnTo>
                  <a:lnTo>
                    <a:pt x="149364" y="129908"/>
                  </a:lnTo>
                  <a:lnTo>
                    <a:pt x="146875" y="128841"/>
                  </a:lnTo>
                  <a:lnTo>
                    <a:pt x="20942" y="128841"/>
                  </a:lnTo>
                  <a:lnTo>
                    <a:pt x="20942" y="34455"/>
                  </a:lnTo>
                  <a:lnTo>
                    <a:pt x="22910" y="29984"/>
                  </a:lnTo>
                  <a:lnTo>
                    <a:pt x="30835" y="22771"/>
                  </a:lnTo>
                  <a:lnTo>
                    <a:pt x="35826" y="20967"/>
                  </a:lnTo>
                  <a:lnTo>
                    <a:pt x="146875" y="20967"/>
                  </a:lnTo>
                  <a:lnTo>
                    <a:pt x="149364" y="19951"/>
                  </a:lnTo>
                  <a:lnTo>
                    <a:pt x="153327" y="16002"/>
                  </a:lnTo>
                  <a:lnTo>
                    <a:pt x="154317" y="13500"/>
                  </a:lnTo>
                  <a:lnTo>
                    <a:pt x="154317" y="7683"/>
                  </a:lnTo>
                  <a:close/>
                </a:path>
                <a:path w="499109" h="281940">
                  <a:moveTo>
                    <a:pt x="498957" y="87655"/>
                  </a:moveTo>
                  <a:lnTo>
                    <a:pt x="488911" y="47332"/>
                  </a:lnTo>
                  <a:lnTo>
                    <a:pt x="478015" y="31838"/>
                  </a:lnTo>
                  <a:lnTo>
                    <a:pt x="478015" y="87655"/>
                  </a:lnTo>
                  <a:lnTo>
                    <a:pt x="477697" y="94195"/>
                  </a:lnTo>
                  <a:lnTo>
                    <a:pt x="453339" y="139192"/>
                  </a:lnTo>
                  <a:lnTo>
                    <a:pt x="413753" y="152260"/>
                  </a:lnTo>
                  <a:lnTo>
                    <a:pt x="342163" y="152260"/>
                  </a:lnTo>
                  <a:lnTo>
                    <a:pt x="342163" y="23393"/>
                  </a:lnTo>
                  <a:lnTo>
                    <a:pt x="413753" y="23393"/>
                  </a:lnTo>
                  <a:lnTo>
                    <a:pt x="453339" y="36449"/>
                  </a:lnTo>
                  <a:lnTo>
                    <a:pt x="475157" y="68643"/>
                  </a:lnTo>
                  <a:lnTo>
                    <a:pt x="478015" y="87655"/>
                  </a:lnTo>
                  <a:lnTo>
                    <a:pt x="478015" y="31838"/>
                  </a:lnTo>
                  <a:lnTo>
                    <a:pt x="473824" y="27228"/>
                  </a:lnTo>
                  <a:lnTo>
                    <a:pt x="469595" y="23393"/>
                  </a:lnTo>
                  <a:lnTo>
                    <a:pt x="467512" y="21488"/>
                  </a:lnTo>
                  <a:lnTo>
                    <a:pt x="430441" y="4013"/>
                  </a:lnTo>
                  <a:lnTo>
                    <a:pt x="413753" y="2463"/>
                  </a:lnTo>
                  <a:lnTo>
                    <a:pt x="328676" y="2463"/>
                  </a:lnTo>
                  <a:lnTo>
                    <a:pt x="326161" y="3441"/>
                  </a:lnTo>
                  <a:lnTo>
                    <a:pt x="322211" y="7391"/>
                  </a:lnTo>
                  <a:lnTo>
                    <a:pt x="321221" y="9906"/>
                  </a:lnTo>
                  <a:lnTo>
                    <a:pt x="321221" y="271881"/>
                  </a:lnTo>
                  <a:lnTo>
                    <a:pt x="322211" y="274383"/>
                  </a:lnTo>
                  <a:lnTo>
                    <a:pt x="326161" y="278345"/>
                  </a:lnTo>
                  <a:lnTo>
                    <a:pt x="328676" y="279349"/>
                  </a:lnTo>
                  <a:lnTo>
                    <a:pt x="334479" y="279349"/>
                  </a:lnTo>
                  <a:lnTo>
                    <a:pt x="336943" y="278345"/>
                  </a:lnTo>
                  <a:lnTo>
                    <a:pt x="341147" y="274383"/>
                  </a:lnTo>
                  <a:lnTo>
                    <a:pt x="342163" y="271881"/>
                  </a:lnTo>
                  <a:lnTo>
                    <a:pt x="342163" y="173189"/>
                  </a:lnTo>
                  <a:lnTo>
                    <a:pt x="413753" y="173189"/>
                  </a:lnTo>
                  <a:lnTo>
                    <a:pt x="454266" y="162674"/>
                  </a:lnTo>
                  <a:lnTo>
                    <a:pt x="484162" y="135521"/>
                  </a:lnTo>
                  <a:lnTo>
                    <a:pt x="498538" y="96405"/>
                  </a:lnTo>
                  <a:lnTo>
                    <a:pt x="498957" y="87655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7" name="object 157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10739136" y="10224100"/>
              <a:ext cx="1485547" cy="453370"/>
            </a:xfrm>
            <a:prstGeom prst="rect">
              <a:avLst/>
            </a:prstGeom>
          </p:spPr>
        </p:pic>
        <p:sp>
          <p:nvSpPr>
            <p:cNvPr id="158" name="object 158"/>
            <p:cNvSpPr/>
            <p:nvPr/>
          </p:nvSpPr>
          <p:spPr>
            <a:xfrm>
              <a:off x="13099936" y="7234865"/>
              <a:ext cx="485775" cy="272415"/>
            </a:xfrm>
            <a:custGeom>
              <a:avLst/>
              <a:gdLst/>
              <a:ahLst/>
              <a:cxnLst/>
              <a:rect l="l" t="t" r="r" b="b"/>
              <a:pathLst>
                <a:path w="485775" h="272415">
                  <a:moveTo>
                    <a:pt x="485584" y="138417"/>
                  </a:moveTo>
                  <a:lnTo>
                    <a:pt x="475640" y="87172"/>
                  </a:lnTo>
                  <a:lnTo>
                    <a:pt x="454875" y="54483"/>
                  </a:lnTo>
                  <a:lnTo>
                    <a:pt x="435051" y="34632"/>
                  </a:lnTo>
                  <a:lnTo>
                    <a:pt x="435051" y="138417"/>
                  </a:lnTo>
                  <a:lnTo>
                    <a:pt x="433489" y="155117"/>
                  </a:lnTo>
                  <a:lnTo>
                    <a:pt x="410146" y="197700"/>
                  </a:lnTo>
                  <a:lnTo>
                    <a:pt x="367639" y="220726"/>
                  </a:lnTo>
                  <a:lnTo>
                    <a:pt x="350875" y="222262"/>
                  </a:lnTo>
                  <a:lnTo>
                    <a:pt x="334187" y="220726"/>
                  </a:lnTo>
                  <a:lnTo>
                    <a:pt x="291579" y="197700"/>
                  </a:lnTo>
                  <a:lnTo>
                    <a:pt x="268528" y="155117"/>
                  </a:lnTo>
                  <a:lnTo>
                    <a:pt x="267004" y="138417"/>
                  </a:lnTo>
                  <a:lnTo>
                    <a:pt x="268528" y="121881"/>
                  </a:lnTo>
                  <a:lnTo>
                    <a:pt x="291579" y="79451"/>
                  </a:lnTo>
                  <a:lnTo>
                    <a:pt x="334314" y="56045"/>
                  </a:lnTo>
                  <a:lnTo>
                    <a:pt x="350875" y="54483"/>
                  </a:lnTo>
                  <a:lnTo>
                    <a:pt x="367525" y="56045"/>
                  </a:lnTo>
                  <a:lnTo>
                    <a:pt x="410146" y="79451"/>
                  </a:lnTo>
                  <a:lnTo>
                    <a:pt x="433501" y="121881"/>
                  </a:lnTo>
                  <a:lnTo>
                    <a:pt x="435051" y="138417"/>
                  </a:lnTo>
                  <a:lnTo>
                    <a:pt x="435051" y="34632"/>
                  </a:lnTo>
                  <a:lnTo>
                    <a:pt x="425094" y="26276"/>
                  </a:lnTo>
                  <a:lnTo>
                    <a:pt x="402348" y="13881"/>
                  </a:lnTo>
                  <a:lnTo>
                    <a:pt x="377596" y="6451"/>
                  </a:lnTo>
                  <a:lnTo>
                    <a:pt x="350875" y="3975"/>
                  </a:lnTo>
                  <a:lnTo>
                    <a:pt x="324205" y="6451"/>
                  </a:lnTo>
                  <a:lnTo>
                    <a:pt x="276669" y="26276"/>
                  </a:lnTo>
                  <a:lnTo>
                    <a:pt x="241693" y="60718"/>
                  </a:lnTo>
                  <a:lnTo>
                    <a:pt x="220586" y="106527"/>
                  </a:lnTo>
                  <a:lnTo>
                    <a:pt x="216585" y="138417"/>
                  </a:lnTo>
                  <a:lnTo>
                    <a:pt x="217500" y="148374"/>
                  </a:lnTo>
                  <a:lnTo>
                    <a:pt x="217233" y="148310"/>
                  </a:lnTo>
                  <a:lnTo>
                    <a:pt x="194106" y="192849"/>
                  </a:lnTo>
                  <a:lnTo>
                    <a:pt x="151244" y="217182"/>
                  </a:lnTo>
                  <a:lnTo>
                    <a:pt x="135026" y="218706"/>
                  </a:lnTo>
                  <a:lnTo>
                    <a:pt x="117983" y="216789"/>
                  </a:lnTo>
                  <a:lnTo>
                    <a:pt x="75018" y="193725"/>
                  </a:lnTo>
                  <a:lnTo>
                    <a:pt x="51930" y="150456"/>
                  </a:lnTo>
                  <a:lnTo>
                    <a:pt x="50596" y="134429"/>
                  </a:lnTo>
                  <a:lnTo>
                    <a:pt x="52527" y="117754"/>
                  </a:lnTo>
                  <a:lnTo>
                    <a:pt x="75501" y="75095"/>
                  </a:lnTo>
                  <a:lnTo>
                    <a:pt x="118872" y="51803"/>
                  </a:lnTo>
                  <a:lnTo>
                    <a:pt x="134975" y="50444"/>
                  </a:lnTo>
                  <a:lnTo>
                    <a:pt x="151739" y="52412"/>
                  </a:lnTo>
                  <a:lnTo>
                    <a:pt x="160502" y="54787"/>
                  </a:lnTo>
                  <a:lnTo>
                    <a:pt x="169265" y="58305"/>
                  </a:lnTo>
                  <a:lnTo>
                    <a:pt x="178028" y="62966"/>
                  </a:lnTo>
                  <a:lnTo>
                    <a:pt x="186791" y="68757"/>
                  </a:lnTo>
                  <a:lnTo>
                    <a:pt x="216496" y="27774"/>
                  </a:lnTo>
                  <a:lnTo>
                    <a:pt x="175882" y="6718"/>
                  </a:lnTo>
                  <a:lnTo>
                    <a:pt x="135623" y="0"/>
                  </a:lnTo>
                  <a:lnTo>
                    <a:pt x="109791" y="2159"/>
                  </a:lnTo>
                  <a:lnTo>
                    <a:pt x="60921" y="22263"/>
                  </a:lnTo>
                  <a:lnTo>
                    <a:pt x="23279" y="59004"/>
                  </a:lnTo>
                  <a:lnTo>
                    <a:pt x="3098" y="107708"/>
                  </a:lnTo>
                  <a:lnTo>
                    <a:pt x="0" y="134505"/>
                  </a:lnTo>
                  <a:lnTo>
                    <a:pt x="2120" y="160185"/>
                  </a:lnTo>
                  <a:lnTo>
                    <a:pt x="22199" y="208216"/>
                  </a:lnTo>
                  <a:lnTo>
                    <a:pt x="58902" y="245567"/>
                  </a:lnTo>
                  <a:lnTo>
                    <a:pt x="107670" y="265633"/>
                  </a:lnTo>
                  <a:lnTo>
                    <a:pt x="134912" y="268757"/>
                  </a:lnTo>
                  <a:lnTo>
                    <a:pt x="160909" y="266547"/>
                  </a:lnTo>
                  <a:lnTo>
                    <a:pt x="185648" y="258940"/>
                  </a:lnTo>
                  <a:lnTo>
                    <a:pt x="209143" y="245922"/>
                  </a:lnTo>
                  <a:lnTo>
                    <a:pt x="230085" y="228650"/>
                  </a:lnTo>
                  <a:lnTo>
                    <a:pt x="241046" y="215315"/>
                  </a:lnTo>
                  <a:lnTo>
                    <a:pt x="255905" y="233172"/>
                  </a:lnTo>
                  <a:lnTo>
                    <a:pt x="276606" y="250240"/>
                  </a:lnTo>
                  <a:lnTo>
                    <a:pt x="299351" y="262420"/>
                  </a:lnTo>
                  <a:lnTo>
                    <a:pt x="324104" y="269709"/>
                  </a:lnTo>
                  <a:lnTo>
                    <a:pt x="350875" y="272135"/>
                  </a:lnTo>
                  <a:lnTo>
                    <a:pt x="377596" y="269709"/>
                  </a:lnTo>
                  <a:lnTo>
                    <a:pt x="402348" y="262420"/>
                  </a:lnTo>
                  <a:lnTo>
                    <a:pt x="425094" y="250240"/>
                  </a:lnTo>
                  <a:lnTo>
                    <a:pt x="445782" y="233172"/>
                  </a:lnTo>
                  <a:lnTo>
                    <a:pt x="454914" y="222262"/>
                  </a:lnTo>
                  <a:lnTo>
                    <a:pt x="463130" y="212471"/>
                  </a:lnTo>
                  <a:lnTo>
                    <a:pt x="465366" y="208419"/>
                  </a:lnTo>
                  <a:lnTo>
                    <a:pt x="475576" y="189776"/>
                  </a:lnTo>
                  <a:lnTo>
                    <a:pt x="477113" y="184759"/>
                  </a:lnTo>
                  <a:lnTo>
                    <a:pt x="483069" y="165100"/>
                  </a:lnTo>
                  <a:lnTo>
                    <a:pt x="485584" y="138417"/>
                  </a:lnTo>
                  <a:close/>
                </a:path>
              </a:pathLst>
            </a:custGeom>
            <a:solidFill>
              <a:srgbClr val="49B4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/>
            <p:cNvSpPr/>
            <p:nvPr/>
          </p:nvSpPr>
          <p:spPr>
            <a:xfrm>
              <a:off x="13608850" y="7158412"/>
              <a:ext cx="1188085" cy="661035"/>
            </a:xfrm>
            <a:custGeom>
              <a:avLst/>
              <a:gdLst/>
              <a:ahLst/>
              <a:cxnLst/>
              <a:rect l="l" t="t" r="r" b="b"/>
              <a:pathLst>
                <a:path w="1188084" h="661034">
                  <a:moveTo>
                    <a:pt x="268770" y="214871"/>
                  </a:moveTo>
                  <a:lnTo>
                    <a:pt x="266369" y="188556"/>
                  </a:lnTo>
                  <a:lnTo>
                    <a:pt x="259168" y="164033"/>
                  </a:lnTo>
                  <a:lnTo>
                    <a:pt x="247180" y="141287"/>
                  </a:lnTo>
                  <a:lnTo>
                    <a:pt x="238925" y="130937"/>
                  </a:lnTo>
                  <a:lnTo>
                    <a:pt x="230441" y="120294"/>
                  </a:lnTo>
                  <a:lnTo>
                    <a:pt x="225780" y="116217"/>
                  </a:lnTo>
                  <a:lnTo>
                    <a:pt x="218186" y="109601"/>
                  </a:lnTo>
                  <a:lnTo>
                    <a:pt x="218186" y="214871"/>
                  </a:lnTo>
                  <a:lnTo>
                    <a:pt x="216623" y="231571"/>
                  </a:lnTo>
                  <a:lnTo>
                    <a:pt x="193459" y="274154"/>
                  </a:lnTo>
                  <a:lnTo>
                    <a:pt x="150964" y="297180"/>
                  </a:lnTo>
                  <a:lnTo>
                    <a:pt x="134378" y="298716"/>
                  </a:lnTo>
                  <a:lnTo>
                    <a:pt x="117652" y="297180"/>
                  </a:lnTo>
                  <a:lnTo>
                    <a:pt x="75006" y="274154"/>
                  </a:lnTo>
                  <a:lnTo>
                    <a:pt x="51943" y="231571"/>
                  </a:lnTo>
                  <a:lnTo>
                    <a:pt x="50406" y="214871"/>
                  </a:lnTo>
                  <a:lnTo>
                    <a:pt x="51943" y="198335"/>
                  </a:lnTo>
                  <a:lnTo>
                    <a:pt x="75006" y="155905"/>
                  </a:lnTo>
                  <a:lnTo>
                    <a:pt x="117678" y="132499"/>
                  </a:lnTo>
                  <a:lnTo>
                    <a:pt x="134378" y="130937"/>
                  </a:lnTo>
                  <a:lnTo>
                    <a:pt x="150888" y="132499"/>
                  </a:lnTo>
                  <a:lnTo>
                    <a:pt x="193459" y="155905"/>
                  </a:lnTo>
                  <a:lnTo>
                    <a:pt x="216636" y="198335"/>
                  </a:lnTo>
                  <a:lnTo>
                    <a:pt x="218186" y="214871"/>
                  </a:lnTo>
                  <a:lnTo>
                    <a:pt x="218186" y="109601"/>
                  </a:lnTo>
                  <a:lnTo>
                    <a:pt x="210477" y="102870"/>
                  </a:lnTo>
                  <a:lnTo>
                    <a:pt x="188480" y="90411"/>
                  </a:lnTo>
                  <a:lnTo>
                    <a:pt x="164490" y="82918"/>
                  </a:lnTo>
                  <a:lnTo>
                    <a:pt x="138569" y="80429"/>
                  </a:lnTo>
                  <a:lnTo>
                    <a:pt x="113893" y="82664"/>
                  </a:lnTo>
                  <a:lnTo>
                    <a:pt x="91008" y="89382"/>
                  </a:lnTo>
                  <a:lnTo>
                    <a:pt x="69850" y="100571"/>
                  </a:lnTo>
                  <a:lnTo>
                    <a:pt x="50406" y="116217"/>
                  </a:lnTo>
                  <a:lnTo>
                    <a:pt x="50406" y="711"/>
                  </a:lnTo>
                  <a:lnTo>
                    <a:pt x="0" y="711"/>
                  </a:lnTo>
                  <a:lnTo>
                    <a:pt x="0" y="214871"/>
                  </a:lnTo>
                  <a:lnTo>
                    <a:pt x="9791" y="266230"/>
                  </a:lnTo>
                  <a:lnTo>
                    <a:pt x="39319" y="309626"/>
                  </a:lnTo>
                  <a:lnTo>
                    <a:pt x="82791" y="338874"/>
                  </a:lnTo>
                  <a:lnTo>
                    <a:pt x="134378" y="348589"/>
                  </a:lnTo>
                  <a:lnTo>
                    <a:pt x="160947" y="346163"/>
                  </a:lnTo>
                  <a:lnTo>
                    <a:pt x="185610" y="338874"/>
                  </a:lnTo>
                  <a:lnTo>
                    <a:pt x="208356" y="326694"/>
                  </a:lnTo>
                  <a:lnTo>
                    <a:pt x="229146" y="309626"/>
                  </a:lnTo>
                  <a:lnTo>
                    <a:pt x="238213" y="298716"/>
                  </a:lnTo>
                  <a:lnTo>
                    <a:pt x="246380" y="288925"/>
                  </a:lnTo>
                  <a:lnTo>
                    <a:pt x="248602" y="284873"/>
                  </a:lnTo>
                  <a:lnTo>
                    <a:pt x="258775" y="266230"/>
                  </a:lnTo>
                  <a:lnTo>
                    <a:pt x="260311" y="261213"/>
                  </a:lnTo>
                  <a:lnTo>
                    <a:pt x="266255" y="241554"/>
                  </a:lnTo>
                  <a:lnTo>
                    <a:pt x="268770" y="214871"/>
                  </a:lnTo>
                  <a:close/>
                </a:path>
                <a:path w="1188084" h="661034">
                  <a:moveTo>
                    <a:pt x="567664" y="211455"/>
                  </a:moveTo>
                  <a:lnTo>
                    <a:pt x="516699" y="211455"/>
                  </a:lnTo>
                  <a:lnTo>
                    <a:pt x="515099" y="228765"/>
                  </a:lnTo>
                  <a:lnTo>
                    <a:pt x="510578" y="244830"/>
                  </a:lnTo>
                  <a:lnTo>
                    <a:pt x="480314" y="284365"/>
                  </a:lnTo>
                  <a:lnTo>
                    <a:pt x="433400" y="298729"/>
                  </a:lnTo>
                  <a:lnTo>
                    <a:pt x="418922" y="297535"/>
                  </a:lnTo>
                  <a:lnTo>
                    <a:pt x="405168" y="293966"/>
                  </a:lnTo>
                  <a:lnTo>
                    <a:pt x="392163" y="287972"/>
                  </a:lnTo>
                  <a:lnTo>
                    <a:pt x="379920" y="279527"/>
                  </a:lnTo>
                  <a:lnTo>
                    <a:pt x="445363" y="236994"/>
                  </a:lnTo>
                  <a:lnTo>
                    <a:pt x="557834" y="163918"/>
                  </a:lnTo>
                  <a:lnTo>
                    <a:pt x="548373" y="145821"/>
                  </a:lnTo>
                  <a:lnTo>
                    <a:pt x="523151" y="115455"/>
                  </a:lnTo>
                  <a:lnTo>
                    <a:pt x="490029" y="93281"/>
                  </a:lnTo>
                  <a:lnTo>
                    <a:pt x="486422" y="91884"/>
                  </a:lnTo>
                  <a:lnTo>
                    <a:pt x="486422" y="150139"/>
                  </a:lnTo>
                  <a:lnTo>
                    <a:pt x="352450" y="236994"/>
                  </a:lnTo>
                  <a:lnTo>
                    <a:pt x="350291" y="229069"/>
                  </a:lnTo>
                  <a:lnTo>
                    <a:pt x="349135" y="221919"/>
                  </a:lnTo>
                  <a:lnTo>
                    <a:pt x="349135" y="215341"/>
                  </a:lnTo>
                  <a:lnTo>
                    <a:pt x="362762" y="168884"/>
                  </a:lnTo>
                  <a:lnTo>
                    <a:pt x="400418" y="137147"/>
                  </a:lnTo>
                  <a:lnTo>
                    <a:pt x="432739" y="130873"/>
                  </a:lnTo>
                  <a:lnTo>
                    <a:pt x="447167" y="132092"/>
                  </a:lnTo>
                  <a:lnTo>
                    <a:pt x="460933" y="135712"/>
                  </a:lnTo>
                  <a:lnTo>
                    <a:pt x="474027" y="141732"/>
                  </a:lnTo>
                  <a:lnTo>
                    <a:pt x="486422" y="150139"/>
                  </a:lnTo>
                  <a:lnTo>
                    <a:pt x="486422" y="91884"/>
                  </a:lnTo>
                  <a:lnTo>
                    <a:pt x="471817" y="86182"/>
                  </a:lnTo>
                  <a:lnTo>
                    <a:pt x="452716" y="81889"/>
                  </a:lnTo>
                  <a:lnTo>
                    <a:pt x="432739" y="80454"/>
                  </a:lnTo>
                  <a:lnTo>
                    <a:pt x="405904" y="82931"/>
                  </a:lnTo>
                  <a:lnTo>
                    <a:pt x="358406" y="102743"/>
                  </a:lnTo>
                  <a:lnTo>
                    <a:pt x="320687" y="140931"/>
                  </a:lnTo>
                  <a:lnTo>
                    <a:pt x="301104" y="188531"/>
                  </a:lnTo>
                  <a:lnTo>
                    <a:pt x="298653" y="215341"/>
                  </a:lnTo>
                  <a:lnTo>
                    <a:pt x="301117" y="242303"/>
                  </a:lnTo>
                  <a:lnTo>
                    <a:pt x="320865" y="289661"/>
                  </a:lnTo>
                  <a:lnTo>
                    <a:pt x="358813" y="326948"/>
                  </a:lnTo>
                  <a:lnTo>
                    <a:pt x="406412" y="346278"/>
                  </a:lnTo>
                  <a:lnTo>
                    <a:pt x="433400" y="348678"/>
                  </a:lnTo>
                  <a:lnTo>
                    <a:pt x="459740" y="346278"/>
                  </a:lnTo>
                  <a:lnTo>
                    <a:pt x="460400" y="346278"/>
                  </a:lnTo>
                  <a:lnTo>
                    <a:pt x="508355" y="326161"/>
                  </a:lnTo>
                  <a:lnTo>
                    <a:pt x="536587" y="298729"/>
                  </a:lnTo>
                  <a:lnTo>
                    <a:pt x="557745" y="264185"/>
                  </a:lnTo>
                  <a:lnTo>
                    <a:pt x="565099" y="238848"/>
                  </a:lnTo>
                  <a:lnTo>
                    <a:pt x="567664" y="211455"/>
                  </a:lnTo>
                  <a:close/>
                </a:path>
                <a:path w="1188084" h="661034">
                  <a:moveTo>
                    <a:pt x="647954" y="711"/>
                  </a:moveTo>
                  <a:lnTo>
                    <a:pt x="597839" y="711"/>
                  </a:lnTo>
                  <a:lnTo>
                    <a:pt x="597839" y="349046"/>
                  </a:lnTo>
                  <a:lnTo>
                    <a:pt x="647954" y="349046"/>
                  </a:lnTo>
                  <a:lnTo>
                    <a:pt x="647954" y="711"/>
                  </a:lnTo>
                  <a:close/>
                </a:path>
                <a:path w="1188084" h="661034">
                  <a:moveTo>
                    <a:pt x="742124" y="455676"/>
                  </a:moveTo>
                  <a:lnTo>
                    <a:pt x="741743" y="452869"/>
                  </a:lnTo>
                  <a:lnTo>
                    <a:pt x="741680" y="452335"/>
                  </a:lnTo>
                  <a:lnTo>
                    <a:pt x="740956" y="447065"/>
                  </a:lnTo>
                  <a:lnTo>
                    <a:pt x="696074" y="426034"/>
                  </a:lnTo>
                  <a:lnTo>
                    <a:pt x="681634" y="424891"/>
                  </a:lnTo>
                  <a:lnTo>
                    <a:pt x="647623" y="431609"/>
                  </a:lnTo>
                  <a:lnTo>
                    <a:pt x="619823" y="449922"/>
                  </a:lnTo>
                  <a:lnTo>
                    <a:pt x="601065" y="477050"/>
                  </a:lnTo>
                  <a:lnTo>
                    <a:pt x="594182" y="510247"/>
                  </a:lnTo>
                  <a:lnTo>
                    <a:pt x="601065" y="543445"/>
                  </a:lnTo>
                  <a:lnTo>
                    <a:pt x="619823" y="570572"/>
                  </a:lnTo>
                  <a:lnTo>
                    <a:pt x="647623" y="588886"/>
                  </a:lnTo>
                  <a:lnTo>
                    <a:pt x="681634" y="595604"/>
                  </a:lnTo>
                  <a:lnTo>
                    <a:pt x="696074" y="594461"/>
                  </a:lnTo>
                  <a:lnTo>
                    <a:pt x="734796" y="578040"/>
                  </a:lnTo>
                  <a:lnTo>
                    <a:pt x="742124" y="564832"/>
                  </a:lnTo>
                  <a:lnTo>
                    <a:pt x="732675" y="552792"/>
                  </a:lnTo>
                  <a:lnTo>
                    <a:pt x="723849" y="551649"/>
                  </a:lnTo>
                  <a:lnTo>
                    <a:pt x="715937" y="557568"/>
                  </a:lnTo>
                  <a:lnTo>
                    <a:pt x="714121" y="558787"/>
                  </a:lnTo>
                  <a:lnTo>
                    <a:pt x="681634" y="568159"/>
                  </a:lnTo>
                  <a:lnTo>
                    <a:pt x="658558" y="563600"/>
                  </a:lnTo>
                  <a:lnTo>
                    <a:pt x="639699" y="551180"/>
                  </a:lnTo>
                  <a:lnTo>
                    <a:pt x="626973" y="532765"/>
                  </a:lnTo>
                  <a:lnTo>
                    <a:pt x="622300" y="510247"/>
                  </a:lnTo>
                  <a:lnTo>
                    <a:pt x="626973" y="487730"/>
                  </a:lnTo>
                  <a:lnTo>
                    <a:pt x="639699" y="469315"/>
                  </a:lnTo>
                  <a:lnTo>
                    <a:pt x="658507" y="456933"/>
                  </a:lnTo>
                  <a:lnTo>
                    <a:pt x="658380" y="456933"/>
                  </a:lnTo>
                  <a:lnTo>
                    <a:pt x="681723" y="452335"/>
                  </a:lnTo>
                  <a:lnTo>
                    <a:pt x="689648" y="452869"/>
                  </a:lnTo>
                  <a:lnTo>
                    <a:pt x="697382" y="454406"/>
                  </a:lnTo>
                  <a:lnTo>
                    <a:pt x="723849" y="468833"/>
                  </a:lnTo>
                  <a:lnTo>
                    <a:pt x="732675" y="467702"/>
                  </a:lnTo>
                  <a:lnTo>
                    <a:pt x="742124" y="455676"/>
                  </a:lnTo>
                  <a:close/>
                </a:path>
                <a:path w="1188084" h="661034">
                  <a:moveTo>
                    <a:pt x="875715" y="0"/>
                  </a:moveTo>
                  <a:lnTo>
                    <a:pt x="818311" y="0"/>
                  </a:lnTo>
                  <a:lnTo>
                    <a:pt x="767854" y="50444"/>
                  </a:lnTo>
                  <a:lnTo>
                    <a:pt x="800036" y="50444"/>
                  </a:lnTo>
                  <a:lnTo>
                    <a:pt x="875715" y="0"/>
                  </a:lnTo>
                  <a:close/>
                </a:path>
                <a:path w="1188084" h="661034">
                  <a:moveTo>
                    <a:pt x="940282" y="211455"/>
                  </a:moveTo>
                  <a:lnTo>
                    <a:pt x="889482" y="211455"/>
                  </a:lnTo>
                  <a:lnTo>
                    <a:pt x="887869" y="228765"/>
                  </a:lnTo>
                  <a:lnTo>
                    <a:pt x="883335" y="244830"/>
                  </a:lnTo>
                  <a:lnTo>
                    <a:pt x="853122" y="284365"/>
                  </a:lnTo>
                  <a:lnTo>
                    <a:pt x="806297" y="298729"/>
                  </a:lnTo>
                  <a:lnTo>
                    <a:pt x="791743" y="297535"/>
                  </a:lnTo>
                  <a:lnTo>
                    <a:pt x="777951" y="293966"/>
                  </a:lnTo>
                  <a:lnTo>
                    <a:pt x="764921" y="287972"/>
                  </a:lnTo>
                  <a:lnTo>
                    <a:pt x="752614" y="279527"/>
                  </a:lnTo>
                  <a:lnTo>
                    <a:pt x="818032" y="236994"/>
                  </a:lnTo>
                  <a:lnTo>
                    <a:pt x="930452" y="163918"/>
                  </a:lnTo>
                  <a:lnTo>
                    <a:pt x="921118" y="145821"/>
                  </a:lnTo>
                  <a:lnTo>
                    <a:pt x="895832" y="115455"/>
                  </a:lnTo>
                  <a:lnTo>
                    <a:pt x="862812" y="93281"/>
                  </a:lnTo>
                  <a:lnTo>
                    <a:pt x="859129" y="91846"/>
                  </a:lnTo>
                  <a:lnTo>
                    <a:pt x="859129" y="150139"/>
                  </a:lnTo>
                  <a:lnTo>
                    <a:pt x="725322" y="236994"/>
                  </a:lnTo>
                  <a:lnTo>
                    <a:pt x="723036" y="229069"/>
                  </a:lnTo>
                  <a:lnTo>
                    <a:pt x="721880" y="221919"/>
                  </a:lnTo>
                  <a:lnTo>
                    <a:pt x="721880" y="215341"/>
                  </a:lnTo>
                  <a:lnTo>
                    <a:pt x="735558" y="168884"/>
                  </a:lnTo>
                  <a:lnTo>
                    <a:pt x="773239" y="137147"/>
                  </a:lnTo>
                  <a:lnTo>
                    <a:pt x="805522" y="130873"/>
                  </a:lnTo>
                  <a:lnTo>
                    <a:pt x="819962" y="132092"/>
                  </a:lnTo>
                  <a:lnTo>
                    <a:pt x="833691" y="135712"/>
                  </a:lnTo>
                  <a:lnTo>
                    <a:pt x="846734" y="141732"/>
                  </a:lnTo>
                  <a:lnTo>
                    <a:pt x="859129" y="150139"/>
                  </a:lnTo>
                  <a:lnTo>
                    <a:pt x="859129" y="91846"/>
                  </a:lnTo>
                  <a:lnTo>
                    <a:pt x="844600" y="86182"/>
                  </a:lnTo>
                  <a:lnTo>
                    <a:pt x="825487" y="81889"/>
                  </a:lnTo>
                  <a:lnTo>
                    <a:pt x="805522" y="80454"/>
                  </a:lnTo>
                  <a:lnTo>
                    <a:pt x="778598" y="82931"/>
                  </a:lnTo>
                  <a:lnTo>
                    <a:pt x="731151" y="102743"/>
                  </a:lnTo>
                  <a:lnTo>
                    <a:pt x="693420" y="140931"/>
                  </a:lnTo>
                  <a:lnTo>
                    <a:pt x="673785" y="188531"/>
                  </a:lnTo>
                  <a:lnTo>
                    <a:pt x="671334" y="215341"/>
                  </a:lnTo>
                  <a:lnTo>
                    <a:pt x="673798" y="242303"/>
                  </a:lnTo>
                  <a:lnTo>
                    <a:pt x="693559" y="289661"/>
                  </a:lnTo>
                  <a:lnTo>
                    <a:pt x="731545" y="326948"/>
                  </a:lnTo>
                  <a:lnTo>
                    <a:pt x="779272" y="346278"/>
                  </a:lnTo>
                  <a:lnTo>
                    <a:pt x="806297" y="348678"/>
                  </a:lnTo>
                  <a:lnTo>
                    <a:pt x="832612" y="346278"/>
                  </a:lnTo>
                  <a:lnTo>
                    <a:pt x="833272" y="346278"/>
                  </a:lnTo>
                  <a:lnTo>
                    <a:pt x="881202" y="326161"/>
                  </a:lnTo>
                  <a:lnTo>
                    <a:pt x="909447" y="298729"/>
                  </a:lnTo>
                  <a:lnTo>
                    <a:pt x="930567" y="264185"/>
                  </a:lnTo>
                  <a:lnTo>
                    <a:pt x="937856" y="238848"/>
                  </a:lnTo>
                  <a:lnTo>
                    <a:pt x="940282" y="211455"/>
                  </a:lnTo>
                  <a:close/>
                </a:path>
                <a:path w="1188084" h="661034">
                  <a:moveTo>
                    <a:pt x="1037056" y="495782"/>
                  </a:moveTo>
                  <a:lnTo>
                    <a:pt x="1025080" y="465213"/>
                  </a:lnTo>
                  <a:lnTo>
                    <a:pt x="1012901" y="452399"/>
                  </a:lnTo>
                  <a:lnTo>
                    <a:pt x="1009345" y="448665"/>
                  </a:lnTo>
                  <a:lnTo>
                    <a:pt x="1009345" y="500430"/>
                  </a:lnTo>
                  <a:lnTo>
                    <a:pt x="1008824" y="518096"/>
                  </a:lnTo>
                  <a:lnTo>
                    <a:pt x="1008761" y="520153"/>
                  </a:lnTo>
                  <a:lnTo>
                    <a:pt x="1008672" y="523379"/>
                  </a:lnTo>
                  <a:lnTo>
                    <a:pt x="998867" y="544283"/>
                  </a:lnTo>
                  <a:lnTo>
                    <a:pt x="982179" y="559396"/>
                  </a:lnTo>
                  <a:lnTo>
                    <a:pt x="960920" y="567334"/>
                  </a:lnTo>
                  <a:lnTo>
                    <a:pt x="939711" y="566750"/>
                  </a:lnTo>
                  <a:lnTo>
                    <a:pt x="937577" y="566750"/>
                  </a:lnTo>
                  <a:lnTo>
                    <a:pt x="898029" y="536689"/>
                  </a:lnTo>
                  <a:lnTo>
                    <a:pt x="891108" y="513207"/>
                  </a:lnTo>
                  <a:lnTo>
                    <a:pt x="883767" y="508228"/>
                  </a:lnTo>
                  <a:lnTo>
                    <a:pt x="868502" y="510959"/>
                  </a:lnTo>
                  <a:lnTo>
                    <a:pt x="863422" y="518096"/>
                  </a:lnTo>
                  <a:lnTo>
                    <a:pt x="864819" y="525551"/>
                  </a:lnTo>
                  <a:lnTo>
                    <a:pt x="866330" y="532193"/>
                  </a:lnTo>
                  <a:lnTo>
                    <a:pt x="868349" y="538619"/>
                  </a:lnTo>
                  <a:lnTo>
                    <a:pt x="870864" y="544817"/>
                  </a:lnTo>
                  <a:lnTo>
                    <a:pt x="873848" y="550773"/>
                  </a:lnTo>
                  <a:lnTo>
                    <a:pt x="861910" y="559981"/>
                  </a:lnTo>
                  <a:lnTo>
                    <a:pt x="848131" y="565886"/>
                  </a:lnTo>
                  <a:lnTo>
                    <a:pt x="833221" y="568223"/>
                  </a:lnTo>
                  <a:lnTo>
                    <a:pt x="817892" y="566750"/>
                  </a:lnTo>
                  <a:lnTo>
                    <a:pt x="796480" y="557199"/>
                  </a:lnTo>
                  <a:lnTo>
                    <a:pt x="780999" y="540918"/>
                  </a:lnTo>
                  <a:lnTo>
                    <a:pt x="772883" y="520153"/>
                  </a:lnTo>
                  <a:lnTo>
                    <a:pt x="773087" y="513207"/>
                  </a:lnTo>
                  <a:lnTo>
                    <a:pt x="773188" y="509600"/>
                  </a:lnTo>
                  <a:lnTo>
                    <a:pt x="773264" y="507136"/>
                  </a:lnTo>
                  <a:lnTo>
                    <a:pt x="773379" y="503262"/>
                  </a:lnTo>
                  <a:lnTo>
                    <a:pt x="773455" y="500430"/>
                  </a:lnTo>
                  <a:lnTo>
                    <a:pt x="773557" y="497192"/>
                  </a:lnTo>
                  <a:lnTo>
                    <a:pt x="781494" y="478929"/>
                  </a:lnTo>
                  <a:lnTo>
                    <a:pt x="794753" y="464781"/>
                  </a:lnTo>
                  <a:lnTo>
                    <a:pt x="811860" y="455650"/>
                  </a:lnTo>
                  <a:lnTo>
                    <a:pt x="831354" y="452399"/>
                  </a:lnTo>
                  <a:lnTo>
                    <a:pt x="835787" y="452399"/>
                  </a:lnTo>
                  <a:lnTo>
                    <a:pt x="872693" y="468744"/>
                  </a:lnTo>
                  <a:lnTo>
                    <a:pt x="890676" y="502780"/>
                  </a:lnTo>
                  <a:lnTo>
                    <a:pt x="898423" y="507136"/>
                  </a:lnTo>
                  <a:lnTo>
                    <a:pt x="913396" y="503262"/>
                  </a:lnTo>
                  <a:lnTo>
                    <a:pt x="917854" y="495782"/>
                  </a:lnTo>
                  <a:lnTo>
                    <a:pt x="917790" y="495439"/>
                  </a:lnTo>
                  <a:lnTo>
                    <a:pt x="914107" y="481863"/>
                  </a:lnTo>
                  <a:lnTo>
                    <a:pt x="911567" y="475627"/>
                  </a:lnTo>
                  <a:lnTo>
                    <a:pt x="908354" y="469811"/>
                  </a:lnTo>
                  <a:lnTo>
                    <a:pt x="920356" y="460565"/>
                  </a:lnTo>
                  <a:lnTo>
                    <a:pt x="934148" y="454672"/>
                  </a:lnTo>
                  <a:lnTo>
                    <a:pt x="948766" y="452399"/>
                  </a:lnTo>
                  <a:lnTo>
                    <a:pt x="949439" y="452399"/>
                  </a:lnTo>
                  <a:lnTo>
                    <a:pt x="965149" y="453936"/>
                  </a:lnTo>
                  <a:lnTo>
                    <a:pt x="964476" y="453936"/>
                  </a:lnTo>
                  <a:lnTo>
                    <a:pt x="985723" y="463410"/>
                  </a:lnTo>
                  <a:lnTo>
                    <a:pt x="1001217" y="479691"/>
                  </a:lnTo>
                  <a:lnTo>
                    <a:pt x="1009345" y="500430"/>
                  </a:lnTo>
                  <a:lnTo>
                    <a:pt x="1009345" y="448665"/>
                  </a:lnTo>
                  <a:lnTo>
                    <a:pt x="1008646" y="447929"/>
                  </a:lnTo>
                  <a:lnTo>
                    <a:pt x="1002258" y="441223"/>
                  </a:lnTo>
                  <a:lnTo>
                    <a:pt x="970838" y="427202"/>
                  </a:lnTo>
                  <a:lnTo>
                    <a:pt x="971308" y="427202"/>
                  </a:lnTo>
                  <a:lnTo>
                    <a:pt x="949147" y="424903"/>
                  </a:lnTo>
                  <a:lnTo>
                    <a:pt x="928090" y="427812"/>
                  </a:lnTo>
                  <a:lnTo>
                    <a:pt x="908431" y="435584"/>
                  </a:lnTo>
                  <a:lnTo>
                    <a:pt x="891082" y="447929"/>
                  </a:lnTo>
                  <a:lnTo>
                    <a:pt x="882357" y="440956"/>
                  </a:lnTo>
                  <a:lnTo>
                    <a:pt x="872744" y="435114"/>
                  </a:lnTo>
                  <a:lnTo>
                    <a:pt x="862330" y="430504"/>
                  </a:lnTo>
                  <a:lnTo>
                    <a:pt x="851217" y="427202"/>
                  </a:lnTo>
                  <a:lnTo>
                    <a:pt x="816533" y="426199"/>
                  </a:lnTo>
                  <a:lnTo>
                    <a:pt x="785202" y="437870"/>
                  </a:lnTo>
                  <a:lnTo>
                    <a:pt x="760603" y="460146"/>
                  </a:lnTo>
                  <a:lnTo>
                    <a:pt x="746175" y="490956"/>
                  </a:lnTo>
                  <a:lnTo>
                    <a:pt x="745375" y="518096"/>
                  </a:lnTo>
                  <a:lnTo>
                    <a:pt x="745299" y="520661"/>
                  </a:lnTo>
                  <a:lnTo>
                    <a:pt x="779957" y="579399"/>
                  </a:lnTo>
                  <a:lnTo>
                    <a:pt x="818108" y="594969"/>
                  </a:lnTo>
                  <a:lnTo>
                    <a:pt x="824750" y="595706"/>
                  </a:lnTo>
                  <a:lnTo>
                    <a:pt x="831354" y="595706"/>
                  </a:lnTo>
                  <a:lnTo>
                    <a:pt x="847750" y="594194"/>
                  </a:lnTo>
                  <a:lnTo>
                    <a:pt x="863460" y="589749"/>
                  </a:lnTo>
                  <a:lnTo>
                    <a:pt x="878065" y="582510"/>
                  </a:lnTo>
                  <a:lnTo>
                    <a:pt x="891146" y="572655"/>
                  </a:lnTo>
                  <a:lnTo>
                    <a:pt x="899845" y="579628"/>
                  </a:lnTo>
                  <a:lnTo>
                    <a:pt x="909472" y="585482"/>
                  </a:lnTo>
                  <a:lnTo>
                    <a:pt x="919899" y="590105"/>
                  </a:lnTo>
                  <a:lnTo>
                    <a:pt x="931240" y="593471"/>
                  </a:lnTo>
                  <a:lnTo>
                    <a:pt x="933284" y="593471"/>
                  </a:lnTo>
                  <a:lnTo>
                    <a:pt x="965695" y="594372"/>
                  </a:lnTo>
                  <a:lnTo>
                    <a:pt x="997026" y="582688"/>
                  </a:lnTo>
                  <a:lnTo>
                    <a:pt x="1008100" y="572655"/>
                  </a:lnTo>
                  <a:lnTo>
                    <a:pt x="1012990" y="568223"/>
                  </a:lnTo>
                  <a:lnTo>
                    <a:pt x="1013980" y="567334"/>
                  </a:lnTo>
                  <a:lnTo>
                    <a:pt x="1021549" y="560476"/>
                  </a:lnTo>
                  <a:lnTo>
                    <a:pt x="1021816" y="559981"/>
                  </a:lnTo>
                  <a:lnTo>
                    <a:pt x="1036040" y="529615"/>
                  </a:lnTo>
                  <a:lnTo>
                    <a:pt x="1036523" y="513207"/>
                  </a:lnTo>
                  <a:lnTo>
                    <a:pt x="1036637" y="509600"/>
                  </a:lnTo>
                  <a:lnTo>
                    <a:pt x="1036713" y="507136"/>
                  </a:lnTo>
                  <a:lnTo>
                    <a:pt x="1036828" y="503262"/>
                  </a:lnTo>
                  <a:lnTo>
                    <a:pt x="1036916" y="500430"/>
                  </a:lnTo>
                  <a:lnTo>
                    <a:pt x="1037005" y="497192"/>
                  </a:lnTo>
                  <a:lnTo>
                    <a:pt x="1037056" y="495782"/>
                  </a:lnTo>
                  <a:close/>
                </a:path>
                <a:path w="1188084" h="661034">
                  <a:moveTo>
                    <a:pt x="1186040" y="193941"/>
                  </a:moveTo>
                  <a:lnTo>
                    <a:pt x="1177391" y="151714"/>
                  </a:lnTo>
                  <a:lnTo>
                    <a:pt x="1151509" y="114655"/>
                  </a:lnTo>
                  <a:lnTo>
                    <a:pt x="1114717" y="89039"/>
                  </a:lnTo>
                  <a:lnTo>
                    <a:pt x="1072603" y="80467"/>
                  </a:lnTo>
                  <a:lnTo>
                    <a:pt x="1050759" y="82613"/>
                  </a:lnTo>
                  <a:lnTo>
                    <a:pt x="1011097" y="99720"/>
                  </a:lnTo>
                  <a:lnTo>
                    <a:pt x="978344" y="132461"/>
                  </a:lnTo>
                  <a:lnTo>
                    <a:pt x="961301" y="172097"/>
                  </a:lnTo>
                  <a:lnTo>
                    <a:pt x="959167" y="193941"/>
                  </a:lnTo>
                  <a:lnTo>
                    <a:pt x="959167" y="344538"/>
                  </a:lnTo>
                  <a:lnTo>
                    <a:pt x="1009573" y="344538"/>
                  </a:lnTo>
                  <a:lnTo>
                    <a:pt x="1009573" y="193941"/>
                  </a:lnTo>
                  <a:lnTo>
                    <a:pt x="1010729" y="181546"/>
                  </a:lnTo>
                  <a:lnTo>
                    <a:pt x="1038047" y="141465"/>
                  </a:lnTo>
                  <a:lnTo>
                    <a:pt x="1072603" y="130873"/>
                  </a:lnTo>
                  <a:lnTo>
                    <a:pt x="1084922" y="132054"/>
                  </a:lnTo>
                  <a:lnTo>
                    <a:pt x="1125004" y="159435"/>
                  </a:lnTo>
                  <a:lnTo>
                    <a:pt x="1135507" y="193941"/>
                  </a:lnTo>
                  <a:lnTo>
                    <a:pt x="1135507" y="344500"/>
                  </a:lnTo>
                  <a:lnTo>
                    <a:pt x="1186040" y="344500"/>
                  </a:lnTo>
                  <a:lnTo>
                    <a:pt x="1186040" y="193941"/>
                  </a:lnTo>
                  <a:close/>
                </a:path>
                <a:path w="1188084" h="661034">
                  <a:moveTo>
                    <a:pt x="1187818" y="510247"/>
                  </a:moveTo>
                  <a:lnTo>
                    <a:pt x="1163840" y="452335"/>
                  </a:lnTo>
                  <a:lnTo>
                    <a:pt x="1100366" y="424891"/>
                  </a:lnTo>
                  <a:lnTo>
                    <a:pt x="1086040" y="426021"/>
                  </a:lnTo>
                  <a:lnTo>
                    <a:pt x="1047216" y="442455"/>
                  </a:lnTo>
                  <a:lnTo>
                    <a:pt x="1039926" y="455371"/>
                  </a:lnTo>
                  <a:lnTo>
                    <a:pt x="1039876" y="455676"/>
                  </a:lnTo>
                  <a:lnTo>
                    <a:pt x="1049324" y="467702"/>
                  </a:lnTo>
                  <a:lnTo>
                    <a:pt x="1058138" y="468845"/>
                  </a:lnTo>
                  <a:lnTo>
                    <a:pt x="1064310" y="464235"/>
                  </a:lnTo>
                  <a:lnTo>
                    <a:pt x="1072476" y="459092"/>
                  </a:lnTo>
                  <a:lnTo>
                    <a:pt x="1081303" y="455371"/>
                  </a:lnTo>
                  <a:lnTo>
                    <a:pt x="1090637" y="453097"/>
                  </a:lnTo>
                  <a:lnTo>
                    <a:pt x="1100366" y="452335"/>
                  </a:lnTo>
                  <a:lnTo>
                    <a:pt x="1123442" y="456895"/>
                  </a:lnTo>
                  <a:lnTo>
                    <a:pt x="1142301" y="469315"/>
                  </a:lnTo>
                  <a:lnTo>
                    <a:pt x="1155026" y="487718"/>
                  </a:lnTo>
                  <a:lnTo>
                    <a:pt x="1159700" y="510247"/>
                  </a:lnTo>
                  <a:lnTo>
                    <a:pt x="1155026" y="532765"/>
                  </a:lnTo>
                  <a:lnTo>
                    <a:pt x="1142301" y="551180"/>
                  </a:lnTo>
                  <a:lnTo>
                    <a:pt x="1123442" y="563600"/>
                  </a:lnTo>
                  <a:lnTo>
                    <a:pt x="1100366" y="568159"/>
                  </a:lnTo>
                  <a:lnTo>
                    <a:pt x="1094168" y="567537"/>
                  </a:lnTo>
                  <a:lnTo>
                    <a:pt x="1087932" y="565861"/>
                  </a:lnTo>
                  <a:lnTo>
                    <a:pt x="1081709" y="563372"/>
                  </a:lnTo>
                  <a:lnTo>
                    <a:pt x="1075550" y="560298"/>
                  </a:lnTo>
                  <a:lnTo>
                    <a:pt x="1075550" y="547801"/>
                  </a:lnTo>
                  <a:lnTo>
                    <a:pt x="1069251" y="541655"/>
                  </a:lnTo>
                  <a:lnTo>
                    <a:pt x="1053719" y="541655"/>
                  </a:lnTo>
                  <a:lnTo>
                    <a:pt x="1047432" y="547801"/>
                  </a:lnTo>
                  <a:lnTo>
                    <a:pt x="1047432" y="654558"/>
                  </a:lnTo>
                  <a:lnTo>
                    <a:pt x="1053719" y="660704"/>
                  </a:lnTo>
                  <a:lnTo>
                    <a:pt x="1069251" y="660704"/>
                  </a:lnTo>
                  <a:lnTo>
                    <a:pt x="1075550" y="654558"/>
                  </a:lnTo>
                  <a:lnTo>
                    <a:pt x="1075550" y="590638"/>
                  </a:lnTo>
                  <a:lnTo>
                    <a:pt x="1083284" y="593585"/>
                  </a:lnTo>
                  <a:lnTo>
                    <a:pt x="1091590" y="595604"/>
                  </a:lnTo>
                  <a:lnTo>
                    <a:pt x="1100366" y="595604"/>
                  </a:lnTo>
                  <a:lnTo>
                    <a:pt x="1125486" y="590638"/>
                  </a:lnTo>
                  <a:lnTo>
                    <a:pt x="1134376" y="588886"/>
                  </a:lnTo>
                  <a:lnTo>
                    <a:pt x="1162164" y="570572"/>
                  </a:lnTo>
                  <a:lnTo>
                    <a:pt x="1163840" y="568159"/>
                  </a:lnTo>
                  <a:lnTo>
                    <a:pt x="1180934" y="543433"/>
                  </a:lnTo>
                  <a:lnTo>
                    <a:pt x="1187818" y="510247"/>
                  </a:lnTo>
                  <a:close/>
                </a:path>
              </a:pathLst>
            </a:custGeom>
            <a:solidFill>
              <a:srgbClr val="3B80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0" name="object 160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13716225" y="5778175"/>
              <a:ext cx="206420" cy="135402"/>
            </a:xfrm>
            <a:prstGeom prst="rect">
              <a:avLst/>
            </a:prstGeom>
          </p:spPr>
        </p:pic>
        <p:pic>
          <p:nvPicPr>
            <p:cNvPr id="161" name="object 161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13016554" y="5997774"/>
              <a:ext cx="1863485" cy="409783"/>
            </a:xfrm>
            <a:prstGeom prst="rect">
              <a:avLst/>
            </a:prstGeom>
          </p:spPr>
        </p:pic>
        <p:pic>
          <p:nvPicPr>
            <p:cNvPr id="162" name="object 162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13098499" y="4855725"/>
              <a:ext cx="1699595" cy="233409"/>
            </a:xfrm>
            <a:prstGeom prst="rect">
              <a:avLst/>
            </a:prstGeom>
          </p:spPr>
        </p:pic>
        <p:pic>
          <p:nvPicPr>
            <p:cNvPr id="163" name="object 163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13677883" y="4305405"/>
              <a:ext cx="438755" cy="521970"/>
            </a:xfrm>
            <a:prstGeom prst="rect">
              <a:avLst/>
            </a:prstGeom>
          </p:spPr>
        </p:pic>
        <p:sp>
          <p:nvSpPr>
            <p:cNvPr id="164" name="object 164"/>
            <p:cNvSpPr/>
            <p:nvPr/>
          </p:nvSpPr>
          <p:spPr>
            <a:xfrm>
              <a:off x="13648885" y="8327901"/>
              <a:ext cx="599440" cy="858519"/>
            </a:xfrm>
            <a:custGeom>
              <a:avLst/>
              <a:gdLst/>
              <a:ahLst/>
              <a:cxnLst/>
              <a:rect l="l" t="t" r="r" b="b"/>
              <a:pathLst>
                <a:path w="599440" h="858520">
                  <a:moveTo>
                    <a:pt x="299425" y="0"/>
                  </a:moveTo>
                  <a:lnTo>
                    <a:pt x="258921" y="8199"/>
                  </a:lnTo>
                  <a:lnTo>
                    <a:pt x="225811" y="30543"/>
                  </a:lnTo>
                  <a:lnTo>
                    <a:pt x="203469" y="63654"/>
                  </a:lnTo>
                  <a:lnTo>
                    <a:pt x="195271" y="104153"/>
                  </a:lnTo>
                  <a:lnTo>
                    <a:pt x="199246" y="132484"/>
                  </a:lnTo>
                  <a:lnTo>
                    <a:pt x="210413" y="157764"/>
                  </a:lnTo>
                  <a:lnTo>
                    <a:pt x="227637" y="178984"/>
                  </a:lnTo>
                  <a:lnTo>
                    <a:pt x="249782" y="195135"/>
                  </a:lnTo>
                  <a:lnTo>
                    <a:pt x="79966" y="195135"/>
                  </a:lnTo>
                  <a:lnTo>
                    <a:pt x="79966" y="254892"/>
                  </a:lnTo>
                  <a:lnTo>
                    <a:pt x="0" y="254892"/>
                  </a:lnTo>
                  <a:lnTo>
                    <a:pt x="0" y="703130"/>
                  </a:lnTo>
                  <a:lnTo>
                    <a:pt x="217030" y="703130"/>
                  </a:lnTo>
                  <a:lnTo>
                    <a:pt x="241123" y="858089"/>
                  </a:lnTo>
                  <a:lnTo>
                    <a:pt x="357695" y="858089"/>
                  </a:lnTo>
                  <a:lnTo>
                    <a:pt x="381799" y="703130"/>
                  </a:lnTo>
                  <a:lnTo>
                    <a:pt x="598819" y="703130"/>
                  </a:lnTo>
                  <a:lnTo>
                    <a:pt x="598819" y="254892"/>
                  </a:lnTo>
                  <a:lnTo>
                    <a:pt x="518853" y="254892"/>
                  </a:lnTo>
                  <a:lnTo>
                    <a:pt x="518853" y="195135"/>
                  </a:lnTo>
                  <a:lnTo>
                    <a:pt x="349046" y="195135"/>
                  </a:lnTo>
                  <a:lnTo>
                    <a:pt x="371184" y="178984"/>
                  </a:lnTo>
                  <a:lnTo>
                    <a:pt x="388401" y="157764"/>
                  </a:lnTo>
                  <a:lnTo>
                    <a:pt x="399564" y="132484"/>
                  </a:lnTo>
                  <a:lnTo>
                    <a:pt x="403537" y="104153"/>
                  </a:lnTo>
                  <a:lnTo>
                    <a:pt x="395342" y="63654"/>
                  </a:lnTo>
                  <a:lnTo>
                    <a:pt x="373006" y="30543"/>
                  </a:lnTo>
                  <a:lnTo>
                    <a:pt x="339909" y="8199"/>
                  </a:lnTo>
                  <a:lnTo>
                    <a:pt x="299425" y="0"/>
                  </a:lnTo>
                  <a:close/>
                </a:path>
              </a:pathLst>
            </a:custGeom>
            <a:solidFill>
              <a:srgbClr val="1D4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65"/>
            <p:cNvSpPr/>
            <p:nvPr/>
          </p:nvSpPr>
          <p:spPr>
            <a:xfrm>
              <a:off x="13756052" y="8550273"/>
              <a:ext cx="384810" cy="65405"/>
            </a:xfrm>
            <a:custGeom>
              <a:avLst/>
              <a:gdLst/>
              <a:ahLst/>
              <a:cxnLst/>
              <a:rect l="l" t="t" r="r" b="b"/>
              <a:pathLst>
                <a:path w="384809" h="65404">
                  <a:moveTo>
                    <a:pt x="384480" y="0"/>
                  </a:moveTo>
                  <a:lnTo>
                    <a:pt x="0" y="0"/>
                  </a:lnTo>
                  <a:lnTo>
                    <a:pt x="0" y="65034"/>
                  </a:lnTo>
                  <a:lnTo>
                    <a:pt x="384480" y="65034"/>
                  </a:lnTo>
                  <a:lnTo>
                    <a:pt x="384480" y="0"/>
                  </a:lnTo>
                  <a:close/>
                </a:path>
              </a:pathLst>
            </a:custGeom>
            <a:solidFill>
              <a:srgbClr val="318F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6" name="object 166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13875924" y="8359672"/>
              <a:ext cx="144739" cy="144759"/>
            </a:xfrm>
            <a:prstGeom prst="rect">
              <a:avLst/>
            </a:prstGeom>
          </p:spPr>
        </p:pic>
        <p:sp>
          <p:nvSpPr>
            <p:cNvPr id="167" name="object 167"/>
            <p:cNvSpPr/>
            <p:nvPr/>
          </p:nvSpPr>
          <p:spPr>
            <a:xfrm>
              <a:off x="13893465" y="9031031"/>
              <a:ext cx="109855" cy="128270"/>
            </a:xfrm>
            <a:custGeom>
              <a:avLst/>
              <a:gdLst/>
              <a:ahLst/>
              <a:cxnLst/>
              <a:rect l="l" t="t" r="r" b="b"/>
              <a:pathLst>
                <a:path w="109855" h="128270">
                  <a:moveTo>
                    <a:pt x="109661" y="0"/>
                  </a:moveTo>
                  <a:lnTo>
                    <a:pt x="0" y="0"/>
                  </a:lnTo>
                  <a:lnTo>
                    <a:pt x="19863" y="127734"/>
                  </a:lnTo>
                  <a:lnTo>
                    <a:pt x="89798" y="127734"/>
                  </a:lnTo>
                  <a:lnTo>
                    <a:pt x="109661" y="0"/>
                  </a:lnTo>
                  <a:close/>
                </a:path>
              </a:pathLst>
            </a:custGeom>
            <a:solidFill>
              <a:srgbClr val="318F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68"/>
            <p:cNvSpPr/>
            <p:nvPr/>
          </p:nvSpPr>
          <p:spPr>
            <a:xfrm>
              <a:off x="13756055" y="8649429"/>
              <a:ext cx="384810" cy="381635"/>
            </a:xfrm>
            <a:custGeom>
              <a:avLst/>
              <a:gdLst/>
              <a:ahLst/>
              <a:cxnLst/>
              <a:rect l="l" t="t" r="r" b="b"/>
              <a:pathLst>
                <a:path w="384809" h="381634">
                  <a:moveTo>
                    <a:pt x="384480" y="0"/>
                  </a:moveTo>
                  <a:lnTo>
                    <a:pt x="0" y="0"/>
                  </a:lnTo>
                  <a:lnTo>
                    <a:pt x="0" y="65034"/>
                  </a:lnTo>
                  <a:lnTo>
                    <a:pt x="88175" y="65034"/>
                  </a:lnTo>
                  <a:lnTo>
                    <a:pt x="137409" y="381600"/>
                  </a:lnTo>
                  <a:lnTo>
                    <a:pt x="247071" y="381600"/>
                  </a:lnTo>
                  <a:lnTo>
                    <a:pt x="296305" y="65034"/>
                  </a:lnTo>
                  <a:lnTo>
                    <a:pt x="384480" y="65034"/>
                  </a:lnTo>
                  <a:lnTo>
                    <a:pt x="3844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69"/>
            <p:cNvSpPr/>
            <p:nvPr/>
          </p:nvSpPr>
          <p:spPr>
            <a:xfrm>
              <a:off x="13209118" y="9282918"/>
              <a:ext cx="662305" cy="158750"/>
            </a:xfrm>
            <a:custGeom>
              <a:avLst/>
              <a:gdLst/>
              <a:ahLst/>
              <a:cxnLst/>
              <a:rect l="l" t="t" r="r" b="b"/>
              <a:pathLst>
                <a:path w="662305" h="158750">
                  <a:moveTo>
                    <a:pt x="28562" y="0"/>
                  </a:moveTo>
                  <a:lnTo>
                    <a:pt x="0" y="0"/>
                  </a:lnTo>
                  <a:lnTo>
                    <a:pt x="0" y="155194"/>
                  </a:lnTo>
                  <a:lnTo>
                    <a:pt x="28562" y="155194"/>
                  </a:lnTo>
                  <a:lnTo>
                    <a:pt x="28562" y="0"/>
                  </a:lnTo>
                  <a:close/>
                </a:path>
                <a:path w="662305" h="158750">
                  <a:moveTo>
                    <a:pt x="129857" y="53403"/>
                  </a:moveTo>
                  <a:lnTo>
                    <a:pt x="118351" y="53403"/>
                  </a:lnTo>
                  <a:lnTo>
                    <a:pt x="118351" y="112598"/>
                  </a:lnTo>
                  <a:lnTo>
                    <a:pt x="118186" y="114528"/>
                  </a:lnTo>
                  <a:lnTo>
                    <a:pt x="117538" y="115316"/>
                  </a:lnTo>
                  <a:lnTo>
                    <a:pt x="117030" y="115506"/>
                  </a:lnTo>
                  <a:lnTo>
                    <a:pt x="116293" y="115506"/>
                  </a:lnTo>
                  <a:lnTo>
                    <a:pt x="114947" y="115112"/>
                  </a:lnTo>
                  <a:lnTo>
                    <a:pt x="79438" y="61709"/>
                  </a:lnTo>
                  <a:lnTo>
                    <a:pt x="75361" y="57442"/>
                  </a:lnTo>
                  <a:lnTo>
                    <a:pt x="66776" y="51803"/>
                  </a:lnTo>
                  <a:lnTo>
                    <a:pt x="62217" y="50380"/>
                  </a:lnTo>
                  <a:lnTo>
                    <a:pt x="51346" y="50380"/>
                  </a:lnTo>
                  <a:lnTo>
                    <a:pt x="46926" y="51993"/>
                  </a:lnTo>
                  <a:lnTo>
                    <a:pt x="41363" y="58407"/>
                  </a:lnTo>
                  <a:lnTo>
                    <a:pt x="39966" y="63614"/>
                  </a:lnTo>
                  <a:lnTo>
                    <a:pt x="39966" y="155194"/>
                  </a:lnTo>
                  <a:lnTo>
                    <a:pt x="51485" y="155194"/>
                  </a:lnTo>
                  <a:lnTo>
                    <a:pt x="51485" y="73367"/>
                  </a:lnTo>
                  <a:lnTo>
                    <a:pt x="51612" y="71348"/>
                  </a:lnTo>
                  <a:lnTo>
                    <a:pt x="52158" y="70739"/>
                  </a:lnTo>
                  <a:lnTo>
                    <a:pt x="52717" y="70586"/>
                  </a:lnTo>
                  <a:lnTo>
                    <a:pt x="53898" y="70586"/>
                  </a:lnTo>
                  <a:lnTo>
                    <a:pt x="54762" y="71069"/>
                  </a:lnTo>
                  <a:lnTo>
                    <a:pt x="112141" y="154533"/>
                  </a:lnTo>
                  <a:lnTo>
                    <a:pt x="113665" y="156146"/>
                  </a:lnTo>
                  <a:lnTo>
                    <a:pt x="116865" y="158076"/>
                  </a:lnTo>
                  <a:lnTo>
                    <a:pt x="118795" y="158559"/>
                  </a:lnTo>
                  <a:lnTo>
                    <a:pt x="124282" y="158559"/>
                  </a:lnTo>
                  <a:lnTo>
                    <a:pt x="126542" y="157759"/>
                  </a:lnTo>
                  <a:lnTo>
                    <a:pt x="129197" y="154508"/>
                  </a:lnTo>
                  <a:lnTo>
                    <a:pt x="129857" y="151333"/>
                  </a:lnTo>
                  <a:lnTo>
                    <a:pt x="129857" y="53403"/>
                  </a:lnTo>
                  <a:close/>
                </a:path>
                <a:path w="662305" h="158750">
                  <a:moveTo>
                    <a:pt x="213017" y="119367"/>
                  </a:moveTo>
                  <a:lnTo>
                    <a:pt x="180517" y="90309"/>
                  </a:lnTo>
                  <a:lnTo>
                    <a:pt x="169532" y="84010"/>
                  </a:lnTo>
                  <a:lnTo>
                    <a:pt x="164731" y="78549"/>
                  </a:lnTo>
                  <a:lnTo>
                    <a:pt x="164731" y="68808"/>
                  </a:lnTo>
                  <a:lnTo>
                    <a:pt x="166497" y="65468"/>
                  </a:lnTo>
                  <a:lnTo>
                    <a:pt x="173545" y="60833"/>
                  </a:lnTo>
                  <a:lnTo>
                    <a:pt x="178612" y="59677"/>
                  </a:lnTo>
                  <a:lnTo>
                    <a:pt x="186372" y="59677"/>
                  </a:lnTo>
                  <a:lnTo>
                    <a:pt x="204203" y="61531"/>
                  </a:lnTo>
                  <a:lnTo>
                    <a:pt x="204203" y="52933"/>
                  </a:lnTo>
                  <a:lnTo>
                    <a:pt x="199859" y="52324"/>
                  </a:lnTo>
                  <a:lnTo>
                    <a:pt x="189471" y="51231"/>
                  </a:lnTo>
                  <a:lnTo>
                    <a:pt x="183769" y="51079"/>
                  </a:lnTo>
                  <a:lnTo>
                    <a:pt x="174891" y="51574"/>
                  </a:lnTo>
                  <a:lnTo>
                    <a:pt x="144297" y="71894"/>
                  </a:lnTo>
                  <a:lnTo>
                    <a:pt x="144297" y="87058"/>
                  </a:lnTo>
                  <a:lnTo>
                    <a:pt x="145961" y="91922"/>
                  </a:lnTo>
                  <a:lnTo>
                    <a:pt x="152615" y="100203"/>
                  </a:lnTo>
                  <a:lnTo>
                    <a:pt x="158508" y="104546"/>
                  </a:lnTo>
                  <a:lnTo>
                    <a:pt x="185547" y="119214"/>
                  </a:lnTo>
                  <a:lnTo>
                    <a:pt x="190969" y="125526"/>
                  </a:lnTo>
                  <a:lnTo>
                    <a:pt x="190969" y="137591"/>
                  </a:lnTo>
                  <a:lnTo>
                    <a:pt x="189052" y="141503"/>
                  </a:lnTo>
                  <a:lnTo>
                    <a:pt x="181381" y="146608"/>
                  </a:lnTo>
                  <a:lnTo>
                    <a:pt x="175615" y="147891"/>
                  </a:lnTo>
                  <a:lnTo>
                    <a:pt x="164388" y="147891"/>
                  </a:lnTo>
                  <a:lnTo>
                    <a:pt x="160896" y="147637"/>
                  </a:lnTo>
                  <a:lnTo>
                    <a:pt x="153936" y="146634"/>
                  </a:lnTo>
                  <a:lnTo>
                    <a:pt x="146748" y="144983"/>
                  </a:lnTo>
                  <a:lnTo>
                    <a:pt x="146748" y="153339"/>
                  </a:lnTo>
                  <a:lnTo>
                    <a:pt x="155981" y="154965"/>
                  </a:lnTo>
                  <a:lnTo>
                    <a:pt x="164185" y="155905"/>
                  </a:lnTo>
                  <a:lnTo>
                    <a:pt x="168059" y="156133"/>
                  </a:lnTo>
                  <a:lnTo>
                    <a:pt x="171691" y="156133"/>
                  </a:lnTo>
                  <a:lnTo>
                    <a:pt x="209423" y="142595"/>
                  </a:lnTo>
                  <a:lnTo>
                    <a:pt x="213017" y="135001"/>
                  </a:lnTo>
                  <a:lnTo>
                    <a:pt x="213017" y="119367"/>
                  </a:lnTo>
                  <a:close/>
                </a:path>
                <a:path w="662305" h="158750">
                  <a:moveTo>
                    <a:pt x="273888" y="53594"/>
                  </a:moveTo>
                  <a:lnTo>
                    <a:pt x="207949" y="53594"/>
                  </a:lnTo>
                  <a:lnTo>
                    <a:pt x="207949" y="62484"/>
                  </a:lnTo>
                  <a:lnTo>
                    <a:pt x="229654" y="62484"/>
                  </a:lnTo>
                  <a:lnTo>
                    <a:pt x="229654" y="155194"/>
                  </a:lnTo>
                  <a:lnTo>
                    <a:pt x="252183" y="155194"/>
                  </a:lnTo>
                  <a:lnTo>
                    <a:pt x="252183" y="62484"/>
                  </a:lnTo>
                  <a:lnTo>
                    <a:pt x="273888" y="62484"/>
                  </a:lnTo>
                  <a:lnTo>
                    <a:pt x="273888" y="53594"/>
                  </a:lnTo>
                  <a:close/>
                </a:path>
                <a:path w="662305" h="158750">
                  <a:moveTo>
                    <a:pt x="315988" y="53403"/>
                  </a:moveTo>
                  <a:lnTo>
                    <a:pt x="293357" y="53403"/>
                  </a:lnTo>
                  <a:lnTo>
                    <a:pt x="293357" y="155194"/>
                  </a:lnTo>
                  <a:lnTo>
                    <a:pt x="315988" y="155194"/>
                  </a:lnTo>
                  <a:lnTo>
                    <a:pt x="315988" y="53403"/>
                  </a:lnTo>
                  <a:close/>
                </a:path>
                <a:path w="662305" h="158750">
                  <a:moveTo>
                    <a:pt x="322160" y="13296"/>
                  </a:moveTo>
                  <a:lnTo>
                    <a:pt x="320509" y="9144"/>
                  </a:lnTo>
                  <a:lnTo>
                    <a:pt x="313728" y="2311"/>
                  </a:lnTo>
                  <a:lnTo>
                    <a:pt x="309638" y="596"/>
                  </a:lnTo>
                  <a:lnTo>
                    <a:pt x="299974" y="596"/>
                  </a:lnTo>
                  <a:lnTo>
                    <a:pt x="295783" y="2311"/>
                  </a:lnTo>
                  <a:lnTo>
                    <a:pt x="288899" y="9144"/>
                  </a:lnTo>
                  <a:lnTo>
                    <a:pt x="287185" y="13296"/>
                  </a:lnTo>
                  <a:lnTo>
                    <a:pt x="287185" y="22936"/>
                  </a:lnTo>
                  <a:lnTo>
                    <a:pt x="288899" y="27025"/>
                  </a:lnTo>
                  <a:lnTo>
                    <a:pt x="295783" y="33870"/>
                  </a:lnTo>
                  <a:lnTo>
                    <a:pt x="299974" y="35572"/>
                  </a:lnTo>
                  <a:lnTo>
                    <a:pt x="309727" y="35572"/>
                  </a:lnTo>
                  <a:lnTo>
                    <a:pt x="313829" y="33870"/>
                  </a:lnTo>
                  <a:lnTo>
                    <a:pt x="320497" y="27025"/>
                  </a:lnTo>
                  <a:lnTo>
                    <a:pt x="322160" y="22936"/>
                  </a:lnTo>
                  <a:lnTo>
                    <a:pt x="322160" y="13296"/>
                  </a:lnTo>
                  <a:close/>
                </a:path>
                <a:path w="662305" h="158750">
                  <a:moveTo>
                    <a:pt x="392544" y="53594"/>
                  </a:moveTo>
                  <a:lnTo>
                    <a:pt x="326605" y="53594"/>
                  </a:lnTo>
                  <a:lnTo>
                    <a:pt x="326605" y="62484"/>
                  </a:lnTo>
                  <a:lnTo>
                    <a:pt x="348322" y="62484"/>
                  </a:lnTo>
                  <a:lnTo>
                    <a:pt x="348322" y="155194"/>
                  </a:lnTo>
                  <a:lnTo>
                    <a:pt x="370840" y="155194"/>
                  </a:lnTo>
                  <a:lnTo>
                    <a:pt x="370840" y="62484"/>
                  </a:lnTo>
                  <a:lnTo>
                    <a:pt x="392544" y="62484"/>
                  </a:lnTo>
                  <a:lnTo>
                    <a:pt x="392544" y="53594"/>
                  </a:lnTo>
                  <a:close/>
                </a:path>
                <a:path w="662305" h="158750">
                  <a:moveTo>
                    <a:pt x="478751" y="53403"/>
                  </a:moveTo>
                  <a:lnTo>
                    <a:pt x="468757" y="53403"/>
                  </a:lnTo>
                  <a:lnTo>
                    <a:pt x="468757" y="125641"/>
                  </a:lnTo>
                  <a:lnTo>
                    <a:pt x="467156" y="133375"/>
                  </a:lnTo>
                  <a:lnTo>
                    <a:pt x="460730" y="142659"/>
                  </a:lnTo>
                  <a:lnTo>
                    <a:pt x="455358" y="144983"/>
                  </a:lnTo>
                  <a:lnTo>
                    <a:pt x="440664" y="144983"/>
                  </a:lnTo>
                  <a:lnTo>
                    <a:pt x="435152" y="142773"/>
                  </a:lnTo>
                  <a:lnTo>
                    <a:pt x="427507" y="133858"/>
                  </a:lnTo>
                  <a:lnTo>
                    <a:pt x="425577" y="127533"/>
                  </a:lnTo>
                  <a:lnTo>
                    <a:pt x="425577" y="53403"/>
                  </a:lnTo>
                  <a:lnTo>
                    <a:pt x="402932" y="53403"/>
                  </a:lnTo>
                  <a:lnTo>
                    <a:pt x="402932" y="119100"/>
                  </a:lnTo>
                  <a:lnTo>
                    <a:pt x="403580" y="128206"/>
                  </a:lnTo>
                  <a:lnTo>
                    <a:pt x="433832" y="157937"/>
                  </a:lnTo>
                  <a:lnTo>
                    <a:pt x="443115" y="158572"/>
                  </a:lnTo>
                  <a:lnTo>
                    <a:pt x="450964" y="157949"/>
                  </a:lnTo>
                  <a:lnTo>
                    <a:pt x="478155" y="129971"/>
                  </a:lnTo>
                  <a:lnTo>
                    <a:pt x="478751" y="121894"/>
                  </a:lnTo>
                  <a:lnTo>
                    <a:pt x="478751" y="53403"/>
                  </a:lnTo>
                  <a:close/>
                </a:path>
                <a:path w="662305" h="158750">
                  <a:moveTo>
                    <a:pt x="557441" y="53594"/>
                  </a:moveTo>
                  <a:lnTo>
                    <a:pt x="491515" y="53594"/>
                  </a:lnTo>
                  <a:lnTo>
                    <a:pt x="491515" y="62484"/>
                  </a:lnTo>
                  <a:lnTo>
                    <a:pt x="513219" y="62484"/>
                  </a:lnTo>
                  <a:lnTo>
                    <a:pt x="513219" y="155194"/>
                  </a:lnTo>
                  <a:lnTo>
                    <a:pt x="535736" y="155194"/>
                  </a:lnTo>
                  <a:lnTo>
                    <a:pt x="535736" y="62484"/>
                  </a:lnTo>
                  <a:lnTo>
                    <a:pt x="557441" y="62484"/>
                  </a:lnTo>
                  <a:lnTo>
                    <a:pt x="557441" y="53594"/>
                  </a:lnTo>
                  <a:close/>
                </a:path>
                <a:path w="662305" h="158750">
                  <a:moveTo>
                    <a:pt x="661809" y="105752"/>
                  </a:moveTo>
                  <a:lnTo>
                    <a:pt x="646315" y="66179"/>
                  </a:lnTo>
                  <a:lnTo>
                    <a:pt x="637959" y="59207"/>
                  </a:lnTo>
                  <a:lnTo>
                    <a:pt x="637959" y="105752"/>
                  </a:lnTo>
                  <a:lnTo>
                    <a:pt x="637540" y="114528"/>
                  </a:lnTo>
                  <a:lnTo>
                    <a:pt x="618871" y="150901"/>
                  </a:lnTo>
                  <a:lnTo>
                    <a:pt x="602615" y="150901"/>
                  </a:lnTo>
                  <a:lnTo>
                    <a:pt x="583831" y="114528"/>
                  </a:lnTo>
                  <a:lnTo>
                    <a:pt x="583399" y="105752"/>
                  </a:lnTo>
                  <a:lnTo>
                    <a:pt x="583425" y="103085"/>
                  </a:lnTo>
                  <a:lnTo>
                    <a:pt x="596023" y="62230"/>
                  </a:lnTo>
                  <a:lnTo>
                    <a:pt x="602615" y="57937"/>
                  </a:lnTo>
                  <a:lnTo>
                    <a:pt x="618871" y="57937"/>
                  </a:lnTo>
                  <a:lnTo>
                    <a:pt x="637514" y="94361"/>
                  </a:lnTo>
                  <a:lnTo>
                    <a:pt x="637959" y="105752"/>
                  </a:lnTo>
                  <a:lnTo>
                    <a:pt x="637959" y="59207"/>
                  </a:lnTo>
                  <a:lnTo>
                    <a:pt x="635609" y="57937"/>
                  </a:lnTo>
                  <a:lnTo>
                    <a:pt x="628891" y="54330"/>
                  </a:lnTo>
                  <a:lnTo>
                    <a:pt x="618731" y="51371"/>
                  </a:lnTo>
                  <a:lnTo>
                    <a:pt x="607606" y="50380"/>
                  </a:lnTo>
                  <a:lnTo>
                    <a:pt x="596671" y="51371"/>
                  </a:lnTo>
                  <a:lnTo>
                    <a:pt x="597204" y="51371"/>
                  </a:lnTo>
                  <a:lnTo>
                    <a:pt x="588276" y="54051"/>
                  </a:lnTo>
                  <a:lnTo>
                    <a:pt x="560616" y="91960"/>
                  </a:lnTo>
                  <a:lnTo>
                    <a:pt x="559790" y="103085"/>
                  </a:lnTo>
                  <a:lnTo>
                    <a:pt x="560755" y="114528"/>
                  </a:lnTo>
                  <a:lnTo>
                    <a:pt x="583501" y="149682"/>
                  </a:lnTo>
                  <a:lnTo>
                    <a:pt x="602970" y="157645"/>
                  </a:lnTo>
                  <a:lnTo>
                    <a:pt x="603504" y="157645"/>
                  </a:lnTo>
                  <a:lnTo>
                    <a:pt x="613752" y="158572"/>
                  </a:lnTo>
                  <a:lnTo>
                    <a:pt x="623989" y="157645"/>
                  </a:lnTo>
                  <a:lnTo>
                    <a:pt x="633196" y="154901"/>
                  </a:lnTo>
                  <a:lnTo>
                    <a:pt x="640308" y="150901"/>
                  </a:lnTo>
                  <a:lnTo>
                    <a:pt x="641375" y="150304"/>
                  </a:lnTo>
                  <a:lnTo>
                    <a:pt x="648525" y="143878"/>
                  </a:lnTo>
                  <a:lnTo>
                    <a:pt x="654342" y="135991"/>
                  </a:lnTo>
                  <a:lnTo>
                    <a:pt x="658482" y="127012"/>
                  </a:lnTo>
                  <a:lnTo>
                    <a:pt x="660971" y="116928"/>
                  </a:lnTo>
                  <a:lnTo>
                    <a:pt x="661809" y="105752"/>
                  </a:lnTo>
                  <a:close/>
                </a:path>
              </a:pathLst>
            </a:custGeom>
            <a:solidFill>
              <a:srgbClr val="1D4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0" name="object 170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13935619" y="9271892"/>
              <a:ext cx="227120" cy="166223"/>
            </a:xfrm>
            <a:prstGeom prst="rect">
              <a:avLst/>
            </a:prstGeom>
          </p:spPr>
        </p:pic>
        <p:pic>
          <p:nvPicPr>
            <p:cNvPr id="171" name="object 171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14209345" y="9283171"/>
              <a:ext cx="478117" cy="158303"/>
            </a:xfrm>
            <a:prstGeom prst="rect">
              <a:avLst/>
            </a:prstGeom>
          </p:spPr>
        </p:pic>
        <p:pic>
          <p:nvPicPr>
            <p:cNvPr id="172" name="object 172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13110795" y="9954555"/>
              <a:ext cx="1675007" cy="652154"/>
            </a:xfrm>
            <a:prstGeom prst="rect">
              <a:avLst/>
            </a:prstGeom>
          </p:spPr>
        </p:pic>
        <p:pic>
          <p:nvPicPr>
            <p:cNvPr id="173" name="object 173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8378346" y="10030451"/>
              <a:ext cx="1486587" cy="500358"/>
            </a:xfrm>
            <a:prstGeom prst="rect">
              <a:avLst/>
            </a:prstGeom>
          </p:spPr>
        </p:pic>
        <p:pic>
          <p:nvPicPr>
            <p:cNvPr id="174" name="object 174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8411123" y="4395948"/>
              <a:ext cx="1421034" cy="601860"/>
            </a:xfrm>
            <a:prstGeom prst="rect">
              <a:avLst/>
            </a:prstGeom>
          </p:spPr>
        </p:pic>
        <p:pic>
          <p:nvPicPr>
            <p:cNvPr id="175" name="object 175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8378528" y="7208940"/>
              <a:ext cx="1486410" cy="560541"/>
            </a:xfrm>
            <a:prstGeom prst="rect">
              <a:avLst/>
            </a:prstGeom>
          </p:spPr>
        </p:pic>
        <p:pic>
          <p:nvPicPr>
            <p:cNvPr id="176" name="object 176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9029706" y="8525506"/>
              <a:ext cx="170968" cy="170895"/>
            </a:xfrm>
            <a:prstGeom prst="rect">
              <a:avLst/>
            </a:prstGeom>
          </p:spPr>
        </p:pic>
        <p:sp>
          <p:nvSpPr>
            <p:cNvPr id="177" name="object 177"/>
            <p:cNvSpPr/>
            <p:nvPr/>
          </p:nvSpPr>
          <p:spPr>
            <a:xfrm>
              <a:off x="8801334" y="8297120"/>
              <a:ext cx="628015" cy="593090"/>
            </a:xfrm>
            <a:custGeom>
              <a:avLst/>
              <a:gdLst/>
              <a:ahLst/>
              <a:cxnLst/>
              <a:rect l="l" t="t" r="r" b="b"/>
              <a:pathLst>
                <a:path w="628015" h="593090">
                  <a:moveTo>
                    <a:pt x="313948" y="0"/>
                  </a:moveTo>
                  <a:lnTo>
                    <a:pt x="267541" y="3422"/>
                  </a:lnTo>
                  <a:lnTo>
                    <a:pt x="223252" y="13322"/>
                  </a:lnTo>
                  <a:lnTo>
                    <a:pt x="181565" y="29212"/>
                  </a:lnTo>
                  <a:lnTo>
                    <a:pt x="142967" y="50609"/>
                  </a:lnTo>
                  <a:lnTo>
                    <a:pt x="107943" y="77027"/>
                  </a:lnTo>
                  <a:lnTo>
                    <a:pt x="76977" y="107980"/>
                  </a:lnTo>
                  <a:lnTo>
                    <a:pt x="50554" y="142984"/>
                  </a:lnTo>
                  <a:lnTo>
                    <a:pt x="29160" y="181553"/>
                  </a:lnTo>
                  <a:lnTo>
                    <a:pt x="13279" y="223203"/>
                  </a:lnTo>
                  <a:lnTo>
                    <a:pt x="3397" y="267447"/>
                  </a:lnTo>
                  <a:lnTo>
                    <a:pt x="0" y="313801"/>
                  </a:lnTo>
                  <a:lnTo>
                    <a:pt x="4117" y="364673"/>
                  </a:lnTo>
                  <a:lnTo>
                    <a:pt x="16002" y="412928"/>
                  </a:lnTo>
                  <a:lnTo>
                    <a:pt x="35011" y="457922"/>
                  </a:lnTo>
                  <a:lnTo>
                    <a:pt x="60498" y="499012"/>
                  </a:lnTo>
                  <a:lnTo>
                    <a:pt x="91818" y="535555"/>
                  </a:lnTo>
                  <a:lnTo>
                    <a:pt x="128326" y="566905"/>
                  </a:lnTo>
                  <a:lnTo>
                    <a:pt x="169377" y="592421"/>
                  </a:lnTo>
                  <a:lnTo>
                    <a:pt x="169377" y="592557"/>
                  </a:lnTo>
                  <a:lnTo>
                    <a:pt x="272515" y="448216"/>
                  </a:lnTo>
                  <a:lnTo>
                    <a:pt x="232792" y="428622"/>
                  </a:lnTo>
                  <a:lnTo>
                    <a:pt x="201400" y="398065"/>
                  </a:lnTo>
                  <a:lnTo>
                    <a:pt x="180781" y="358992"/>
                  </a:lnTo>
                  <a:lnTo>
                    <a:pt x="173376" y="313854"/>
                  </a:lnTo>
                  <a:lnTo>
                    <a:pt x="170598" y="300365"/>
                  </a:lnTo>
                  <a:lnTo>
                    <a:pt x="163133" y="289338"/>
                  </a:lnTo>
                  <a:lnTo>
                    <a:pt x="152099" y="281909"/>
                  </a:lnTo>
                  <a:lnTo>
                    <a:pt x="138613" y="279216"/>
                  </a:lnTo>
                  <a:lnTo>
                    <a:pt x="125145" y="281925"/>
                  </a:lnTo>
                  <a:lnTo>
                    <a:pt x="114158" y="289360"/>
                  </a:lnTo>
                  <a:lnTo>
                    <a:pt x="106761" y="300364"/>
                  </a:lnTo>
                  <a:lnTo>
                    <a:pt x="104059" y="313781"/>
                  </a:lnTo>
                  <a:lnTo>
                    <a:pt x="109194" y="360204"/>
                  </a:lnTo>
                  <a:lnTo>
                    <a:pt x="123907" y="402992"/>
                  </a:lnTo>
                  <a:lnTo>
                    <a:pt x="147038" y="441022"/>
                  </a:lnTo>
                  <a:lnTo>
                    <a:pt x="177429" y="473168"/>
                  </a:lnTo>
                  <a:lnTo>
                    <a:pt x="177167" y="473022"/>
                  </a:lnTo>
                  <a:lnTo>
                    <a:pt x="118805" y="464572"/>
                  </a:lnTo>
                  <a:lnTo>
                    <a:pt x="91090" y="419591"/>
                  </a:lnTo>
                  <a:lnTo>
                    <a:pt x="73448" y="368867"/>
                  </a:lnTo>
                  <a:lnTo>
                    <a:pt x="67264" y="313791"/>
                  </a:lnTo>
                  <a:lnTo>
                    <a:pt x="72285" y="264144"/>
                  </a:lnTo>
                  <a:lnTo>
                    <a:pt x="86662" y="217887"/>
                  </a:lnTo>
                  <a:lnTo>
                    <a:pt x="109402" y="176016"/>
                  </a:lnTo>
                  <a:lnTo>
                    <a:pt x="139510" y="139524"/>
                  </a:lnTo>
                  <a:lnTo>
                    <a:pt x="175993" y="109407"/>
                  </a:lnTo>
                  <a:lnTo>
                    <a:pt x="217858" y="86660"/>
                  </a:lnTo>
                  <a:lnTo>
                    <a:pt x="264112" y="72277"/>
                  </a:lnTo>
                  <a:lnTo>
                    <a:pt x="313760" y="67254"/>
                  </a:lnTo>
                  <a:lnTo>
                    <a:pt x="363493" y="72279"/>
                  </a:lnTo>
                  <a:lnTo>
                    <a:pt x="409810" y="86654"/>
                  </a:lnTo>
                  <a:lnTo>
                    <a:pt x="451717" y="109390"/>
                  </a:lnTo>
                  <a:lnTo>
                    <a:pt x="488224" y="139497"/>
                  </a:lnTo>
                  <a:lnTo>
                    <a:pt x="518341" y="175983"/>
                  </a:lnTo>
                  <a:lnTo>
                    <a:pt x="541075" y="217860"/>
                  </a:lnTo>
                  <a:lnTo>
                    <a:pt x="555436" y="264136"/>
                  </a:lnTo>
                  <a:lnTo>
                    <a:pt x="560433" y="313822"/>
                  </a:lnTo>
                  <a:lnTo>
                    <a:pt x="554320" y="368404"/>
                  </a:lnTo>
                  <a:lnTo>
                    <a:pt x="537011" y="418724"/>
                  </a:lnTo>
                  <a:lnTo>
                    <a:pt x="509793" y="463450"/>
                  </a:lnTo>
                  <a:lnTo>
                    <a:pt x="473954" y="501251"/>
                  </a:lnTo>
                  <a:lnTo>
                    <a:pt x="452897" y="470980"/>
                  </a:lnTo>
                  <a:lnTo>
                    <a:pt x="482262" y="438997"/>
                  </a:lnTo>
                  <a:lnTo>
                    <a:pt x="504563" y="401434"/>
                  </a:lnTo>
                  <a:lnTo>
                    <a:pt x="518716" y="359357"/>
                  </a:lnTo>
                  <a:lnTo>
                    <a:pt x="523638" y="313833"/>
                  </a:lnTo>
                  <a:lnTo>
                    <a:pt x="520932" y="300382"/>
                  </a:lnTo>
                  <a:lnTo>
                    <a:pt x="513551" y="289364"/>
                  </a:lnTo>
                  <a:lnTo>
                    <a:pt x="502574" y="281905"/>
                  </a:lnTo>
                  <a:lnTo>
                    <a:pt x="489084" y="279132"/>
                  </a:lnTo>
                  <a:lnTo>
                    <a:pt x="475598" y="281940"/>
                  </a:lnTo>
                  <a:lnTo>
                    <a:pt x="464572" y="289382"/>
                  </a:lnTo>
                  <a:lnTo>
                    <a:pt x="457111" y="300340"/>
                  </a:lnTo>
                  <a:lnTo>
                    <a:pt x="454321" y="313697"/>
                  </a:lnTo>
                  <a:lnTo>
                    <a:pt x="446901" y="358928"/>
                  </a:lnTo>
                  <a:lnTo>
                    <a:pt x="426291" y="398028"/>
                  </a:lnTo>
                  <a:lnTo>
                    <a:pt x="394893" y="428598"/>
                  </a:lnTo>
                  <a:lnTo>
                    <a:pt x="355109" y="448237"/>
                  </a:lnTo>
                  <a:lnTo>
                    <a:pt x="458289" y="592526"/>
                  </a:lnTo>
                  <a:lnTo>
                    <a:pt x="499428" y="566918"/>
                  </a:lnTo>
                  <a:lnTo>
                    <a:pt x="535905" y="535543"/>
                  </a:lnTo>
                  <a:lnTo>
                    <a:pt x="567208" y="498985"/>
                  </a:lnTo>
                  <a:lnTo>
                    <a:pt x="592687" y="457887"/>
                  </a:lnTo>
                  <a:lnTo>
                    <a:pt x="611693" y="412895"/>
                  </a:lnTo>
                  <a:lnTo>
                    <a:pt x="623576" y="364655"/>
                  </a:lnTo>
                  <a:lnTo>
                    <a:pt x="627687" y="313812"/>
                  </a:lnTo>
                  <a:lnTo>
                    <a:pt x="624266" y="267440"/>
                  </a:lnTo>
                  <a:lnTo>
                    <a:pt x="614371" y="223182"/>
                  </a:lnTo>
                  <a:lnTo>
                    <a:pt x="598486" y="181523"/>
                  </a:lnTo>
                  <a:lnTo>
                    <a:pt x="577097" y="142948"/>
                  </a:lnTo>
                  <a:lnTo>
                    <a:pt x="550687" y="107942"/>
                  </a:lnTo>
                  <a:lnTo>
                    <a:pt x="519742" y="76989"/>
                  </a:lnTo>
                  <a:lnTo>
                    <a:pt x="484747" y="50575"/>
                  </a:lnTo>
                  <a:lnTo>
                    <a:pt x="446185" y="29184"/>
                  </a:lnTo>
                  <a:lnTo>
                    <a:pt x="404541" y="13301"/>
                  </a:lnTo>
                  <a:lnTo>
                    <a:pt x="360301" y="3411"/>
                  </a:lnTo>
                  <a:lnTo>
                    <a:pt x="313948" y="0"/>
                  </a:lnTo>
                  <a:close/>
                </a:path>
              </a:pathLst>
            </a:custGeom>
            <a:solidFill>
              <a:srgbClr val="009C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8" name="object 178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8490902" y="9221704"/>
              <a:ext cx="1268339" cy="250555"/>
            </a:xfrm>
            <a:prstGeom prst="rect">
              <a:avLst/>
            </a:prstGeom>
          </p:spPr>
        </p:pic>
        <p:sp>
          <p:nvSpPr>
            <p:cNvPr id="179" name="object 179"/>
            <p:cNvSpPr/>
            <p:nvPr/>
          </p:nvSpPr>
          <p:spPr>
            <a:xfrm>
              <a:off x="8807018" y="9397485"/>
              <a:ext cx="375285" cy="74930"/>
            </a:xfrm>
            <a:custGeom>
              <a:avLst/>
              <a:gdLst/>
              <a:ahLst/>
              <a:cxnLst/>
              <a:rect l="l" t="t" r="r" b="b"/>
              <a:pathLst>
                <a:path w="375284" h="74929">
                  <a:moveTo>
                    <a:pt x="12230" y="1714"/>
                  </a:moveTo>
                  <a:lnTo>
                    <a:pt x="0" y="1714"/>
                  </a:lnTo>
                  <a:lnTo>
                    <a:pt x="0" y="73075"/>
                  </a:lnTo>
                  <a:lnTo>
                    <a:pt x="12230" y="73075"/>
                  </a:lnTo>
                  <a:lnTo>
                    <a:pt x="12230" y="1714"/>
                  </a:lnTo>
                  <a:close/>
                </a:path>
                <a:path w="375284" h="74929">
                  <a:moveTo>
                    <a:pt x="131965" y="1701"/>
                  </a:moveTo>
                  <a:lnTo>
                    <a:pt x="88341" y="1701"/>
                  </a:lnTo>
                  <a:lnTo>
                    <a:pt x="88341" y="13042"/>
                  </a:lnTo>
                  <a:lnTo>
                    <a:pt x="103974" y="13042"/>
                  </a:lnTo>
                  <a:lnTo>
                    <a:pt x="103974" y="73075"/>
                  </a:lnTo>
                  <a:lnTo>
                    <a:pt x="116217" y="73075"/>
                  </a:lnTo>
                  <a:lnTo>
                    <a:pt x="116217" y="13042"/>
                  </a:lnTo>
                  <a:lnTo>
                    <a:pt x="131965" y="13042"/>
                  </a:lnTo>
                  <a:lnTo>
                    <a:pt x="131965" y="1701"/>
                  </a:lnTo>
                  <a:close/>
                </a:path>
                <a:path w="375284" h="74929">
                  <a:moveTo>
                    <a:pt x="252831" y="73075"/>
                  </a:moveTo>
                  <a:lnTo>
                    <a:pt x="246316" y="52578"/>
                  </a:lnTo>
                  <a:lnTo>
                    <a:pt x="242862" y="41694"/>
                  </a:lnTo>
                  <a:lnTo>
                    <a:pt x="235889" y="19723"/>
                  </a:lnTo>
                  <a:lnTo>
                    <a:pt x="230505" y="2755"/>
                  </a:lnTo>
                  <a:lnTo>
                    <a:pt x="230505" y="41694"/>
                  </a:lnTo>
                  <a:lnTo>
                    <a:pt x="219748" y="41694"/>
                  </a:lnTo>
                  <a:lnTo>
                    <a:pt x="225183" y="19723"/>
                  </a:lnTo>
                  <a:lnTo>
                    <a:pt x="230505" y="41694"/>
                  </a:lnTo>
                  <a:lnTo>
                    <a:pt x="230505" y="2755"/>
                  </a:lnTo>
                  <a:lnTo>
                    <a:pt x="230174" y="1714"/>
                  </a:lnTo>
                  <a:lnTo>
                    <a:pt x="219976" y="1714"/>
                  </a:lnTo>
                  <a:lnTo>
                    <a:pt x="197434" y="73075"/>
                  </a:lnTo>
                  <a:lnTo>
                    <a:pt x="210235" y="73075"/>
                  </a:lnTo>
                  <a:lnTo>
                    <a:pt x="217030" y="52578"/>
                  </a:lnTo>
                  <a:lnTo>
                    <a:pt x="233337" y="52578"/>
                  </a:lnTo>
                  <a:lnTo>
                    <a:pt x="240144" y="73075"/>
                  </a:lnTo>
                  <a:lnTo>
                    <a:pt x="252831" y="73075"/>
                  </a:lnTo>
                  <a:close/>
                </a:path>
                <a:path w="375284" h="74929">
                  <a:moveTo>
                    <a:pt x="375272" y="6007"/>
                  </a:moveTo>
                  <a:lnTo>
                    <a:pt x="370166" y="2044"/>
                  </a:lnTo>
                  <a:lnTo>
                    <a:pt x="361683" y="0"/>
                  </a:lnTo>
                  <a:lnTo>
                    <a:pt x="355333" y="0"/>
                  </a:lnTo>
                  <a:lnTo>
                    <a:pt x="342658" y="3467"/>
                  </a:lnTo>
                  <a:lnTo>
                    <a:pt x="333883" y="12369"/>
                  </a:lnTo>
                  <a:lnTo>
                    <a:pt x="328777" y="24434"/>
                  </a:lnTo>
                  <a:lnTo>
                    <a:pt x="327126" y="37388"/>
                  </a:lnTo>
                  <a:lnTo>
                    <a:pt x="328599" y="50736"/>
                  </a:lnTo>
                  <a:lnTo>
                    <a:pt x="333413" y="62750"/>
                  </a:lnTo>
                  <a:lnTo>
                    <a:pt x="342138" y="71437"/>
                  </a:lnTo>
                  <a:lnTo>
                    <a:pt x="355333" y="74777"/>
                  </a:lnTo>
                  <a:lnTo>
                    <a:pt x="361569" y="74777"/>
                  </a:lnTo>
                  <a:lnTo>
                    <a:pt x="363143" y="63220"/>
                  </a:lnTo>
                  <a:lnTo>
                    <a:pt x="360667" y="63906"/>
                  </a:lnTo>
                  <a:lnTo>
                    <a:pt x="358063" y="64122"/>
                  </a:lnTo>
                  <a:lnTo>
                    <a:pt x="355561" y="64122"/>
                  </a:lnTo>
                  <a:lnTo>
                    <a:pt x="347548" y="61455"/>
                  </a:lnTo>
                  <a:lnTo>
                    <a:pt x="342633" y="54813"/>
                  </a:lnTo>
                  <a:lnTo>
                    <a:pt x="340156" y="46253"/>
                  </a:lnTo>
                  <a:lnTo>
                    <a:pt x="339471" y="37846"/>
                  </a:lnTo>
                  <a:lnTo>
                    <a:pt x="340347" y="29692"/>
                  </a:lnTo>
                  <a:lnTo>
                    <a:pt x="343115" y="20701"/>
                  </a:lnTo>
                  <a:lnTo>
                    <a:pt x="348030" y="13423"/>
                  </a:lnTo>
                  <a:lnTo>
                    <a:pt x="355333" y="10426"/>
                  </a:lnTo>
                  <a:lnTo>
                    <a:pt x="360210" y="10426"/>
                  </a:lnTo>
                  <a:lnTo>
                    <a:pt x="366318" y="12014"/>
                  </a:lnTo>
                  <a:lnTo>
                    <a:pt x="370408" y="14732"/>
                  </a:lnTo>
                  <a:lnTo>
                    <a:pt x="375272" y="6007"/>
                  </a:lnTo>
                  <a:close/>
                </a:path>
              </a:pathLst>
            </a:custGeom>
            <a:solidFill>
              <a:srgbClr val="1C1C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0" name="object 180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9045875" y="8894610"/>
              <a:ext cx="140270" cy="68165"/>
            </a:xfrm>
            <a:prstGeom prst="rect">
              <a:avLst/>
            </a:prstGeom>
          </p:spPr>
        </p:pic>
        <p:sp>
          <p:nvSpPr>
            <p:cNvPr id="181" name="object 181"/>
            <p:cNvSpPr/>
            <p:nvPr/>
          </p:nvSpPr>
          <p:spPr>
            <a:xfrm>
              <a:off x="8423415" y="9013628"/>
              <a:ext cx="696595" cy="139700"/>
            </a:xfrm>
            <a:custGeom>
              <a:avLst/>
              <a:gdLst/>
              <a:ahLst/>
              <a:cxnLst/>
              <a:rect l="l" t="t" r="r" b="b"/>
              <a:pathLst>
                <a:path w="696595" h="139700">
                  <a:moveTo>
                    <a:pt x="84607" y="3086"/>
                  </a:moveTo>
                  <a:lnTo>
                    <a:pt x="61556" y="3086"/>
                  </a:lnTo>
                  <a:lnTo>
                    <a:pt x="61556" y="56426"/>
                  </a:lnTo>
                  <a:lnTo>
                    <a:pt x="23050" y="56426"/>
                  </a:lnTo>
                  <a:lnTo>
                    <a:pt x="23050" y="3086"/>
                  </a:lnTo>
                  <a:lnTo>
                    <a:pt x="0" y="3086"/>
                  </a:lnTo>
                  <a:lnTo>
                    <a:pt x="0" y="56426"/>
                  </a:lnTo>
                  <a:lnTo>
                    <a:pt x="0" y="78016"/>
                  </a:lnTo>
                  <a:lnTo>
                    <a:pt x="0" y="136436"/>
                  </a:lnTo>
                  <a:lnTo>
                    <a:pt x="23050" y="136436"/>
                  </a:lnTo>
                  <a:lnTo>
                    <a:pt x="23050" y="78016"/>
                  </a:lnTo>
                  <a:lnTo>
                    <a:pt x="61556" y="78016"/>
                  </a:lnTo>
                  <a:lnTo>
                    <a:pt x="61556" y="136436"/>
                  </a:lnTo>
                  <a:lnTo>
                    <a:pt x="84607" y="136436"/>
                  </a:lnTo>
                  <a:lnTo>
                    <a:pt x="84607" y="78016"/>
                  </a:lnTo>
                  <a:lnTo>
                    <a:pt x="84607" y="56426"/>
                  </a:lnTo>
                  <a:lnTo>
                    <a:pt x="84607" y="3086"/>
                  </a:lnTo>
                  <a:close/>
                </a:path>
                <a:path w="696595" h="139700">
                  <a:moveTo>
                    <a:pt x="201396" y="69799"/>
                  </a:moveTo>
                  <a:lnTo>
                    <a:pt x="198805" y="45694"/>
                  </a:lnTo>
                  <a:lnTo>
                    <a:pt x="190550" y="23164"/>
                  </a:lnTo>
                  <a:lnTo>
                    <a:pt x="188036" y="20307"/>
                  </a:lnTo>
                  <a:lnTo>
                    <a:pt x="178333" y="9309"/>
                  </a:lnTo>
                  <a:lnTo>
                    <a:pt x="178333" y="69799"/>
                  </a:lnTo>
                  <a:lnTo>
                    <a:pt x="177228" y="86283"/>
                  </a:lnTo>
                  <a:lnTo>
                    <a:pt x="173380" y="102323"/>
                  </a:lnTo>
                  <a:lnTo>
                    <a:pt x="165925" y="114490"/>
                  </a:lnTo>
                  <a:lnTo>
                    <a:pt x="154000" y="119303"/>
                  </a:lnTo>
                  <a:lnTo>
                    <a:pt x="142074" y="114490"/>
                  </a:lnTo>
                  <a:lnTo>
                    <a:pt x="134620" y="102323"/>
                  </a:lnTo>
                  <a:lnTo>
                    <a:pt x="130771" y="86283"/>
                  </a:lnTo>
                  <a:lnTo>
                    <a:pt x="129679" y="69799"/>
                  </a:lnTo>
                  <a:lnTo>
                    <a:pt x="130771" y="53327"/>
                  </a:lnTo>
                  <a:lnTo>
                    <a:pt x="134620" y="37287"/>
                  </a:lnTo>
                  <a:lnTo>
                    <a:pt x="142074" y="25120"/>
                  </a:lnTo>
                  <a:lnTo>
                    <a:pt x="154000" y="20307"/>
                  </a:lnTo>
                  <a:lnTo>
                    <a:pt x="165925" y="25120"/>
                  </a:lnTo>
                  <a:lnTo>
                    <a:pt x="173380" y="37287"/>
                  </a:lnTo>
                  <a:lnTo>
                    <a:pt x="177228" y="53327"/>
                  </a:lnTo>
                  <a:lnTo>
                    <a:pt x="178333" y="69799"/>
                  </a:lnTo>
                  <a:lnTo>
                    <a:pt x="178333" y="9309"/>
                  </a:lnTo>
                  <a:lnTo>
                    <a:pt x="175869" y="6502"/>
                  </a:lnTo>
                  <a:lnTo>
                    <a:pt x="154000" y="0"/>
                  </a:lnTo>
                  <a:lnTo>
                    <a:pt x="132321" y="6502"/>
                  </a:lnTo>
                  <a:lnTo>
                    <a:pt x="117614" y="23164"/>
                  </a:lnTo>
                  <a:lnTo>
                    <a:pt x="109258" y="45694"/>
                  </a:lnTo>
                  <a:lnTo>
                    <a:pt x="106616" y="69799"/>
                  </a:lnTo>
                  <a:lnTo>
                    <a:pt x="109169" y="93916"/>
                  </a:lnTo>
                  <a:lnTo>
                    <a:pt x="117373" y="116446"/>
                  </a:lnTo>
                  <a:lnTo>
                    <a:pt x="132054" y="133108"/>
                  </a:lnTo>
                  <a:lnTo>
                    <a:pt x="154000" y="139611"/>
                  </a:lnTo>
                  <a:lnTo>
                    <a:pt x="175869" y="133108"/>
                  </a:lnTo>
                  <a:lnTo>
                    <a:pt x="188036" y="119303"/>
                  </a:lnTo>
                  <a:lnTo>
                    <a:pt x="190550" y="116446"/>
                  </a:lnTo>
                  <a:lnTo>
                    <a:pt x="198805" y="93916"/>
                  </a:lnTo>
                  <a:lnTo>
                    <a:pt x="201396" y="69799"/>
                  </a:lnTo>
                  <a:close/>
                </a:path>
                <a:path w="696595" h="139700">
                  <a:moveTo>
                    <a:pt x="292354" y="101752"/>
                  </a:moveTo>
                  <a:lnTo>
                    <a:pt x="284099" y="76923"/>
                  </a:lnTo>
                  <a:lnTo>
                    <a:pt x="265912" y="62293"/>
                  </a:lnTo>
                  <a:lnTo>
                    <a:pt x="247726" y="50520"/>
                  </a:lnTo>
                  <a:lnTo>
                    <a:pt x="239471" y="34264"/>
                  </a:lnTo>
                  <a:lnTo>
                    <a:pt x="239471" y="24955"/>
                  </a:lnTo>
                  <a:lnTo>
                    <a:pt x="246240" y="19037"/>
                  </a:lnTo>
                  <a:lnTo>
                    <a:pt x="262953" y="19037"/>
                  </a:lnTo>
                  <a:lnTo>
                    <a:pt x="271208" y="23685"/>
                  </a:lnTo>
                  <a:lnTo>
                    <a:pt x="276288" y="29184"/>
                  </a:lnTo>
                  <a:lnTo>
                    <a:pt x="288975" y="16700"/>
                  </a:lnTo>
                  <a:lnTo>
                    <a:pt x="282219" y="9728"/>
                  </a:lnTo>
                  <a:lnTo>
                    <a:pt x="273608" y="4457"/>
                  </a:lnTo>
                  <a:lnTo>
                    <a:pt x="264020" y="1143"/>
                  </a:lnTo>
                  <a:lnTo>
                    <a:pt x="254279" y="0"/>
                  </a:lnTo>
                  <a:lnTo>
                    <a:pt x="239598" y="2476"/>
                  </a:lnTo>
                  <a:lnTo>
                    <a:pt x="227711" y="9563"/>
                  </a:lnTo>
                  <a:lnTo>
                    <a:pt x="219748" y="20701"/>
                  </a:lnTo>
                  <a:lnTo>
                    <a:pt x="216839" y="35318"/>
                  </a:lnTo>
                  <a:lnTo>
                    <a:pt x="225107" y="59677"/>
                  </a:lnTo>
                  <a:lnTo>
                    <a:pt x="243281" y="75336"/>
                  </a:lnTo>
                  <a:lnTo>
                    <a:pt x="261454" y="87528"/>
                  </a:lnTo>
                  <a:lnTo>
                    <a:pt x="269722" y="101536"/>
                  </a:lnTo>
                  <a:lnTo>
                    <a:pt x="268427" y="108839"/>
                  </a:lnTo>
                  <a:lnTo>
                    <a:pt x="264769" y="114604"/>
                  </a:lnTo>
                  <a:lnTo>
                    <a:pt x="259092" y="118376"/>
                  </a:lnTo>
                  <a:lnTo>
                    <a:pt x="251739" y="119735"/>
                  </a:lnTo>
                  <a:lnTo>
                    <a:pt x="244767" y="119735"/>
                  </a:lnTo>
                  <a:lnTo>
                    <a:pt x="235445" y="114236"/>
                  </a:lnTo>
                  <a:lnTo>
                    <a:pt x="230174" y="110007"/>
                  </a:lnTo>
                  <a:lnTo>
                    <a:pt x="219583" y="126707"/>
                  </a:lnTo>
                  <a:lnTo>
                    <a:pt x="226415" y="131762"/>
                  </a:lnTo>
                  <a:lnTo>
                    <a:pt x="234442" y="135864"/>
                  </a:lnTo>
                  <a:lnTo>
                    <a:pt x="243027" y="138607"/>
                  </a:lnTo>
                  <a:lnTo>
                    <a:pt x="251536" y="139611"/>
                  </a:lnTo>
                  <a:lnTo>
                    <a:pt x="267284" y="136944"/>
                  </a:lnTo>
                  <a:lnTo>
                    <a:pt x="280276" y="129324"/>
                  </a:lnTo>
                  <a:lnTo>
                    <a:pt x="289102" y="117398"/>
                  </a:lnTo>
                  <a:lnTo>
                    <a:pt x="292354" y="101752"/>
                  </a:lnTo>
                  <a:close/>
                </a:path>
                <a:path w="696595" h="139700">
                  <a:moveTo>
                    <a:pt x="391998" y="45478"/>
                  </a:moveTo>
                  <a:lnTo>
                    <a:pt x="387908" y="25387"/>
                  </a:lnTo>
                  <a:lnTo>
                    <a:pt x="385914" y="23050"/>
                  </a:lnTo>
                  <a:lnTo>
                    <a:pt x="376770" y="12344"/>
                  </a:lnTo>
                  <a:lnTo>
                    <a:pt x="368935" y="9004"/>
                  </a:lnTo>
                  <a:lnTo>
                    <a:pt x="368935" y="45275"/>
                  </a:lnTo>
                  <a:lnTo>
                    <a:pt x="367131" y="55143"/>
                  </a:lnTo>
                  <a:lnTo>
                    <a:pt x="362064" y="63436"/>
                  </a:lnTo>
                  <a:lnTo>
                    <a:pt x="354304" y="69151"/>
                  </a:lnTo>
                  <a:lnTo>
                    <a:pt x="344398" y="71285"/>
                  </a:lnTo>
                  <a:lnTo>
                    <a:pt x="341007" y="71285"/>
                  </a:lnTo>
                  <a:lnTo>
                    <a:pt x="335521" y="69596"/>
                  </a:lnTo>
                  <a:lnTo>
                    <a:pt x="332130" y="68326"/>
                  </a:lnTo>
                  <a:lnTo>
                    <a:pt x="332130" y="23050"/>
                  </a:lnTo>
                  <a:lnTo>
                    <a:pt x="339953" y="23050"/>
                  </a:lnTo>
                  <a:lnTo>
                    <a:pt x="350367" y="24231"/>
                  </a:lnTo>
                  <a:lnTo>
                    <a:pt x="359676" y="28054"/>
                  </a:lnTo>
                  <a:lnTo>
                    <a:pt x="366369" y="34925"/>
                  </a:lnTo>
                  <a:lnTo>
                    <a:pt x="368935" y="45275"/>
                  </a:lnTo>
                  <a:lnTo>
                    <a:pt x="368935" y="9004"/>
                  </a:lnTo>
                  <a:lnTo>
                    <a:pt x="360222" y="5283"/>
                  </a:lnTo>
                  <a:lnTo>
                    <a:pt x="339953" y="3175"/>
                  </a:lnTo>
                  <a:lnTo>
                    <a:pt x="309079" y="3175"/>
                  </a:lnTo>
                  <a:lnTo>
                    <a:pt x="309079" y="136448"/>
                  </a:lnTo>
                  <a:lnTo>
                    <a:pt x="332130" y="136448"/>
                  </a:lnTo>
                  <a:lnTo>
                    <a:pt x="332130" y="87998"/>
                  </a:lnTo>
                  <a:lnTo>
                    <a:pt x="335940" y="89687"/>
                  </a:lnTo>
                  <a:lnTo>
                    <a:pt x="341858" y="91389"/>
                  </a:lnTo>
                  <a:lnTo>
                    <a:pt x="345884" y="91389"/>
                  </a:lnTo>
                  <a:lnTo>
                    <a:pt x="364324" y="87998"/>
                  </a:lnTo>
                  <a:lnTo>
                    <a:pt x="378929" y="78511"/>
                  </a:lnTo>
                  <a:lnTo>
                    <a:pt x="383717" y="71285"/>
                  </a:lnTo>
                  <a:lnTo>
                    <a:pt x="388543" y="63995"/>
                  </a:lnTo>
                  <a:lnTo>
                    <a:pt x="391998" y="45478"/>
                  </a:lnTo>
                  <a:close/>
                </a:path>
                <a:path w="696595" h="139700">
                  <a:moveTo>
                    <a:pt x="431139" y="3175"/>
                  </a:moveTo>
                  <a:lnTo>
                    <a:pt x="408292" y="3175"/>
                  </a:lnTo>
                  <a:lnTo>
                    <a:pt x="408292" y="136448"/>
                  </a:lnTo>
                  <a:lnTo>
                    <a:pt x="431139" y="136448"/>
                  </a:lnTo>
                  <a:lnTo>
                    <a:pt x="431139" y="3175"/>
                  </a:lnTo>
                  <a:close/>
                </a:path>
                <a:path w="696595" h="139700">
                  <a:moveTo>
                    <a:pt x="524217" y="2730"/>
                  </a:moveTo>
                  <a:lnTo>
                    <a:pt x="442772" y="2730"/>
                  </a:lnTo>
                  <a:lnTo>
                    <a:pt x="442772" y="24320"/>
                  </a:lnTo>
                  <a:lnTo>
                    <a:pt x="471970" y="24320"/>
                  </a:lnTo>
                  <a:lnTo>
                    <a:pt x="471970" y="136080"/>
                  </a:lnTo>
                  <a:lnTo>
                    <a:pt x="494817" y="136080"/>
                  </a:lnTo>
                  <a:lnTo>
                    <a:pt x="494817" y="24320"/>
                  </a:lnTo>
                  <a:lnTo>
                    <a:pt x="524217" y="24320"/>
                  </a:lnTo>
                  <a:lnTo>
                    <a:pt x="524217" y="2730"/>
                  </a:lnTo>
                  <a:close/>
                </a:path>
                <a:path w="696595" h="139700">
                  <a:moveTo>
                    <a:pt x="619417" y="136448"/>
                  </a:moveTo>
                  <a:lnTo>
                    <a:pt x="607263" y="98158"/>
                  </a:lnTo>
                  <a:lnTo>
                    <a:pt x="600811" y="77838"/>
                  </a:lnTo>
                  <a:lnTo>
                    <a:pt x="587781" y="36804"/>
                  </a:lnTo>
                  <a:lnTo>
                    <a:pt x="577735" y="5143"/>
                  </a:lnTo>
                  <a:lnTo>
                    <a:pt x="577735" y="77838"/>
                  </a:lnTo>
                  <a:lnTo>
                    <a:pt x="557644" y="77838"/>
                  </a:lnTo>
                  <a:lnTo>
                    <a:pt x="567804" y="36804"/>
                  </a:lnTo>
                  <a:lnTo>
                    <a:pt x="577735" y="77838"/>
                  </a:lnTo>
                  <a:lnTo>
                    <a:pt x="577735" y="5143"/>
                  </a:lnTo>
                  <a:lnTo>
                    <a:pt x="577113" y="3175"/>
                  </a:lnTo>
                  <a:lnTo>
                    <a:pt x="558063" y="3175"/>
                  </a:lnTo>
                  <a:lnTo>
                    <a:pt x="515975" y="136448"/>
                  </a:lnTo>
                  <a:lnTo>
                    <a:pt x="539877" y="136448"/>
                  </a:lnTo>
                  <a:lnTo>
                    <a:pt x="552564" y="98158"/>
                  </a:lnTo>
                  <a:lnTo>
                    <a:pt x="583031" y="98158"/>
                  </a:lnTo>
                  <a:lnTo>
                    <a:pt x="595731" y="136448"/>
                  </a:lnTo>
                  <a:lnTo>
                    <a:pt x="619417" y="136448"/>
                  </a:lnTo>
                  <a:close/>
                </a:path>
                <a:path w="696595" h="139700">
                  <a:moveTo>
                    <a:pt x="696214" y="116116"/>
                  </a:moveTo>
                  <a:lnTo>
                    <a:pt x="654532" y="116116"/>
                  </a:lnTo>
                  <a:lnTo>
                    <a:pt x="654532" y="3086"/>
                  </a:lnTo>
                  <a:lnTo>
                    <a:pt x="632333" y="3086"/>
                  </a:lnTo>
                  <a:lnTo>
                    <a:pt x="632333" y="116116"/>
                  </a:lnTo>
                  <a:lnTo>
                    <a:pt x="632333" y="136436"/>
                  </a:lnTo>
                  <a:lnTo>
                    <a:pt x="696214" y="136436"/>
                  </a:lnTo>
                  <a:lnTo>
                    <a:pt x="696214" y="116116"/>
                  </a:lnTo>
                  <a:close/>
                </a:path>
              </a:pathLst>
            </a:custGeom>
            <a:solidFill>
              <a:srgbClr val="1C1C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2" name="object 182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9191990" y="9016791"/>
              <a:ext cx="89693" cy="133273"/>
            </a:xfrm>
            <a:prstGeom prst="rect">
              <a:avLst/>
            </a:prstGeom>
          </p:spPr>
        </p:pic>
        <p:sp>
          <p:nvSpPr>
            <p:cNvPr id="183" name="object 183"/>
            <p:cNvSpPr/>
            <p:nvPr/>
          </p:nvSpPr>
          <p:spPr>
            <a:xfrm>
              <a:off x="9303258" y="9016714"/>
              <a:ext cx="155575" cy="133350"/>
            </a:xfrm>
            <a:custGeom>
              <a:avLst/>
              <a:gdLst/>
              <a:ahLst/>
              <a:cxnLst/>
              <a:rect l="l" t="t" r="r" b="b"/>
              <a:pathLst>
                <a:path w="155575" h="133350">
                  <a:moveTo>
                    <a:pt x="74041" y="113030"/>
                  </a:moveTo>
                  <a:lnTo>
                    <a:pt x="23050" y="113030"/>
                  </a:lnTo>
                  <a:lnTo>
                    <a:pt x="23050" y="74930"/>
                  </a:lnTo>
                  <a:lnTo>
                    <a:pt x="60502" y="74930"/>
                  </a:lnTo>
                  <a:lnTo>
                    <a:pt x="60502" y="53340"/>
                  </a:lnTo>
                  <a:lnTo>
                    <a:pt x="23050" y="53340"/>
                  </a:lnTo>
                  <a:lnTo>
                    <a:pt x="23050" y="20320"/>
                  </a:lnTo>
                  <a:lnTo>
                    <a:pt x="71920" y="20320"/>
                  </a:lnTo>
                  <a:lnTo>
                    <a:pt x="71920" y="0"/>
                  </a:lnTo>
                  <a:lnTo>
                    <a:pt x="0" y="0"/>
                  </a:lnTo>
                  <a:lnTo>
                    <a:pt x="0" y="20320"/>
                  </a:lnTo>
                  <a:lnTo>
                    <a:pt x="0" y="53340"/>
                  </a:lnTo>
                  <a:lnTo>
                    <a:pt x="0" y="74930"/>
                  </a:lnTo>
                  <a:lnTo>
                    <a:pt x="0" y="113030"/>
                  </a:lnTo>
                  <a:lnTo>
                    <a:pt x="0" y="133350"/>
                  </a:lnTo>
                  <a:lnTo>
                    <a:pt x="74041" y="133350"/>
                  </a:lnTo>
                  <a:lnTo>
                    <a:pt x="74041" y="113030"/>
                  </a:lnTo>
                  <a:close/>
                </a:path>
                <a:path w="155575" h="133350">
                  <a:moveTo>
                    <a:pt x="155498" y="113030"/>
                  </a:moveTo>
                  <a:lnTo>
                    <a:pt x="113817" y="113030"/>
                  </a:lnTo>
                  <a:lnTo>
                    <a:pt x="113817" y="0"/>
                  </a:lnTo>
                  <a:lnTo>
                    <a:pt x="91605" y="0"/>
                  </a:lnTo>
                  <a:lnTo>
                    <a:pt x="91605" y="113030"/>
                  </a:lnTo>
                  <a:lnTo>
                    <a:pt x="91605" y="133350"/>
                  </a:lnTo>
                  <a:lnTo>
                    <a:pt x="155498" y="133350"/>
                  </a:lnTo>
                  <a:lnTo>
                    <a:pt x="155498" y="113030"/>
                  </a:lnTo>
                  <a:close/>
                </a:path>
              </a:pathLst>
            </a:custGeom>
            <a:solidFill>
              <a:srgbClr val="1C1C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4" name="object 184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9524760" y="9013616"/>
              <a:ext cx="181083" cy="139618"/>
            </a:xfrm>
            <a:prstGeom prst="rect">
              <a:avLst/>
            </a:prstGeom>
          </p:spPr>
        </p:pic>
        <p:pic>
          <p:nvPicPr>
            <p:cNvPr id="185" name="object 185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9732708" y="9016791"/>
              <a:ext cx="87159" cy="133273"/>
            </a:xfrm>
            <a:prstGeom prst="rect">
              <a:avLst/>
            </a:prstGeom>
          </p:spPr>
        </p:pic>
        <p:pic>
          <p:nvPicPr>
            <p:cNvPr id="186" name="object 186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8687206" y="6371363"/>
              <a:ext cx="1151859" cy="228137"/>
            </a:xfrm>
            <a:prstGeom prst="rect">
              <a:avLst/>
            </a:prstGeom>
          </p:spPr>
        </p:pic>
        <p:sp>
          <p:nvSpPr>
            <p:cNvPr id="187" name="object 187"/>
            <p:cNvSpPr/>
            <p:nvPr/>
          </p:nvSpPr>
          <p:spPr>
            <a:xfrm>
              <a:off x="9101521" y="5752039"/>
              <a:ext cx="694690" cy="361315"/>
            </a:xfrm>
            <a:custGeom>
              <a:avLst/>
              <a:gdLst/>
              <a:ahLst/>
              <a:cxnLst/>
              <a:rect l="l" t="t" r="r" b="b"/>
              <a:pathLst>
                <a:path w="694690" h="361314">
                  <a:moveTo>
                    <a:pt x="561375" y="869"/>
                  </a:moveTo>
                  <a:lnTo>
                    <a:pt x="513691" y="7787"/>
                  </a:lnTo>
                  <a:lnTo>
                    <a:pt x="471751" y="26290"/>
                  </a:lnTo>
                  <a:lnTo>
                    <a:pt x="436853" y="54612"/>
                  </a:lnTo>
                  <a:lnTo>
                    <a:pt x="410295" y="90990"/>
                  </a:lnTo>
                  <a:lnTo>
                    <a:pt x="393375" y="133662"/>
                  </a:lnTo>
                  <a:lnTo>
                    <a:pt x="387450" y="180507"/>
                  </a:lnTo>
                  <a:lnTo>
                    <a:pt x="387431" y="181481"/>
                  </a:lnTo>
                  <a:lnTo>
                    <a:pt x="393375" y="228324"/>
                  </a:lnTo>
                  <a:lnTo>
                    <a:pt x="410295" y="270975"/>
                  </a:lnTo>
                  <a:lnTo>
                    <a:pt x="436853" y="307350"/>
                  </a:lnTo>
                  <a:lnTo>
                    <a:pt x="471751" y="335679"/>
                  </a:lnTo>
                  <a:lnTo>
                    <a:pt x="513691" y="354192"/>
                  </a:lnTo>
                  <a:lnTo>
                    <a:pt x="561375" y="361119"/>
                  </a:lnTo>
                  <a:lnTo>
                    <a:pt x="593980" y="358563"/>
                  </a:lnTo>
                  <a:lnTo>
                    <a:pt x="626512" y="350565"/>
                  </a:lnTo>
                  <a:lnTo>
                    <a:pt x="656888" y="337737"/>
                  </a:lnTo>
                  <a:lnTo>
                    <a:pt x="683026" y="320691"/>
                  </a:lnTo>
                  <a:lnTo>
                    <a:pt x="694505" y="299177"/>
                  </a:lnTo>
                  <a:lnTo>
                    <a:pt x="693922" y="297226"/>
                  </a:lnTo>
                  <a:lnTo>
                    <a:pt x="568464" y="297226"/>
                  </a:lnTo>
                  <a:lnTo>
                    <a:pt x="522421" y="288130"/>
                  </a:lnTo>
                  <a:lnTo>
                    <a:pt x="484821" y="263325"/>
                  </a:lnTo>
                  <a:lnTo>
                    <a:pt x="459470" y="226534"/>
                  </a:lnTo>
                  <a:lnTo>
                    <a:pt x="450174" y="181481"/>
                  </a:lnTo>
                  <a:lnTo>
                    <a:pt x="450174" y="180507"/>
                  </a:lnTo>
                  <a:lnTo>
                    <a:pt x="459470" y="135440"/>
                  </a:lnTo>
                  <a:lnTo>
                    <a:pt x="484821" y="98639"/>
                  </a:lnTo>
                  <a:lnTo>
                    <a:pt x="522421" y="73828"/>
                  </a:lnTo>
                  <a:lnTo>
                    <a:pt x="568464" y="64731"/>
                  </a:lnTo>
                  <a:lnTo>
                    <a:pt x="693940" y="64731"/>
                  </a:lnTo>
                  <a:lnTo>
                    <a:pt x="694505" y="62843"/>
                  </a:lnTo>
                  <a:lnTo>
                    <a:pt x="683026" y="41328"/>
                  </a:lnTo>
                  <a:lnTo>
                    <a:pt x="656888" y="24241"/>
                  </a:lnTo>
                  <a:lnTo>
                    <a:pt x="626512" y="11396"/>
                  </a:lnTo>
                  <a:lnTo>
                    <a:pt x="593980" y="3402"/>
                  </a:lnTo>
                  <a:lnTo>
                    <a:pt x="561375" y="869"/>
                  </a:lnTo>
                  <a:close/>
                </a:path>
                <a:path w="694690" h="361314">
                  <a:moveTo>
                    <a:pt x="669017" y="265783"/>
                  </a:moveTo>
                  <a:lnTo>
                    <a:pt x="642200" y="271845"/>
                  </a:lnTo>
                  <a:lnTo>
                    <a:pt x="626065" y="282512"/>
                  </a:lnTo>
                  <a:lnTo>
                    <a:pt x="608202" y="290492"/>
                  </a:lnTo>
                  <a:lnTo>
                    <a:pt x="588904" y="295494"/>
                  </a:lnTo>
                  <a:lnTo>
                    <a:pt x="568464" y="297226"/>
                  </a:lnTo>
                  <a:lnTo>
                    <a:pt x="693922" y="297226"/>
                  </a:lnTo>
                  <a:lnTo>
                    <a:pt x="688143" y="277884"/>
                  </a:lnTo>
                  <a:lnTo>
                    <a:pt x="669017" y="265783"/>
                  </a:lnTo>
                  <a:close/>
                </a:path>
                <a:path w="694690" h="361314">
                  <a:moveTo>
                    <a:pt x="693940" y="64731"/>
                  </a:moveTo>
                  <a:lnTo>
                    <a:pt x="568464" y="64731"/>
                  </a:lnTo>
                  <a:lnTo>
                    <a:pt x="588904" y="66463"/>
                  </a:lnTo>
                  <a:lnTo>
                    <a:pt x="608202" y="71463"/>
                  </a:lnTo>
                  <a:lnTo>
                    <a:pt x="626065" y="79432"/>
                  </a:lnTo>
                  <a:lnTo>
                    <a:pt x="642200" y="90070"/>
                  </a:lnTo>
                  <a:lnTo>
                    <a:pt x="669017" y="96161"/>
                  </a:lnTo>
                  <a:lnTo>
                    <a:pt x="688143" y="84103"/>
                  </a:lnTo>
                  <a:lnTo>
                    <a:pt x="693940" y="64731"/>
                  </a:lnTo>
                  <a:close/>
                </a:path>
                <a:path w="694690" h="361314">
                  <a:moveTo>
                    <a:pt x="179856" y="0"/>
                  </a:moveTo>
                  <a:lnTo>
                    <a:pt x="174895" y="0"/>
                  </a:lnTo>
                  <a:lnTo>
                    <a:pt x="128462" y="7493"/>
                  </a:lnTo>
                  <a:lnTo>
                    <a:pt x="86700" y="26202"/>
                  </a:lnTo>
                  <a:lnTo>
                    <a:pt x="51291" y="54411"/>
                  </a:lnTo>
                  <a:lnTo>
                    <a:pt x="23917" y="90408"/>
                  </a:lnTo>
                  <a:lnTo>
                    <a:pt x="6259" y="132478"/>
                  </a:lnTo>
                  <a:lnTo>
                    <a:pt x="0" y="178905"/>
                  </a:lnTo>
                  <a:lnTo>
                    <a:pt x="6111" y="226935"/>
                  </a:lnTo>
                  <a:lnTo>
                    <a:pt x="23497" y="270194"/>
                  </a:lnTo>
                  <a:lnTo>
                    <a:pt x="50559" y="306621"/>
                  </a:lnTo>
                  <a:lnTo>
                    <a:pt x="85780" y="334775"/>
                  </a:lnTo>
                  <a:lnTo>
                    <a:pt x="127619" y="353058"/>
                  </a:lnTo>
                  <a:lnTo>
                    <a:pt x="174755" y="359905"/>
                  </a:lnTo>
                  <a:lnTo>
                    <a:pt x="176507" y="359905"/>
                  </a:lnTo>
                  <a:lnTo>
                    <a:pt x="241280" y="348803"/>
                  </a:lnTo>
                  <a:lnTo>
                    <a:pt x="296661" y="319183"/>
                  </a:lnTo>
                  <a:lnTo>
                    <a:pt x="308297" y="294221"/>
                  </a:lnTo>
                  <a:lnTo>
                    <a:pt x="175586" y="294221"/>
                  </a:lnTo>
                  <a:lnTo>
                    <a:pt x="141379" y="288250"/>
                  </a:lnTo>
                  <a:lnTo>
                    <a:pt x="89152" y="251076"/>
                  </a:lnTo>
                  <a:lnTo>
                    <a:pt x="71484" y="212778"/>
                  </a:lnTo>
                  <a:lnTo>
                    <a:pt x="74657" y="208349"/>
                  </a:lnTo>
                  <a:lnTo>
                    <a:pt x="76835" y="205355"/>
                  </a:lnTo>
                  <a:lnTo>
                    <a:pt x="81159" y="203784"/>
                  </a:lnTo>
                  <a:lnTo>
                    <a:pt x="293362" y="203784"/>
                  </a:lnTo>
                  <a:lnTo>
                    <a:pt x="308811" y="202315"/>
                  </a:lnTo>
                  <a:lnTo>
                    <a:pt x="321738" y="198088"/>
                  </a:lnTo>
                  <a:lnTo>
                    <a:pt x="332106" y="191112"/>
                  </a:lnTo>
                  <a:lnTo>
                    <a:pt x="339874" y="181397"/>
                  </a:lnTo>
                  <a:lnTo>
                    <a:pt x="346573" y="160069"/>
                  </a:lnTo>
                  <a:lnTo>
                    <a:pt x="346062" y="143241"/>
                  </a:lnTo>
                  <a:lnTo>
                    <a:pt x="85233" y="143241"/>
                  </a:lnTo>
                  <a:lnTo>
                    <a:pt x="80521" y="140969"/>
                  </a:lnTo>
                  <a:lnTo>
                    <a:pt x="78018" y="137053"/>
                  </a:lnTo>
                  <a:lnTo>
                    <a:pt x="75568" y="133168"/>
                  </a:lnTo>
                  <a:lnTo>
                    <a:pt x="75516" y="128121"/>
                  </a:lnTo>
                  <a:lnTo>
                    <a:pt x="77861" y="123106"/>
                  </a:lnTo>
                  <a:lnTo>
                    <a:pt x="94349" y="99111"/>
                  </a:lnTo>
                  <a:lnTo>
                    <a:pt x="117866" y="80227"/>
                  </a:lnTo>
                  <a:lnTo>
                    <a:pt x="146247" y="67767"/>
                  </a:lnTo>
                  <a:lnTo>
                    <a:pt x="177324" y="63045"/>
                  </a:lnTo>
                  <a:lnTo>
                    <a:pt x="310956" y="63045"/>
                  </a:lnTo>
                  <a:lnTo>
                    <a:pt x="305687" y="55853"/>
                  </a:lnTo>
                  <a:lnTo>
                    <a:pt x="272770" y="27811"/>
                  </a:lnTo>
                  <a:lnTo>
                    <a:pt x="230560" y="7680"/>
                  </a:lnTo>
                  <a:lnTo>
                    <a:pt x="179856" y="0"/>
                  </a:lnTo>
                  <a:close/>
                </a:path>
                <a:path w="694690" h="361314">
                  <a:moveTo>
                    <a:pt x="269455" y="264145"/>
                  </a:moveTo>
                  <a:lnTo>
                    <a:pt x="253343" y="271122"/>
                  </a:lnTo>
                  <a:lnTo>
                    <a:pt x="236023" y="281228"/>
                  </a:lnTo>
                  <a:lnTo>
                    <a:pt x="217405" y="288420"/>
                  </a:lnTo>
                  <a:lnTo>
                    <a:pt x="197317" y="292738"/>
                  </a:lnTo>
                  <a:lnTo>
                    <a:pt x="175586" y="294221"/>
                  </a:lnTo>
                  <a:lnTo>
                    <a:pt x="308297" y="294221"/>
                  </a:lnTo>
                  <a:lnTo>
                    <a:pt x="308340" y="293832"/>
                  </a:lnTo>
                  <a:lnTo>
                    <a:pt x="306367" y="284284"/>
                  </a:lnTo>
                  <a:lnTo>
                    <a:pt x="297899" y="271571"/>
                  </a:lnTo>
                  <a:lnTo>
                    <a:pt x="284952" y="264577"/>
                  </a:lnTo>
                  <a:lnTo>
                    <a:pt x="269455" y="264145"/>
                  </a:lnTo>
                  <a:close/>
                </a:path>
                <a:path w="694690" h="361314">
                  <a:moveTo>
                    <a:pt x="310956" y="63045"/>
                  </a:moveTo>
                  <a:lnTo>
                    <a:pt x="177973" y="63045"/>
                  </a:lnTo>
                  <a:lnTo>
                    <a:pt x="206567" y="67059"/>
                  </a:lnTo>
                  <a:lnTo>
                    <a:pt x="232570" y="78560"/>
                  </a:lnTo>
                  <a:lnTo>
                    <a:pt x="271625" y="120760"/>
                  </a:lnTo>
                  <a:lnTo>
                    <a:pt x="275447" y="134037"/>
                  </a:lnTo>
                  <a:lnTo>
                    <a:pt x="270871" y="141587"/>
                  </a:lnTo>
                  <a:lnTo>
                    <a:pt x="267573" y="143241"/>
                  </a:lnTo>
                  <a:lnTo>
                    <a:pt x="346062" y="143241"/>
                  </a:lnTo>
                  <a:lnTo>
                    <a:pt x="345993" y="140969"/>
                  </a:lnTo>
                  <a:lnTo>
                    <a:pt x="345874" y="137053"/>
                  </a:lnTo>
                  <a:lnTo>
                    <a:pt x="345831" y="135622"/>
                  </a:lnTo>
                  <a:lnTo>
                    <a:pt x="339322" y="110538"/>
                  </a:lnTo>
                  <a:lnTo>
                    <a:pt x="328722" y="87295"/>
                  </a:lnTo>
                  <a:lnTo>
                    <a:pt x="310956" y="63045"/>
                  </a:lnTo>
                  <a:close/>
                </a:path>
              </a:pathLst>
            </a:custGeom>
            <a:solidFill>
              <a:srgbClr val="007C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" name="object 188"/>
            <p:cNvSpPr/>
            <p:nvPr/>
          </p:nvSpPr>
          <p:spPr>
            <a:xfrm>
              <a:off x="8378393" y="5586131"/>
              <a:ext cx="683260" cy="648335"/>
            </a:xfrm>
            <a:custGeom>
              <a:avLst/>
              <a:gdLst/>
              <a:ahLst/>
              <a:cxnLst/>
              <a:rect l="l" t="t" r="r" b="b"/>
              <a:pathLst>
                <a:path w="683259" h="648335">
                  <a:moveTo>
                    <a:pt x="173934" y="162026"/>
                  </a:moveTo>
                  <a:lnTo>
                    <a:pt x="126249" y="168956"/>
                  </a:lnTo>
                  <a:lnTo>
                    <a:pt x="84310" y="187461"/>
                  </a:lnTo>
                  <a:lnTo>
                    <a:pt x="49413" y="215781"/>
                  </a:lnTo>
                  <a:lnTo>
                    <a:pt x="22857" y="252155"/>
                  </a:lnTo>
                  <a:lnTo>
                    <a:pt x="5940" y="294822"/>
                  </a:lnTo>
                  <a:lnTo>
                    <a:pt x="7" y="341654"/>
                  </a:lnTo>
                  <a:lnTo>
                    <a:pt x="0" y="342638"/>
                  </a:lnTo>
                  <a:lnTo>
                    <a:pt x="5797" y="388909"/>
                  </a:lnTo>
                  <a:lnTo>
                    <a:pt x="22314" y="431099"/>
                  </a:lnTo>
                  <a:lnTo>
                    <a:pt x="48260" y="467201"/>
                  </a:lnTo>
                  <a:lnTo>
                    <a:pt x="82382" y="495525"/>
                  </a:lnTo>
                  <a:lnTo>
                    <a:pt x="123427" y="514378"/>
                  </a:lnTo>
                  <a:lnTo>
                    <a:pt x="170143" y="522067"/>
                  </a:lnTo>
                  <a:lnTo>
                    <a:pt x="170143" y="521889"/>
                  </a:lnTo>
                  <a:lnTo>
                    <a:pt x="182310" y="519308"/>
                  </a:lnTo>
                  <a:lnTo>
                    <a:pt x="192241" y="512528"/>
                  </a:lnTo>
                  <a:lnTo>
                    <a:pt x="198935" y="502529"/>
                  </a:lnTo>
                  <a:lnTo>
                    <a:pt x="201389" y="490288"/>
                  </a:lnTo>
                  <a:lnTo>
                    <a:pt x="198935" y="478050"/>
                  </a:lnTo>
                  <a:lnTo>
                    <a:pt x="192241" y="468044"/>
                  </a:lnTo>
                  <a:lnTo>
                    <a:pt x="182310" y="461253"/>
                  </a:lnTo>
                  <a:lnTo>
                    <a:pt x="170143" y="458656"/>
                  </a:lnTo>
                  <a:lnTo>
                    <a:pt x="127964" y="446759"/>
                  </a:lnTo>
                  <a:lnTo>
                    <a:pt x="93871" y="421269"/>
                  </a:lnTo>
                  <a:lnTo>
                    <a:pt x="71067" y="385468"/>
                  </a:lnTo>
                  <a:lnTo>
                    <a:pt x="62754" y="342638"/>
                  </a:lnTo>
                  <a:lnTo>
                    <a:pt x="62754" y="341654"/>
                  </a:lnTo>
                  <a:lnTo>
                    <a:pt x="72048" y="296605"/>
                  </a:lnTo>
                  <a:lnTo>
                    <a:pt x="97394" y="259802"/>
                  </a:lnTo>
                  <a:lnTo>
                    <a:pt x="134987" y="234981"/>
                  </a:lnTo>
                  <a:lnTo>
                    <a:pt x="181023" y="225877"/>
                  </a:lnTo>
                  <a:lnTo>
                    <a:pt x="306489" y="225877"/>
                  </a:lnTo>
                  <a:lnTo>
                    <a:pt x="307045" y="224020"/>
                  </a:lnTo>
                  <a:lnTo>
                    <a:pt x="295553" y="202527"/>
                  </a:lnTo>
                  <a:lnTo>
                    <a:pt x="269422" y="185424"/>
                  </a:lnTo>
                  <a:lnTo>
                    <a:pt x="239059" y="172562"/>
                  </a:lnTo>
                  <a:lnTo>
                    <a:pt x="206538" y="164558"/>
                  </a:lnTo>
                  <a:lnTo>
                    <a:pt x="173934" y="162026"/>
                  </a:lnTo>
                  <a:close/>
                </a:path>
                <a:path w="683259" h="648335">
                  <a:moveTo>
                    <a:pt x="306489" y="225877"/>
                  </a:moveTo>
                  <a:lnTo>
                    <a:pt x="181023" y="225877"/>
                  </a:lnTo>
                  <a:lnTo>
                    <a:pt x="201469" y="227616"/>
                  </a:lnTo>
                  <a:lnTo>
                    <a:pt x="220761" y="232626"/>
                  </a:lnTo>
                  <a:lnTo>
                    <a:pt x="238618" y="240596"/>
                  </a:lnTo>
                  <a:lnTo>
                    <a:pt x="254759" y="251217"/>
                  </a:lnTo>
                  <a:lnTo>
                    <a:pt x="281569" y="257324"/>
                  </a:lnTo>
                  <a:lnTo>
                    <a:pt x="300691" y="245272"/>
                  </a:lnTo>
                  <a:lnTo>
                    <a:pt x="306489" y="225877"/>
                  </a:lnTo>
                  <a:close/>
                </a:path>
                <a:path w="683259" h="648335">
                  <a:moveTo>
                    <a:pt x="652122" y="246149"/>
                  </a:moveTo>
                  <a:lnTo>
                    <a:pt x="512887" y="246149"/>
                  </a:lnTo>
                  <a:lnTo>
                    <a:pt x="550592" y="253497"/>
                  </a:lnTo>
                  <a:lnTo>
                    <a:pt x="578946" y="272761"/>
                  </a:lnTo>
                  <a:lnTo>
                    <a:pt x="598150" y="301747"/>
                  </a:lnTo>
                  <a:lnTo>
                    <a:pt x="608402" y="338261"/>
                  </a:lnTo>
                  <a:lnTo>
                    <a:pt x="609706" y="363927"/>
                  </a:lnTo>
                  <a:lnTo>
                    <a:pt x="606256" y="397519"/>
                  </a:lnTo>
                  <a:lnTo>
                    <a:pt x="596056" y="435753"/>
                  </a:lnTo>
                  <a:lnTo>
                    <a:pt x="577110" y="475343"/>
                  </a:lnTo>
                  <a:lnTo>
                    <a:pt x="547421" y="513004"/>
                  </a:lnTo>
                  <a:lnTo>
                    <a:pt x="504993" y="545450"/>
                  </a:lnTo>
                  <a:lnTo>
                    <a:pt x="447831" y="569396"/>
                  </a:lnTo>
                  <a:lnTo>
                    <a:pt x="433024" y="576148"/>
                  </a:lnTo>
                  <a:lnTo>
                    <a:pt x="423380" y="585518"/>
                  </a:lnTo>
                  <a:lnTo>
                    <a:pt x="417921" y="596330"/>
                  </a:lnTo>
                  <a:lnTo>
                    <a:pt x="415665" y="607405"/>
                  </a:lnTo>
                  <a:lnTo>
                    <a:pt x="418828" y="625831"/>
                  </a:lnTo>
                  <a:lnTo>
                    <a:pt x="430125" y="640107"/>
                  </a:lnTo>
                  <a:lnTo>
                    <a:pt x="447084" y="647891"/>
                  </a:lnTo>
                  <a:lnTo>
                    <a:pt x="467234" y="646838"/>
                  </a:lnTo>
                  <a:lnTo>
                    <a:pt x="523328" y="620259"/>
                  </a:lnTo>
                  <a:lnTo>
                    <a:pt x="569251" y="589420"/>
                  </a:lnTo>
                  <a:lnTo>
                    <a:pt x="605922" y="555389"/>
                  </a:lnTo>
                  <a:lnTo>
                    <a:pt x="634257" y="519232"/>
                  </a:lnTo>
                  <a:lnTo>
                    <a:pt x="655175" y="482017"/>
                  </a:lnTo>
                  <a:lnTo>
                    <a:pt x="669592" y="444813"/>
                  </a:lnTo>
                  <a:lnTo>
                    <a:pt x="682602" y="374693"/>
                  </a:lnTo>
                  <a:lnTo>
                    <a:pt x="683028" y="343916"/>
                  </a:lnTo>
                  <a:lnTo>
                    <a:pt x="675692" y="297169"/>
                  </a:lnTo>
                  <a:lnTo>
                    <a:pt x="658213" y="254567"/>
                  </a:lnTo>
                  <a:lnTo>
                    <a:pt x="652122" y="246149"/>
                  </a:lnTo>
                  <a:close/>
                </a:path>
                <a:path w="683259" h="648335">
                  <a:moveTo>
                    <a:pt x="386189" y="0"/>
                  </a:moveTo>
                  <a:lnTo>
                    <a:pt x="351044" y="22321"/>
                  </a:lnTo>
                  <a:lnTo>
                    <a:pt x="347541" y="418091"/>
                  </a:lnTo>
                  <a:lnTo>
                    <a:pt x="347730" y="418720"/>
                  </a:lnTo>
                  <a:lnTo>
                    <a:pt x="347740" y="419327"/>
                  </a:lnTo>
                  <a:lnTo>
                    <a:pt x="371246" y="453312"/>
                  </a:lnTo>
                  <a:lnTo>
                    <a:pt x="386514" y="456415"/>
                  </a:lnTo>
                  <a:lnTo>
                    <a:pt x="389100" y="456415"/>
                  </a:lnTo>
                  <a:lnTo>
                    <a:pt x="390838" y="456111"/>
                  </a:lnTo>
                  <a:lnTo>
                    <a:pt x="393655" y="455766"/>
                  </a:lnTo>
                  <a:lnTo>
                    <a:pt x="406780" y="451143"/>
                  </a:lnTo>
                  <a:lnTo>
                    <a:pt x="417326" y="442515"/>
                  </a:lnTo>
                  <a:lnTo>
                    <a:pt x="424363" y="430769"/>
                  </a:lnTo>
                  <a:lnTo>
                    <a:pt x="426963" y="416793"/>
                  </a:lnTo>
                  <a:lnTo>
                    <a:pt x="426865" y="397519"/>
                  </a:lnTo>
                  <a:lnTo>
                    <a:pt x="426782" y="363927"/>
                  </a:lnTo>
                  <a:lnTo>
                    <a:pt x="426680" y="322890"/>
                  </a:lnTo>
                  <a:lnTo>
                    <a:pt x="453838" y="267985"/>
                  </a:lnTo>
                  <a:lnTo>
                    <a:pt x="512887" y="246149"/>
                  </a:lnTo>
                  <a:lnTo>
                    <a:pt x="652122" y="246149"/>
                  </a:lnTo>
                  <a:lnTo>
                    <a:pt x="631792" y="218052"/>
                  </a:lnTo>
                  <a:lnTo>
                    <a:pt x="597769" y="189680"/>
                  </a:lnTo>
                  <a:lnTo>
                    <a:pt x="425172" y="189680"/>
                  </a:lnTo>
                  <a:lnTo>
                    <a:pt x="425172" y="38983"/>
                  </a:lnTo>
                  <a:lnTo>
                    <a:pt x="422101" y="23823"/>
                  </a:lnTo>
                  <a:lnTo>
                    <a:pt x="413734" y="11430"/>
                  </a:lnTo>
                  <a:lnTo>
                    <a:pt x="401340" y="3068"/>
                  </a:lnTo>
                  <a:lnTo>
                    <a:pt x="386189" y="0"/>
                  </a:lnTo>
                  <a:close/>
                </a:path>
                <a:path w="683259" h="648335">
                  <a:moveTo>
                    <a:pt x="510897" y="164445"/>
                  </a:moveTo>
                  <a:lnTo>
                    <a:pt x="490331" y="165846"/>
                  </a:lnTo>
                  <a:lnTo>
                    <a:pt x="468738" y="170285"/>
                  </a:lnTo>
                  <a:lnTo>
                    <a:pt x="446794" y="178112"/>
                  </a:lnTo>
                  <a:lnTo>
                    <a:pt x="425172" y="189680"/>
                  </a:lnTo>
                  <a:lnTo>
                    <a:pt x="597883" y="189680"/>
                  </a:lnTo>
                  <a:lnTo>
                    <a:pt x="556932" y="171048"/>
                  </a:lnTo>
                  <a:lnTo>
                    <a:pt x="510897" y="164445"/>
                  </a:lnTo>
                  <a:close/>
                </a:path>
              </a:pathLst>
            </a:custGeom>
            <a:solidFill>
              <a:srgbClr val="99C1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9" name="object 189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9796122" y="5684335"/>
              <a:ext cx="68806" cy="68793"/>
            </a:xfrm>
            <a:prstGeom prst="rect">
              <a:avLst/>
            </a:prstGeom>
          </p:spPr>
        </p:pic>
        <p:pic>
          <p:nvPicPr>
            <p:cNvPr id="190" name="object 190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5487299" y="10176982"/>
              <a:ext cx="2144612" cy="207290"/>
            </a:xfrm>
            <a:prstGeom prst="rect">
              <a:avLst/>
            </a:prstGeom>
          </p:spPr>
        </p:pic>
        <p:pic>
          <p:nvPicPr>
            <p:cNvPr id="191" name="object 191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5604079" y="4845093"/>
              <a:ext cx="1385394" cy="133549"/>
            </a:xfrm>
            <a:prstGeom prst="rect">
              <a:avLst/>
            </a:prstGeom>
          </p:spPr>
        </p:pic>
        <p:sp>
          <p:nvSpPr>
            <p:cNvPr id="192" name="object 192"/>
            <p:cNvSpPr/>
            <p:nvPr/>
          </p:nvSpPr>
          <p:spPr>
            <a:xfrm>
              <a:off x="6998322" y="4874608"/>
              <a:ext cx="524510" cy="109220"/>
            </a:xfrm>
            <a:custGeom>
              <a:avLst/>
              <a:gdLst/>
              <a:ahLst/>
              <a:cxnLst/>
              <a:rect l="l" t="t" r="r" b="b"/>
              <a:pathLst>
                <a:path w="524509" h="109220">
                  <a:moveTo>
                    <a:pt x="75158" y="2235"/>
                  </a:moveTo>
                  <a:lnTo>
                    <a:pt x="0" y="2235"/>
                  </a:lnTo>
                  <a:lnTo>
                    <a:pt x="0" y="14935"/>
                  </a:lnTo>
                  <a:lnTo>
                    <a:pt x="30899" y="14935"/>
                  </a:lnTo>
                  <a:lnTo>
                    <a:pt x="30899" y="101295"/>
                  </a:lnTo>
                  <a:lnTo>
                    <a:pt x="44259" y="101295"/>
                  </a:lnTo>
                  <a:lnTo>
                    <a:pt x="44259" y="14935"/>
                  </a:lnTo>
                  <a:lnTo>
                    <a:pt x="75158" y="14935"/>
                  </a:lnTo>
                  <a:lnTo>
                    <a:pt x="75158" y="2235"/>
                  </a:lnTo>
                  <a:close/>
                </a:path>
                <a:path w="524509" h="109220">
                  <a:moveTo>
                    <a:pt x="97866" y="2603"/>
                  </a:moveTo>
                  <a:lnTo>
                    <a:pt x="84582" y="2603"/>
                  </a:lnTo>
                  <a:lnTo>
                    <a:pt x="84582" y="101282"/>
                  </a:lnTo>
                  <a:lnTo>
                    <a:pt x="97866" y="101282"/>
                  </a:lnTo>
                  <a:lnTo>
                    <a:pt x="97866" y="2603"/>
                  </a:lnTo>
                  <a:close/>
                </a:path>
                <a:path w="524509" h="109220">
                  <a:moveTo>
                    <a:pt x="205054" y="51955"/>
                  </a:moveTo>
                  <a:lnTo>
                    <a:pt x="192811" y="13766"/>
                  </a:lnTo>
                  <a:lnTo>
                    <a:pt x="191300" y="12420"/>
                  </a:lnTo>
                  <a:lnTo>
                    <a:pt x="191300" y="51955"/>
                  </a:lnTo>
                  <a:lnTo>
                    <a:pt x="190754" y="60947"/>
                  </a:lnTo>
                  <a:lnTo>
                    <a:pt x="166001" y="91706"/>
                  </a:lnTo>
                  <a:lnTo>
                    <a:pt x="158775" y="92392"/>
                  </a:lnTo>
                  <a:lnTo>
                    <a:pt x="151511" y="91706"/>
                  </a:lnTo>
                  <a:lnTo>
                    <a:pt x="126593" y="60947"/>
                  </a:lnTo>
                  <a:lnTo>
                    <a:pt x="126060" y="51955"/>
                  </a:lnTo>
                  <a:lnTo>
                    <a:pt x="126593" y="43014"/>
                  </a:lnTo>
                  <a:lnTo>
                    <a:pt x="151511" y="12319"/>
                  </a:lnTo>
                  <a:lnTo>
                    <a:pt x="158775" y="11645"/>
                  </a:lnTo>
                  <a:lnTo>
                    <a:pt x="166001" y="12319"/>
                  </a:lnTo>
                  <a:lnTo>
                    <a:pt x="190754" y="43014"/>
                  </a:lnTo>
                  <a:lnTo>
                    <a:pt x="191300" y="51955"/>
                  </a:lnTo>
                  <a:lnTo>
                    <a:pt x="191300" y="12420"/>
                  </a:lnTo>
                  <a:lnTo>
                    <a:pt x="158775" y="12"/>
                  </a:lnTo>
                  <a:lnTo>
                    <a:pt x="148463" y="876"/>
                  </a:lnTo>
                  <a:lnTo>
                    <a:pt x="115379" y="30200"/>
                  </a:lnTo>
                  <a:lnTo>
                    <a:pt x="112293" y="51955"/>
                  </a:lnTo>
                  <a:lnTo>
                    <a:pt x="113068" y="63525"/>
                  </a:lnTo>
                  <a:lnTo>
                    <a:pt x="139331" y="100584"/>
                  </a:lnTo>
                  <a:lnTo>
                    <a:pt x="158775" y="104038"/>
                  </a:lnTo>
                  <a:lnTo>
                    <a:pt x="169062" y="103174"/>
                  </a:lnTo>
                  <a:lnTo>
                    <a:pt x="201980" y="73787"/>
                  </a:lnTo>
                  <a:lnTo>
                    <a:pt x="204279" y="63525"/>
                  </a:lnTo>
                  <a:lnTo>
                    <a:pt x="205054" y="51955"/>
                  </a:lnTo>
                  <a:close/>
                </a:path>
                <a:path w="524509" h="109220">
                  <a:moveTo>
                    <a:pt x="307606" y="51968"/>
                  </a:moveTo>
                  <a:lnTo>
                    <a:pt x="295262" y="13804"/>
                  </a:lnTo>
                  <a:lnTo>
                    <a:pt x="293839" y="12534"/>
                  </a:lnTo>
                  <a:lnTo>
                    <a:pt x="293839" y="51968"/>
                  </a:lnTo>
                  <a:lnTo>
                    <a:pt x="293839" y="58585"/>
                  </a:lnTo>
                  <a:lnTo>
                    <a:pt x="293052" y="64503"/>
                  </a:lnTo>
                  <a:lnTo>
                    <a:pt x="289852" y="74917"/>
                  </a:lnTo>
                  <a:lnTo>
                    <a:pt x="287515" y="79159"/>
                  </a:lnTo>
                  <a:lnTo>
                    <a:pt x="284467" y="82511"/>
                  </a:lnTo>
                  <a:lnTo>
                    <a:pt x="271348" y="71729"/>
                  </a:lnTo>
                  <a:lnTo>
                    <a:pt x="264845" y="80187"/>
                  </a:lnTo>
                  <a:lnTo>
                    <a:pt x="264020" y="92392"/>
                  </a:lnTo>
                  <a:lnTo>
                    <a:pt x="261315" y="92392"/>
                  </a:lnTo>
                  <a:lnTo>
                    <a:pt x="230759" y="68884"/>
                  </a:lnTo>
                  <a:lnTo>
                    <a:pt x="228600" y="51968"/>
                  </a:lnTo>
                  <a:lnTo>
                    <a:pt x="229133" y="43014"/>
                  </a:lnTo>
                  <a:lnTo>
                    <a:pt x="254050" y="12306"/>
                  </a:lnTo>
                  <a:lnTo>
                    <a:pt x="261315" y="11645"/>
                  </a:lnTo>
                  <a:lnTo>
                    <a:pt x="268541" y="12306"/>
                  </a:lnTo>
                  <a:lnTo>
                    <a:pt x="293306" y="43014"/>
                  </a:lnTo>
                  <a:lnTo>
                    <a:pt x="293839" y="51968"/>
                  </a:lnTo>
                  <a:lnTo>
                    <a:pt x="293839" y="12534"/>
                  </a:lnTo>
                  <a:lnTo>
                    <a:pt x="261315" y="0"/>
                  </a:lnTo>
                  <a:lnTo>
                    <a:pt x="251002" y="876"/>
                  </a:lnTo>
                  <a:lnTo>
                    <a:pt x="217906" y="30276"/>
                  </a:lnTo>
                  <a:lnTo>
                    <a:pt x="214845" y="51968"/>
                  </a:lnTo>
                  <a:lnTo>
                    <a:pt x="215620" y="63525"/>
                  </a:lnTo>
                  <a:lnTo>
                    <a:pt x="217932" y="73774"/>
                  </a:lnTo>
                  <a:lnTo>
                    <a:pt x="221703" y="82511"/>
                  </a:lnTo>
                  <a:lnTo>
                    <a:pt x="221780" y="82702"/>
                  </a:lnTo>
                  <a:lnTo>
                    <a:pt x="261315" y="104038"/>
                  </a:lnTo>
                  <a:lnTo>
                    <a:pt x="265938" y="104038"/>
                  </a:lnTo>
                  <a:lnTo>
                    <a:pt x="286334" y="97764"/>
                  </a:lnTo>
                  <a:lnTo>
                    <a:pt x="300075" y="109080"/>
                  </a:lnTo>
                  <a:lnTo>
                    <a:pt x="306666" y="100749"/>
                  </a:lnTo>
                  <a:lnTo>
                    <a:pt x="303149" y="97764"/>
                  </a:lnTo>
                  <a:lnTo>
                    <a:pt x="296811" y="92392"/>
                  </a:lnTo>
                  <a:lnTo>
                    <a:pt x="294906" y="90779"/>
                  </a:lnTo>
                  <a:lnTo>
                    <a:pt x="299199" y="85699"/>
                  </a:lnTo>
                  <a:lnTo>
                    <a:pt x="300850" y="82702"/>
                  </a:lnTo>
                  <a:lnTo>
                    <a:pt x="300951" y="82511"/>
                  </a:lnTo>
                  <a:lnTo>
                    <a:pt x="302399" y="79883"/>
                  </a:lnTo>
                  <a:lnTo>
                    <a:pt x="306539" y="67221"/>
                  </a:lnTo>
                  <a:lnTo>
                    <a:pt x="307606" y="59994"/>
                  </a:lnTo>
                  <a:lnTo>
                    <a:pt x="307606" y="51968"/>
                  </a:lnTo>
                  <a:close/>
                </a:path>
                <a:path w="524509" h="109220">
                  <a:moveTo>
                    <a:pt x="397764" y="2603"/>
                  </a:moveTo>
                  <a:lnTo>
                    <a:pt x="384390" y="2603"/>
                  </a:lnTo>
                  <a:lnTo>
                    <a:pt x="384390" y="73037"/>
                  </a:lnTo>
                  <a:lnTo>
                    <a:pt x="382346" y="79819"/>
                  </a:lnTo>
                  <a:lnTo>
                    <a:pt x="374040" y="88912"/>
                  </a:lnTo>
                  <a:lnTo>
                    <a:pt x="367766" y="91122"/>
                  </a:lnTo>
                  <a:lnTo>
                    <a:pt x="350837" y="91122"/>
                  </a:lnTo>
                  <a:lnTo>
                    <a:pt x="344538" y="88925"/>
                  </a:lnTo>
                  <a:lnTo>
                    <a:pt x="336423" y="80086"/>
                  </a:lnTo>
                  <a:lnTo>
                    <a:pt x="334391" y="73279"/>
                  </a:lnTo>
                  <a:lnTo>
                    <a:pt x="334391" y="2603"/>
                  </a:lnTo>
                  <a:lnTo>
                    <a:pt x="321094" y="2603"/>
                  </a:lnTo>
                  <a:lnTo>
                    <a:pt x="321094" y="63855"/>
                  </a:lnTo>
                  <a:lnTo>
                    <a:pt x="321678" y="73228"/>
                  </a:lnTo>
                  <a:lnTo>
                    <a:pt x="349199" y="103403"/>
                  </a:lnTo>
                  <a:lnTo>
                    <a:pt x="357797" y="104038"/>
                  </a:lnTo>
                  <a:lnTo>
                    <a:pt x="367042" y="103403"/>
                  </a:lnTo>
                  <a:lnTo>
                    <a:pt x="397129" y="73139"/>
                  </a:lnTo>
                  <a:lnTo>
                    <a:pt x="397764" y="63855"/>
                  </a:lnTo>
                  <a:lnTo>
                    <a:pt x="397764" y="2603"/>
                  </a:lnTo>
                  <a:close/>
                </a:path>
                <a:path w="524509" h="109220">
                  <a:moveTo>
                    <a:pt x="429044" y="2603"/>
                  </a:moveTo>
                  <a:lnTo>
                    <a:pt x="415747" y="2603"/>
                  </a:lnTo>
                  <a:lnTo>
                    <a:pt x="415747" y="101282"/>
                  </a:lnTo>
                  <a:lnTo>
                    <a:pt x="429044" y="101282"/>
                  </a:lnTo>
                  <a:lnTo>
                    <a:pt x="429044" y="2603"/>
                  </a:lnTo>
                  <a:close/>
                </a:path>
                <a:path w="524509" h="109220">
                  <a:moveTo>
                    <a:pt x="524383" y="101295"/>
                  </a:moveTo>
                  <a:lnTo>
                    <a:pt x="513448" y="71729"/>
                  </a:lnTo>
                  <a:lnTo>
                    <a:pt x="509181" y="60185"/>
                  </a:lnTo>
                  <a:lnTo>
                    <a:pt x="495655" y="23609"/>
                  </a:lnTo>
                  <a:lnTo>
                    <a:pt x="495655" y="60185"/>
                  </a:lnTo>
                  <a:lnTo>
                    <a:pt x="465150" y="60185"/>
                  </a:lnTo>
                  <a:lnTo>
                    <a:pt x="480491" y="16637"/>
                  </a:lnTo>
                  <a:lnTo>
                    <a:pt x="495655" y="60185"/>
                  </a:lnTo>
                  <a:lnTo>
                    <a:pt x="495655" y="23609"/>
                  </a:lnTo>
                  <a:lnTo>
                    <a:pt x="493077" y="16637"/>
                  </a:lnTo>
                  <a:lnTo>
                    <a:pt x="487883" y="2603"/>
                  </a:lnTo>
                  <a:lnTo>
                    <a:pt x="473202" y="2603"/>
                  </a:lnTo>
                  <a:lnTo>
                    <a:pt x="436816" y="101295"/>
                  </a:lnTo>
                  <a:lnTo>
                    <a:pt x="450596" y="101295"/>
                  </a:lnTo>
                  <a:lnTo>
                    <a:pt x="461035" y="71729"/>
                  </a:lnTo>
                  <a:lnTo>
                    <a:pt x="499567" y="71729"/>
                  </a:lnTo>
                  <a:lnTo>
                    <a:pt x="509943" y="101295"/>
                  </a:lnTo>
                  <a:lnTo>
                    <a:pt x="524383" y="101295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193"/>
            <p:cNvSpPr/>
            <p:nvPr/>
          </p:nvSpPr>
          <p:spPr>
            <a:xfrm>
              <a:off x="5573348" y="4995115"/>
              <a:ext cx="1972945" cy="6985"/>
            </a:xfrm>
            <a:custGeom>
              <a:avLst/>
              <a:gdLst/>
              <a:ahLst/>
              <a:cxnLst/>
              <a:rect l="l" t="t" r="r" b="b"/>
              <a:pathLst>
                <a:path w="1972945" h="6985">
                  <a:moveTo>
                    <a:pt x="1972515" y="0"/>
                  </a:moveTo>
                  <a:lnTo>
                    <a:pt x="0" y="0"/>
                  </a:lnTo>
                  <a:lnTo>
                    <a:pt x="0" y="6502"/>
                  </a:lnTo>
                  <a:lnTo>
                    <a:pt x="1972515" y="6502"/>
                  </a:lnTo>
                  <a:lnTo>
                    <a:pt x="1972515" y="0"/>
                  </a:lnTo>
                  <a:close/>
                </a:path>
              </a:pathLst>
            </a:custGeom>
            <a:solidFill>
              <a:srgbClr val="0096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4" name="object 194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5959062" y="5020919"/>
              <a:ext cx="1202659" cy="112414"/>
            </a:xfrm>
            <a:prstGeom prst="rect">
              <a:avLst/>
            </a:prstGeom>
          </p:spPr>
        </p:pic>
        <p:sp>
          <p:nvSpPr>
            <p:cNvPr id="195" name="object 195"/>
            <p:cNvSpPr/>
            <p:nvPr/>
          </p:nvSpPr>
          <p:spPr>
            <a:xfrm>
              <a:off x="6351818" y="4261970"/>
              <a:ext cx="408940" cy="517525"/>
            </a:xfrm>
            <a:custGeom>
              <a:avLst/>
              <a:gdLst/>
              <a:ahLst/>
              <a:cxnLst/>
              <a:rect l="l" t="t" r="r" b="b"/>
              <a:pathLst>
                <a:path w="408940" h="517525">
                  <a:moveTo>
                    <a:pt x="408113" y="0"/>
                  </a:moveTo>
                  <a:lnTo>
                    <a:pt x="0" y="0"/>
                  </a:lnTo>
                  <a:lnTo>
                    <a:pt x="0" y="335853"/>
                  </a:lnTo>
                  <a:lnTo>
                    <a:pt x="5391" y="377508"/>
                  </a:lnTo>
                  <a:lnTo>
                    <a:pt x="20750" y="415746"/>
                  </a:lnTo>
                  <a:lnTo>
                    <a:pt x="44851" y="449478"/>
                  </a:lnTo>
                  <a:lnTo>
                    <a:pt x="76470" y="477612"/>
                  </a:lnTo>
                  <a:lnTo>
                    <a:pt x="114381" y="499058"/>
                  </a:lnTo>
                  <a:lnTo>
                    <a:pt x="157360" y="512725"/>
                  </a:lnTo>
                  <a:lnTo>
                    <a:pt x="204182" y="517523"/>
                  </a:lnTo>
                  <a:lnTo>
                    <a:pt x="251004" y="512725"/>
                  </a:lnTo>
                  <a:lnTo>
                    <a:pt x="293983" y="499058"/>
                  </a:lnTo>
                  <a:lnTo>
                    <a:pt x="331894" y="477612"/>
                  </a:lnTo>
                  <a:lnTo>
                    <a:pt x="363512" y="449478"/>
                  </a:lnTo>
                  <a:lnTo>
                    <a:pt x="387613" y="415746"/>
                  </a:lnTo>
                  <a:lnTo>
                    <a:pt x="402972" y="377508"/>
                  </a:lnTo>
                  <a:lnTo>
                    <a:pt x="408364" y="335853"/>
                  </a:lnTo>
                  <a:lnTo>
                    <a:pt x="408113" y="326356"/>
                  </a:lnTo>
                  <a:lnTo>
                    <a:pt x="4081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196"/>
            <p:cNvSpPr/>
            <p:nvPr/>
          </p:nvSpPr>
          <p:spPr>
            <a:xfrm>
              <a:off x="6350271" y="4260425"/>
              <a:ext cx="411480" cy="520700"/>
            </a:xfrm>
            <a:custGeom>
              <a:avLst/>
              <a:gdLst/>
              <a:ahLst/>
              <a:cxnLst/>
              <a:rect l="l" t="t" r="r" b="b"/>
              <a:pathLst>
                <a:path w="411479" h="520700">
                  <a:moveTo>
                    <a:pt x="411212" y="0"/>
                  </a:moveTo>
                  <a:lnTo>
                    <a:pt x="0" y="0"/>
                  </a:lnTo>
                  <a:lnTo>
                    <a:pt x="0" y="337403"/>
                  </a:lnTo>
                  <a:lnTo>
                    <a:pt x="5351" y="378651"/>
                  </a:lnTo>
                  <a:lnTo>
                    <a:pt x="20942" y="417903"/>
                  </a:lnTo>
                  <a:lnTo>
                    <a:pt x="45254" y="451923"/>
                  </a:lnTo>
                  <a:lnTo>
                    <a:pt x="77133" y="480312"/>
                  </a:lnTo>
                  <a:lnTo>
                    <a:pt x="115335" y="501962"/>
                  </a:lnTo>
                  <a:lnTo>
                    <a:pt x="158616" y="515765"/>
                  </a:lnTo>
                  <a:lnTo>
                    <a:pt x="205731" y="520612"/>
                  </a:lnTo>
                  <a:lnTo>
                    <a:pt x="235858" y="517513"/>
                  </a:lnTo>
                  <a:lnTo>
                    <a:pt x="205731" y="517513"/>
                  </a:lnTo>
                  <a:lnTo>
                    <a:pt x="159325" y="512748"/>
                  </a:lnTo>
                  <a:lnTo>
                    <a:pt x="116696" y="499179"/>
                  </a:lnTo>
                  <a:lnTo>
                    <a:pt x="79069" y="477896"/>
                  </a:lnTo>
                  <a:lnTo>
                    <a:pt x="47670" y="449987"/>
                  </a:lnTo>
                  <a:lnTo>
                    <a:pt x="23725" y="416543"/>
                  </a:lnTo>
                  <a:lnTo>
                    <a:pt x="8460" y="378651"/>
                  </a:lnTo>
                  <a:lnTo>
                    <a:pt x="3099" y="337403"/>
                  </a:lnTo>
                  <a:lnTo>
                    <a:pt x="3099" y="3099"/>
                  </a:lnTo>
                  <a:lnTo>
                    <a:pt x="411212" y="3099"/>
                  </a:lnTo>
                  <a:lnTo>
                    <a:pt x="411212" y="0"/>
                  </a:lnTo>
                  <a:close/>
                </a:path>
                <a:path w="411479" h="520700">
                  <a:moveTo>
                    <a:pt x="411212" y="3099"/>
                  </a:moveTo>
                  <a:lnTo>
                    <a:pt x="408113" y="3099"/>
                  </a:lnTo>
                  <a:lnTo>
                    <a:pt x="408113" y="327990"/>
                  </a:lnTo>
                  <a:lnTo>
                    <a:pt x="408280" y="330984"/>
                  </a:lnTo>
                  <a:lnTo>
                    <a:pt x="408364" y="337403"/>
                  </a:lnTo>
                  <a:lnTo>
                    <a:pt x="403003" y="378651"/>
                  </a:lnTo>
                  <a:lnTo>
                    <a:pt x="387736" y="416543"/>
                  </a:lnTo>
                  <a:lnTo>
                    <a:pt x="363789" y="449987"/>
                  </a:lnTo>
                  <a:lnTo>
                    <a:pt x="332389" y="477896"/>
                  </a:lnTo>
                  <a:lnTo>
                    <a:pt x="294763" y="499179"/>
                  </a:lnTo>
                  <a:lnTo>
                    <a:pt x="252135" y="512748"/>
                  </a:lnTo>
                  <a:lnTo>
                    <a:pt x="205731" y="517513"/>
                  </a:lnTo>
                  <a:lnTo>
                    <a:pt x="235858" y="517513"/>
                  </a:lnTo>
                  <a:lnTo>
                    <a:pt x="296128" y="501962"/>
                  </a:lnTo>
                  <a:lnTo>
                    <a:pt x="334330" y="480312"/>
                  </a:lnTo>
                  <a:lnTo>
                    <a:pt x="366209" y="451923"/>
                  </a:lnTo>
                  <a:lnTo>
                    <a:pt x="390521" y="417903"/>
                  </a:lnTo>
                  <a:lnTo>
                    <a:pt x="406020" y="379360"/>
                  </a:lnTo>
                  <a:lnTo>
                    <a:pt x="411463" y="337403"/>
                  </a:lnTo>
                  <a:lnTo>
                    <a:pt x="411381" y="330984"/>
                  </a:lnTo>
                  <a:lnTo>
                    <a:pt x="411219" y="327990"/>
                  </a:lnTo>
                  <a:lnTo>
                    <a:pt x="411212" y="3099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97"/>
            <p:cNvSpPr/>
            <p:nvPr/>
          </p:nvSpPr>
          <p:spPr>
            <a:xfrm>
              <a:off x="6370411" y="4279987"/>
              <a:ext cx="371475" cy="476250"/>
            </a:xfrm>
            <a:custGeom>
              <a:avLst/>
              <a:gdLst/>
              <a:ahLst/>
              <a:cxnLst/>
              <a:rect l="l" t="t" r="r" b="b"/>
              <a:pathLst>
                <a:path w="371475" h="476250">
                  <a:moveTo>
                    <a:pt x="370962" y="0"/>
                  </a:moveTo>
                  <a:lnTo>
                    <a:pt x="0" y="0"/>
                  </a:lnTo>
                  <a:lnTo>
                    <a:pt x="0" y="310555"/>
                  </a:lnTo>
                  <a:lnTo>
                    <a:pt x="6629" y="354460"/>
                  </a:lnTo>
                  <a:lnTo>
                    <a:pt x="25337" y="393913"/>
                  </a:lnTo>
                  <a:lnTo>
                    <a:pt x="54355" y="427339"/>
                  </a:lnTo>
                  <a:lnTo>
                    <a:pt x="91915" y="453164"/>
                  </a:lnTo>
                  <a:lnTo>
                    <a:pt x="136248" y="469813"/>
                  </a:lnTo>
                  <a:lnTo>
                    <a:pt x="185585" y="475713"/>
                  </a:lnTo>
                  <a:lnTo>
                    <a:pt x="234929" y="469813"/>
                  </a:lnTo>
                  <a:lnTo>
                    <a:pt x="279271" y="453164"/>
                  </a:lnTo>
                  <a:lnTo>
                    <a:pt x="316841" y="427339"/>
                  </a:lnTo>
                  <a:lnTo>
                    <a:pt x="345868" y="393913"/>
                  </a:lnTo>
                  <a:lnTo>
                    <a:pt x="364582" y="354460"/>
                  </a:lnTo>
                  <a:lnTo>
                    <a:pt x="371213" y="310555"/>
                  </a:lnTo>
                  <a:lnTo>
                    <a:pt x="370962" y="301927"/>
                  </a:lnTo>
                  <a:lnTo>
                    <a:pt x="37096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98"/>
            <p:cNvSpPr/>
            <p:nvPr/>
          </p:nvSpPr>
          <p:spPr>
            <a:xfrm>
              <a:off x="6368847" y="4278445"/>
              <a:ext cx="374650" cy="479425"/>
            </a:xfrm>
            <a:custGeom>
              <a:avLst/>
              <a:gdLst/>
              <a:ahLst/>
              <a:cxnLst/>
              <a:rect l="l" t="t" r="r" b="b"/>
              <a:pathLst>
                <a:path w="374650" h="479425">
                  <a:moveTo>
                    <a:pt x="253606" y="145973"/>
                  </a:moveTo>
                  <a:lnTo>
                    <a:pt x="253326" y="145554"/>
                  </a:lnTo>
                  <a:lnTo>
                    <a:pt x="253187" y="145554"/>
                  </a:lnTo>
                  <a:lnTo>
                    <a:pt x="253606" y="145973"/>
                  </a:lnTo>
                  <a:close/>
                </a:path>
                <a:path w="374650" h="479425">
                  <a:moveTo>
                    <a:pt x="263398" y="295389"/>
                  </a:moveTo>
                  <a:lnTo>
                    <a:pt x="262851" y="294843"/>
                  </a:lnTo>
                  <a:lnTo>
                    <a:pt x="261505" y="294843"/>
                  </a:lnTo>
                  <a:lnTo>
                    <a:pt x="260972" y="295389"/>
                  </a:lnTo>
                  <a:lnTo>
                    <a:pt x="260972" y="296062"/>
                  </a:lnTo>
                  <a:lnTo>
                    <a:pt x="260972" y="296722"/>
                  </a:lnTo>
                  <a:lnTo>
                    <a:pt x="261505" y="297243"/>
                  </a:lnTo>
                  <a:lnTo>
                    <a:pt x="262851" y="297243"/>
                  </a:lnTo>
                  <a:lnTo>
                    <a:pt x="263398" y="296722"/>
                  </a:lnTo>
                  <a:lnTo>
                    <a:pt x="263398" y="295389"/>
                  </a:lnTo>
                  <a:close/>
                </a:path>
                <a:path w="374650" h="479425">
                  <a:moveTo>
                    <a:pt x="263804" y="116611"/>
                  </a:moveTo>
                  <a:lnTo>
                    <a:pt x="262928" y="117970"/>
                  </a:lnTo>
                  <a:lnTo>
                    <a:pt x="262801" y="118757"/>
                  </a:lnTo>
                  <a:lnTo>
                    <a:pt x="262686" y="119519"/>
                  </a:lnTo>
                  <a:lnTo>
                    <a:pt x="262204" y="120586"/>
                  </a:lnTo>
                  <a:lnTo>
                    <a:pt x="262128" y="120777"/>
                  </a:lnTo>
                  <a:lnTo>
                    <a:pt x="263804" y="120777"/>
                  </a:lnTo>
                  <a:lnTo>
                    <a:pt x="263779" y="120370"/>
                  </a:lnTo>
                  <a:lnTo>
                    <a:pt x="263804" y="116611"/>
                  </a:lnTo>
                  <a:close/>
                </a:path>
                <a:path w="374650" h="479425">
                  <a:moveTo>
                    <a:pt x="267754" y="90258"/>
                  </a:moveTo>
                  <a:lnTo>
                    <a:pt x="267703" y="89954"/>
                  </a:lnTo>
                  <a:lnTo>
                    <a:pt x="265874" y="89954"/>
                  </a:lnTo>
                  <a:lnTo>
                    <a:pt x="267754" y="90258"/>
                  </a:lnTo>
                  <a:close/>
                </a:path>
                <a:path w="374650" h="479425">
                  <a:moveTo>
                    <a:pt x="267830" y="90639"/>
                  </a:moveTo>
                  <a:lnTo>
                    <a:pt x="267690" y="91071"/>
                  </a:lnTo>
                  <a:lnTo>
                    <a:pt x="267652" y="91363"/>
                  </a:lnTo>
                  <a:lnTo>
                    <a:pt x="267385" y="92684"/>
                  </a:lnTo>
                  <a:lnTo>
                    <a:pt x="267512" y="98005"/>
                  </a:lnTo>
                  <a:lnTo>
                    <a:pt x="267601" y="98501"/>
                  </a:lnTo>
                  <a:lnTo>
                    <a:pt x="267728" y="99136"/>
                  </a:lnTo>
                  <a:lnTo>
                    <a:pt x="267830" y="90639"/>
                  </a:lnTo>
                  <a:close/>
                </a:path>
                <a:path w="374650" h="479425">
                  <a:moveTo>
                    <a:pt x="270129" y="98501"/>
                  </a:moveTo>
                  <a:lnTo>
                    <a:pt x="270040" y="95389"/>
                  </a:lnTo>
                  <a:lnTo>
                    <a:pt x="269963" y="94043"/>
                  </a:lnTo>
                  <a:lnTo>
                    <a:pt x="269760" y="93548"/>
                  </a:lnTo>
                  <a:lnTo>
                    <a:pt x="269659" y="96227"/>
                  </a:lnTo>
                  <a:lnTo>
                    <a:pt x="270027" y="98005"/>
                  </a:lnTo>
                  <a:lnTo>
                    <a:pt x="270129" y="98501"/>
                  </a:lnTo>
                  <a:close/>
                </a:path>
                <a:path w="374650" h="479425">
                  <a:moveTo>
                    <a:pt x="270217" y="100012"/>
                  </a:moveTo>
                  <a:lnTo>
                    <a:pt x="270129" y="98501"/>
                  </a:lnTo>
                  <a:lnTo>
                    <a:pt x="269659" y="96227"/>
                  </a:lnTo>
                  <a:lnTo>
                    <a:pt x="269722" y="93548"/>
                  </a:lnTo>
                  <a:lnTo>
                    <a:pt x="269265" y="92722"/>
                  </a:lnTo>
                  <a:lnTo>
                    <a:pt x="269760" y="93548"/>
                  </a:lnTo>
                  <a:lnTo>
                    <a:pt x="269709" y="90639"/>
                  </a:lnTo>
                  <a:lnTo>
                    <a:pt x="268160" y="90639"/>
                  </a:lnTo>
                  <a:lnTo>
                    <a:pt x="267957" y="90639"/>
                  </a:lnTo>
                  <a:lnTo>
                    <a:pt x="267881" y="95389"/>
                  </a:lnTo>
                  <a:lnTo>
                    <a:pt x="267779" y="100012"/>
                  </a:lnTo>
                  <a:lnTo>
                    <a:pt x="268300" y="100545"/>
                  </a:lnTo>
                  <a:lnTo>
                    <a:pt x="269684" y="100545"/>
                  </a:lnTo>
                  <a:lnTo>
                    <a:pt x="270217" y="100012"/>
                  </a:lnTo>
                  <a:close/>
                </a:path>
                <a:path w="374650" h="479425">
                  <a:moveTo>
                    <a:pt x="270598" y="294563"/>
                  </a:moveTo>
                  <a:lnTo>
                    <a:pt x="270116" y="294055"/>
                  </a:lnTo>
                  <a:lnTo>
                    <a:pt x="268744" y="294055"/>
                  </a:lnTo>
                  <a:lnTo>
                    <a:pt x="268211" y="294563"/>
                  </a:lnTo>
                  <a:lnTo>
                    <a:pt x="268211" y="295249"/>
                  </a:lnTo>
                  <a:lnTo>
                    <a:pt x="268211" y="295935"/>
                  </a:lnTo>
                  <a:lnTo>
                    <a:pt x="268744" y="296456"/>
                  </a:lnTo>
                  <a:lnTo>
                    <a:pt x="270116" y="296456"/>
                  </a:lnTo>
                  <a:lnTo>
                    <a:pt x="270598" y="295935"/>
                  </a:lnTo>
                  <a:lnTo>
                    <a:pt x="270598" y="294563"/>
                  </a:lnTo>
                  <a:close/>
                </a:path>
                <a:path w="374650" h="479425">
                  <a:moveTo>
                    <a:pt x="275386" y="288950"/>
                  </a:moveTo>
                  <a:lnTo>
                    <a:pt x="274891" y="288417"/>
                  </a:lnTo>
                  <a:lnTo>
                    <a:pt x="273519" y="288417"/>
                  </a:lnTo>
                  <a:lnTo>
                    <a:pt x="273024" y="288950"/>
                  </a:lnTo>
                  <a:lnTo>
                    <a:pt x="273024" y="289636"/>
                  </a:lnTo>
                  <a:lnTo>
                    <a:pt x="273024" y="290322"/>
                  </a:lnTo>
                  <a:lnTo>
                    <a:pt x="273519" y="290830"/>
                  </a:lnTo>
                  <a:lnTo>
                    <a:pt x="274891" y="290830"/>
                  </a:lnTo>
                  <a:lnTo>
                    <a:pt x="275386" y="290322"/>
                  </a:lnTo>
                  <a:lnTo>
                    <a:pt x="275386" y="288950"/>
                  </a:lnTo>
                  <a:close/>
                </a:path>
                <a:path w="374650" h="479425">
                  <a:moveTo>
                    <a:pt x="275844" y="292963"/>
                  </a:moveTo>
                  <a:lnTo>
                    <a:pt x="275285" y="292442"/>
                  </a:lnTo>
                  <a:lnTo>
                    <a:pt x="273926" y="292442"/>
                  </a:lnTo>
                  <a:lnTo>
                    <a:pt x="273418" y="292963"/>
                  </a:lnTo>
                  <a:lnTo>
                    <a:pt x="273418" y="293649"/>
                  </a:lnTo>
                  <a:lnTo>
                    <a:pt x="273418" y="294322"/>
                  </a:lnTo>
                  <a:lnTo>
                    <a:pt x="273926" y="294855"/>
                  </a:lnTo>
                  <a:lnTo>
                    <a:pt x="275285" y="294855"/>
                  </a:lnTo>
                  <a:lnTo>
                    <a:pt x="275844" y="294322"/>
                  </a:lnTo>
                  <a:lnTo>
                    <a:pt x="275844" y="292963"/>
                  </a:lnTo>
                  <a:close/>
                </a:path>
                <a:path w="374650" h="479425">
                  <a:moveTo>
                    <a:pt x="279031" y="292176"/>
                  </a:moveTo>
                  <a:lnTo>
                    <a:pt x="278511" y="291642"/>
                  </a:lnTo>
                  <a:lnTo>
                    <a:pt x="277152" y="291642"/>
                  </a:lnTo>
                  <a:lnTo>
                    <a:pt x="276618" y="292176"/>
                  </a:lnTo>
                  <a:lnTo>
                    <a:pt x="276618" y="292862"/>
                  </a:lnTo>
                  <a:lnTo>
                    <a:pt x="276618" y="293522"/>
                  </a:lnTo>
                  <a:lnTo>
                    <a:pt x="277152" y="294055"/>
                  </a:lnTo>
                  <a:lnTo>
                    <a:pt x="278511" y="294055"/>
                  </a:lnTo>
                  <a:lnTo>
                    <a:pt x="279031" y="293522"/>
                  </a:lnTo>
                  <a:lnTo>
                    <a:pt x="279031" y="292176"/>
                  </a:lnTo>
                  <a:close/>
                </a:path>
                <a:path w="374650" h="479425">
                  <a:moveTo>
                    <a:pt x="282232" y="291769"/>
                  </a:moveTo>
                  <a:lnTo>
                    <a:pt x="281724" y="291236"/>
                  </a:lnTo>
                  <a:lnTo>
                    <a:pt x="280365" y="291236"/>
                  </a:lnTo>
                  <a:lnTo>
                    <a:pt x="279831" y="291769"/>
                  </a:lnTo>
                  <a:lnTo>
                    <a:pt x="279831" y="292442"/>
                  </a:lnTo>
                  <a:lnTo>
                    <a:pt x="279831" y="293128"/>
                  </a:lnTo>
                  <a:lnTo>
                    <a:pt x="280365" y="293649"/>
                  </a:lnTo>
                  <a:lnTo>
                    <a:pt x="281724" y="293649"/>
                  </a:lnTo>
                  <a:lnTo>
                    <a:pt x="282232" y="293128"/>
                  </a:lnTo>
                  <a:lnTo>
                    <a:pt x="282232" y="291769"/>
                  </a:lnTo>
                  <a:close/>
                </a:path>
                <a:path w="374650" h="479425">
                  <a:moveTo>
                    <a:pt x="282651" y="288150"/>
                  </a:moveTo>
                  <a:lnTo>
                    <a:pt x="282155" y="287591"/>
                  </a:lnTo>
                  <a:lnTo>
                    <a:pt x="280771" y="287591"/>
                  </a:lnTo>
                  <a:lnTo>
                    <a:pt x="280250" y="288150"/>
                  </a:lnTo>
                  <a:lnTo>
                    <a:pt x="280250" y="288848"/>
                  </a:lnTo>
                  <a:lnTo>
                    <a:pt x="280250" y="289509"/>
                  </a:lnTo>
                  <a:lnTo>
                    <a:pt x="280771" y="290029"/>
                  </a:lnTo>
                  <a:lnTo>
                    <a:pt x="282155" y="290029"/>
                  </a:lnTo>
                  <a:lnTo>
                    <a:pt x="282651" y="289509"/>
                  </a:lnTo>
                  <a:lnTo>
                    <a:pt x="282651" y="288150"/>
                  </a:lnTo>
                  <a:close/>
                </a:path>
                <a:path w="374650" h="479425">
                  <a:moveTo>
                    <a:pt x="286258" y="295389"/>
                  </a:moveTo>
                  <a:lnTo>
                    <a:pt x="285711" y="294843"/>
                  </a:lnTo>
                  <a:lnTo>
                    <a:pt x="284391" y="294843"/>
                  </a:lnTo>
                  <a:lnTo>
                    <a:pt x="283832" y="295389"/>
                  </a:lnTo>
                  <a:lnTo>
                    <a:pt x="283832" y="296062"/>
                  </a:lnTo>
                  <a:lnTo>
                    <a:pt x="283832" y="296722"/>
                  </a:lnTo>
                  <a:lnTo>
                    <a:pt x="284391" y="297243"/>
                  </a:lnTo>
                  <a:lnTo>
                    <a:pt x="285711" y="297243"/>
                  </a:lnTo>
                  <a:lnTo>
                    <a:pt x="286258" y="296722"/>
                  </a:lnTo>
                  <a:lnTo>
                    <a:pt x="286258" y="295389"/>
                  </a:lnTo>
                  <a:close/>
                </a:path>
                <a:path w="374650" h="479425">
                  <a:moveTo>
                    <a:pt x="286258" y="286156"/>
                  </a:moveTo>
                  <a:lnTo>
                    <a:pt x="285711" y="285610"/>
                  </a:lnTo>
                  <a:lnTo>
                    <a:pt x="284391" y="285610"/>
                  </a:lnTo>
                  <a:lnTo>
                    <a:pt x="283832" y="286156"/>
                  </a:lnTo>
                  <a:lnTo>
                    <a:pt x="283832" y="286816"/>
                  </a:lnTo>
                  <a:lnTo>
                    <a:pt x="283832" y="287489"/>
                  </a:lnTo>
                  <a:lnTo>
                    <a:pt x="284391" y="288023"/>
                  </a:lnTo>
                  <a:lnTo>
                    <a:pt x="285711" y="288023"/>
                  </a:lnTo>
                  <a:lnTo>
                    <a:pt x="286258" y="287489"/>
                  </a:lnTo>
                  <a:lnTo>
                    <a:pt x="286258" y="286156"/>
                  </a:lnTo>
                  <a:close/>
                </a:path>
                <a:path w="374650" h="479425">
                  <a:moveTo>
                    <a:pt x="287312" y="290563"/>
                  </a:moveTo>
                  <a:lnTo>
                    <a:pt x="286753" y="290029"/>
                  </a:lnTo>
                  <a:lnTo>
                    <a:pt x="285407" y="290029"/>
                  </a:lnTo>
                  <a:lnTo>
                    <a:pt x="284899" y="290563"/>
                  </a:lnTo>
                  <a:lnTo>
                    <a:pt x="284899" y="291236"/>
                  </a:lnTo>
                  <a:lnTo>
                    <a:pt x="284899" y="291922"/>
                  </a:lnTo>
                  <a:lnTo>
                    <a:pt x="285407" y="292442"/>
                  </a:lnTo>
                  <a:lnTo>
                    <a:pt x="286753" y="292442"/>
                  </a:lnTo>
                  <a:lnTo>
                    <a:pt x="287312" y="291922"/>
                  </a:lnTo>
                  <a:lnTo>
                    <a:pt x="287312" y="290563"/>
                  </a:lnTo>
                  <a:close/>
                </a:path>
                <a:path w="374650" h="479425">
                  <a:moveTo>
                    <a:pt x="289712" y="186118"/>
                  </a:moveTo>
                  <a:lnTo>
                    <a:pt x="288150" y="186575"/>
                  </a:lnTo>
                  <a:lnTo>
                    <a:pt x="288302" y="186575"/>
                  </a:lnTo>
                  <a:lnTo>
                    <a:pt x="289712" y="186118"/>
                  </a:lnTo>
                  <a:close/>
                </a:path>
                <a:path w="374650" h="479425">
                  <a:moveTo>
                    <a:pt x="292696" y="165519"/>
                  </a:moveTo>
                  <a:lnTo>
                    <a:pt x="292646" y="164858"/>
                  </a:lnTo>
                  <a:lnTo>
                    <a:pt x="292163" y="164299"/>
                  </a:lnTo>
                  <a:lnTo>
                    <a:pt x="291592" y="164299"/>
                  </a:lnTo>
                  <a:lnTo>
                    <a:pt x="292696" y="165519"/>
                  </a:lnTo>
                  <a:close/>
                </a:path>
                <a:path w="374650" h="479425">
                  <a:moveTo>
                    <a:pt x="304838" y="168186"/>
                  </a:moveTo>
                  <a:lnTo>
                    <a:pt x="304406" y="167551"/>
                  </a:lnTo>
                  <a:lnTo>
                    <a:pt x="303085" y="167309"/>
                  </a:lnTo>
                  <a:lnTo>
                    <a:pt x="302437" y="167741"/>
                  </a:lnTo>
                  <a:lnTo>
                    <a:pt x="302298" y="168389"/>
                  </a:lnTo>
                  <a:lnTo>
                    <a:pt x="301218" y="170827"/>
                  </a:lnTo>
                  <a:lnTo>
                    <a:pt x="300926" y="173532"/>
                  </a:lnTo>
                  <a:lnTo>
                    <a:pt x="299961" y="176034"/>
                  </a:lnTo>
                  <a:lnTo>
                    <a:pt x="299758" y="176657"/>
                  </a:lnTo>
                  <a:lnTo>
                    <a:pt x="300050" y="177342"/>
                  </a:lnTo>
                  <a:lnTo>
                    <a:pt x="300659" y="177622"/>
                  </a:lnTo>
                  <a:lnTo>
                    <a:pt x="301256" y="177838"/>
                  </a:lnTo>
                  <a:lnTo>
                    <a:pt x="301993" y="177533"/>
                  </a:lnTo>
                  <a:lnTo>
                    <a:pt x="302234" y="176923"/>
                  </a:lnTo>
                  <a:lnTo>
                    <a:pt x="303136" y="174244"/>
                  </a:lnTo>
                  <a:lnTo>
                    <a:pt x="303771" y="171488"/>
                  </a:lnTo>
                  <a:lnTo>
                    <a:pt x="304698" y="168821"/>
                  </a:lnTo>
                  <a:lnTo>
                    <a:pt x="304838" y="168186"/>
                  </a:lnTo>
                  <a:close/>
                </a:path>
                <a:path w="374650" h="479425">
                  <a:moveTo>
                    <a:pt x="309118" y="286969"/>
                  </a:moveTo>
                  <a:lnTo>
                    <a:pt x="308597" y="286423"/>
                  </a:lnTo>
                  <a:lnTo>
                    <a:pt x="307225" y="286423"/>
                  </a:lnTo>
                  <a:lnTo>
                    <a:pt x="306705" y="286969"/>
                  </a:lnTo>
                  <a:lnTo>
                    <a:pt x="306705" y="287604"/>
                  </a:lnTo>
                  <a:lnTo>
                    <a:pt x="306705" y="288290"/>
                  </a:lnTo>
                  <a:lnTo>
                    <a:pt x="307225" y="288848"/>
                  </a:lnTo>
                  <a:lnTo>
                    <a:pt x="308597" y="288848"/>
                  </a:lnTo>
                  <a:lnTo>
                    <a:pt x="309118" y="288290"/>
                  </a:lnTo>
                  <a:lnTo>
                    <a:pt x="309118" y="286969"/>
                  </a:lnTo>
                  <a:close/>
                </a:path>
                <a:path w="374650" h="479425">
                  <a:moveTo>
                    <a:pt x="309943" y="296976"/>
                  </a:moveTo>
                  <a:lnTo>
                    <a:pt x="309410" y="296456"/>
                  </a:lnTo>
                  <a:lnTo>
                    <a:pt x="308051" y="296456"/>
                  </a:lnTo>
                  <a:lnTo>
                    <a:pt x="307517" y="296976"/>
                  </a:lnTo>
                  <a:lnTo>
                    <a:pt x="307517" y="297662"/>
                  </a:lnTo>
                  <a:lnTo>
                    <a:pt x="307517" y="298348"/>
                  </a:lnTo>
                  <a:lnTo>
                    <a:pt x="308051" y="298869"/>
                  </a:lnTo>
                  <a:lnTo>
                    <a:pt x="309410" y="298869"/>
                  </a:lnTo>
                  <a:lnTo>
                    <a:pt x="309943" y="298348"/>
                  </a:lnTo>
                  <a:lnTo>
                    <a:pt x="309943" y="296976"/>
                  </a:lnTo>
                  <a:close/>
                </a:path>
                <a:path w="374650" h="479425">
                  <a:moveTo>
                    <a:pt x="309943" y="292963"/>
                  </a:moveTo>
                  <a:lnTo>
                    <a:pt x="309410" y="292442"/>
                  </a:lnTo>
                  <a:lnTo>
                    <a:pt x="308051" y="292442"/>
                  </a:lnTo>
                  <a:lnTo>
                    <a:pt x="307517" y="292963"/>
                  </a:lnTo>
                  <a:lnTo>
                    <a:pt x="307517" y="293649"/>
                  </a:lnTo>
                  <a:lnTo>
                    <a:pt x="307517" y="294322"/>
                  </a:lnTo>
                  <a:lnTo>
                    <a:pt x="308051" y="294855"/>
                  </a:lnTo>
                  <a:lnTo>
                    <a:pt x="309410" y="294855"/>
                  </a:lnTo>
                  <a:lnTo>
                    <a:pt x="309943" y="294322"/>
                  </a:lnTo>
                  <a:lnTo>
                    <a:pt x="309943" y="292963"/>
                  </a:lnTo>
                  <a:close/>
                </a:path>
                <a:path w="374650" h="479425">
                  <a:moveTo>
                    <a:pt x="313563" y="284149"/>
                  </a:moveTo>
                  <a:lnTo>
                    <a:pt x="313016" y="283603"/>
                  </a:lnTo>
                  <a:lnTo>
                    <a:pt x="311658" y="283603"/>
                  </a:lnTo>
                  <a:lnTo>
                    <a:pt x="311124" y="284149"/>
                  </a:lnTo>
                  <a:lnTo>
                    <a:pt x="311124" y="284797"/>
                  </a:lnTo>
                  <a:lnTo>
                    <a:pt x="311124" y="285508"/>
                  </a:lnTo>
                  <a:lnTo>
                    <a:pt x="311658" y="286016"/>
                  </a:lnTo>
                  <a:lnTo>
                    <a:pt x="313016" y="286016"/>
                  </a:lnTo>
                  <a:lnTo>
                    <a:pt x="313563" y="285508"/>
                  </a:lnTo>
                  <a:lnTo>
                    <a:pt x="313563" y="284149"/>
                  </a:lnTo>
                  <a:close/>
                </a:path>
                <a:path w="374650" h="479425">
                  <a:moveTo>
                    <a:pt x="314350" y="292963"/>
                  </a:moveTo>
                  <a:lnTo>
                    <a:pt x="313804" y="292442"/>
                  </a:lnTo>
                  <a:lnTo>
                    <a:pt x="312445" y="292442"/>
                  </a:lnTo>
                  <a:lnTo>
                    <a:pt x="311950" y="292963"/>
                  </a:lnTo>
                  <a:lnTo>
                    <a:pt x="311950" y="293649"/>
                  </a:lnTo>
                  <a:lnTo>
                    <a:pt x="311950" y="294322"/>
                  </a:lnTo>
                  <a:lnTo>
                    <a:pt x="312445" y="294855"/>
                  </a:lnTo>
                  <a:lnTo>
                    <a:pt x="313804" y="294855"/>
                  </a:lnTo>
                  <a:lnTo>
                    <a:pt x="314350" y="294322"/>
                  </a:lnTo>
                  <a:lnTo>
                    <a:pt x="314350" y="292963"/>
                  </a:lnTo>
                  <a:close/>
                </a:path>
                <a:path w="374650" h="479425">
                  <a:moveTo>
                    <a:pt x="314350" y="288150"/>
                  </a:moveTo>
                  <a:lnTo>
                    <a:pt x="313804" y="287591"/>
                  </a:lnTo>
                  <a:lnTo>
                    <a:pt x="312445" y="287591"/>
                  </a:lnTo>
                  <a:lnTo>
                    <a:pt x="311950" y="288150"/>
                  </a:lnTo>
                  <a:lnTo>
                    <a:pt x="311950" y="288848"/>
                  </a:lnTo>
                  <a:lnTo>
                    <a:pt x="311950" y="289509"/>
                  </a:lnTo>
                  <a:lnTo>
                    <a:pt x="312445" y="290029"/>
                  </a:lnTo>
                  <a:lnTo>
                    <a:pt x="313804" y="290029"/>
                  </a:lnTo>
                  <a:lnTo>
                    <a:pt x="314350" y="289509"/>
                  </a:lnTo>
                  <a:lnTo>
                    <a:pt x="314350" y="288150"/>
                  </a:lnTo>
                  <a:close/>
                </a:path>
                <a:path w="374650" h="479425">
                  <a:moveTo>
                    <a:pt x="315163" y="325056"/>
                  </a:moveTo>
                  <a:lnTo>
                    <a:pt x="314604" y="324523"/>
                  </a:lnTo>
                  <a:lnTo>
                    <a:pt x="313245" y="324523"/>
                  </a:lnTo>
                  <a:lnTo>
                    <a:pt x="312737" y="325056"/>
                  </a:lnTo>
                  <a:lnTo>
                    <a:pt x="312737" y="325755"/>
                  </a:lnTo>
                  <a:lnTo>
                    <a:pt x="312737" y="326415"/>
                  </a:lnTo>
                  <a:lnTo>
                    <a:pt x="313245" y="326961"/>
                  </a:lnTo>
                  <a:lnTo>
                    <a:pt x="314604" y="326961"/>
                  </a:lnTo>
                  <a:lnTo>
                    <a:pt x="315163" y="326415"/>
                  </a:lnTo>
                  <a:lnTo>
                    <a:pt x="315163" y="325056"/>
                  </a:lnTo>
                  <a:close/>
                </a:path>
                <a:path w="374650" h="479425">
                  <a:moveTo>
                    <a:pt x="317144" y="294982"/>
                  </a:moveTo>
                  <a:lnTo>
                    <a:pt x="316623" y="294449"/>
                  </a:lnTo>
                  <a:lnTo>
                    <a:pt x="315290" y="294449"/>
                  </a:lnTo>
                  <a:lnTo>
                    <a:pt x="314744" y="294982"/>
                  </a:lnTo>
                  <a:lnTo>
                    <a:pt x="314744" y="295643"/>
                  </a:lnTo>
                  <a:lnTo>
                    <a:pt x="314744" y="296329"/>
                  </a:lnTo>
                  <a:lnTo>
                    <a:pt x="315290" y="296837"/>
                  </a:lnTo>
                  <a:lnTo>
                    <a:pt x="316623" y="296837"/>
                  </a:lnTo>
                  <a:lnTo>
                    <a:pt x="317144" y="296329"/>
                  </a:lnTo>
                  <a:lnTo>
                    <a:pt x="317144" y="294982"/>
                  </a:lnTo>
                  <a:close/>
                </a:path>
                <a:path w="374650" h="479425">
                  <a:moveTo>
                    <a:pt x="318350" y="176631"/>
                  </a:moveTo>
                  <a:lnTo>
                    <a:pt x="318160" y="175971"/>
                  </a:lnTo>
                  <a:lnTo>
                    <a:pt x="317855" y="175387"/>
                  </a:lnTo>
                  <a:lnTo>
                    <a:pt x="317855" y="174739"/>
                  </a:lnTo>
                  <a:lnTo>
                    <a:pt x="317957" y="174078"/>
                  </a:lnTo>
                  <a:lnTo>
                    <a:pt x="317957" y="173405"/>
                  </a:lnTo>
                  <a:lnTo>
                    <a:pt x="317423" y="172872"/>
                  </a:lnTo>
                  <a:lnTo>
                    <a:pt x="316077" y="172872"/>
                  </a:lnTo>
                  <a:lnTo>
                    <a:pt x="315544" y="173405"/>
                  </a:lnTo>
                  <a:lnTo>
                    <a:pt x="315544" y="174078"/>
                  </a:lnTo>
                  <a:lnTo>
                    <a:pt x="315620" y="174942"/>
                  </a:lnTo>
                  <a:lnTo>
                    <a:pt x="315353" y="175856"/>
                  </a:lnTo>
                  <a:lnTo>
                    <a:pt x="315861" y="176657"/>
                  </a:lnTo>
                  <a:lnTo>
                    <a:pt x="316039" y="177292"/>
                  </a:lnTo>
                  <a:lnTo>
                    <a:pt x="316699" y="177647"/>
                  </a:lnTo>
                  <a:lnTo>
                    <a:pt x="317347" y="177469"/>
                  </a:lnTo>
                  <a:lnTo>
                    <a:pt x="317957" y="177292"/>
                  </a:lnTo>
                  <a:lnTo>
                    <a:pt x="318350" y="176631"/>
                  </a:lnTo>
                  <a:close/>
                </a:path>
                <a:path w="374650" h="479425">
                  <a:moveTo>
                    <a:pt x="319151" y="285762"/>
                  </a:moveTo>
                  <a:lnTo>
                    <a:pt x="318643" y="285203"/>
                  </a:lnTo>
                  <a:lnTo>
                    <a:pt x="317271" y="285203"/>
                  </a:lnTo>
                  <a:lnTo>
                    <a:pt x="316750" y="285762"/>
                  </a:lnTo>
                  <a:lnTo>
                    <a:pt x="316750" y="286423"/>
                  </a:lnTo>
                  <a:lnTo>
                    <a:pt x="316750" y="287121"/>
                  </a:lnTo>
                  <a:lnTo>
                    <a:pt x="317271" y="287604"/>
                  </a:lnTo>
                  <a:lnTo>
                    <a:pt x="318643" y="287604"/>
                  </a:lnTo>
                  <a:lnTo>
                    <a:pt x="319151" y="287121"/>
                  </a:lnTo>
                  <a:lnTo>
                    <a:pt x="319151" y="285762"/>
                  </a:lnTo>
                  <a:close/>
                </a:path>
                <a:path w="374650" h="479425">
                  <a:moveTo>
                    <a:pt x="320357" y="289763"/>
                  </a:moveTo>
                  <a:lnTo>
                    <a:pt x="319811" y="289229"/>
                  </a:lnTo>
                  <a:lnTo>
                    <a:pt x="318490" y="289229"/>
                  </a:lnTo>
                  <a:lnTo>
                    <a:pt x="317957" y="289763"/>
                  </a:lnTo>
                  <a:lnTo>
                    <a:pt x="317957" y="290449"/>
                  </a:lnTo>
                  <a:lnTo>
                    <a:pt x="317957" y="291109"/>
                  </a:lnTo>
                  <a:lnTo>
                    <a:pt x="318490" y="291642"/>
                  </a:lnTo>
                  <a:lnTo>
                    <a:pt x="319811" y="291642"/>
                  </a:lnTo>
                  <a:lnTo>
                    <a:pt x="320357" y="291109"/>
                  </a:lnTo>
                  <a:lnTo>
                    <a:pt x="320357" y="289763"/>
                  </a:lnTo>
                  <a:close/>
                </a:path>
                <a:path w="374650" h="479425">
                  <a:moveTo>
                    <a:pt x="322491" y="146710"/>
                  </a:moveTo>
                  <a:lnTo>
                    <a:pt x="321348" y="145592"/>
                  </a:lnTo>
                  <a:lnTo>
                    <a:pt x="321119" y="144170"/>
                  </a:lnTo>
                  <a:lnTo>
                    <a:pt x="321043" y="143560"/>
                  </a:lnTo>
                  <a:lnTo>
                    <a:pt x="320421" y="143065"/>
                  </a:lnTo>
                  <a:lnTo>
                    <a:pt x="319773" y="143205"/>
                  </a:lnTo>
                  <a:lnTo>
                    <a:pt x="319112" y="143306"/>
                  </a:lnTo>
                  <a:lnTo>
                    <a:pt x="318668" y="143941"/>
                  </a:lnTo>
                  <a:lnTo>
                    <a:pt x="318782" y="144602"/>
                  </a:lnTo>
                  <a:lnTo>
                    <a:pt x="318782" y="146011"/>
                  </a:lnTo>
                  <a:lnTo>
                    <a:pt x="320052" y="147040"/>
                  </a:lnTo>
                  <a:lnTo>
                    <a:pt x="319963" y="148501"/>
                  </a:lnTo>
                  <a:lnTo>
                    <a:pt x="320040" y="149148"/>
                  </a:lnTo>
                  <a:lnTo>
                    <a:pt x="320662" y="149644"/>
                  </a:lnTo>
                  <a:lnTo>
                    <a:pt x="321297" y="149542"/>
                  </a:lnTo>
                  <a:lnTo>
                    <a:pt x="321970" y="149466"/>
                  </a:lnTo>
                  <a:lnTo>
                    <a:pt x="322440" y="148869"/>
                  </a:lnTo>
                  <a:lnTo>
                    <a:pt x="322376" y="148234"/>
                  </a:lnTo>
                  <a:lnTo>
                    <a:pt x="322491" y="146710"/>
                  </a:lnTo>
                  <a:close/>
                </a:path>
                <a:path w="374650" h="479425">
                  <a:moveTo>
                    <a:pt x="324789" y="288950"/>
                  </a:moveTo>
                  <a:lnTo>
                    <a:pt x="324243" y="288417"/>
                  </a:lnTo>
                  <a:lnTo>
                    <a:pt x="322897" y="288417"/>
                  </a:lnTo>
                  <a:lnTo>
                    <a:pt x="322364" y="288950"/>
                  </a:lnTo>
                  <a:lnTo>
                    <a:pt x="322364" y="289636"/>
                  </a:lnTo>
                  <a:lnTo>
                    <a:pt x="322364" y="290322"/>
                  </a:lnTo>
                  <a:lnTo>
                    <a:pt x="322897" y="290830"/>
                  </a:lnTo>
                  <a:lnTo>
                    <a:pt x="324243" y="290830"/>
                  </a:lnTo>
                  <a:lnTo>
                    <a:pt x="324789" y="290322"/>
                  </a:lnTo>
                  <a:lnTo>
                    <a:pt x="324789" y="288950"/>
                  </a:lnTo>
                  <a:close/>
                </a:path>
                <a:path w="374650" h="479425">
                  <a:moveTo>
                    <a:pt x="325158" y="293763"/>
                  </a:moveTo>
                  <a:lnTo>
                    <a:pt x="324662" y="293243"/>
                  </a:lnTo>
                  <a:lnTo>
                    <a:pt x="323303" y="293243"/>
                  </a:lnTo>
                  <a:lnTo>
                    <a:pt x="322770" y="293763"/>
                  </a:lnTo>
                  <a:lnTo>
                    <a:pt x="322770" y="294449"/>
                  </a:lnTo>
                  <a:lnTo>
                    <a:pt x="322770" y="295135"/>
                  </a:lnTo>
                  <a:lnTo>
                    <a:pt x="323303" y="295643"/>
                  </a:lnTo>
                  <a:lnTo>
                    <a:pt x="324662" y="295643"/>
                  </a:lnTo>
                  <a:lnTo>
                    <a:pt x="325158" y="295135"/>
                  </a:lnTo>
                  <a:lnTo>
                    <a:pt x="325158" y="293763"/>
                  </a:lnTo>
                  <a:close/>
                </a:path>
                <a:path w="374650" h="479425">
                  <a:moveTo>
                    <a:pt x="325158" y="285356"/>
                  </a:moveTo>
                  <a:lnTo>
                    <a:pt x="324662" y="284797"/>
                  </a:lnTo>
                  <a:lnTo>
                    <a:pt x="323303" y="284797"/>
                  </a:lnTo>
                  <a:lnTo>
                    <a:pt x="322770" y="285356"/>
                  </a:lnTo>
                  <a:lnTo>
                    <a:pt x="322770" y="286016"/>
                  </a:lnTo>
                  <a:lnTo>
                    <a:pt x="322770" y="286689"/>
                  </a:lnTo>
                  <a:lnTo>
                    <a:pt x="323303" y="287223"/>
                  </a:lnTo>
                  <a:lnTo>
                    <a:pt x="324662" y="287223"/>
                  </a:lnTo>
                  <a:lnTo>
                    <a:pt x="325158" y="286689"/>
                  </a:lnTo>
                  <a:lnTo>
                    <a:pt x="325158" y="285356"/>
                  </a:lnTo>
                  <a:close/>
                </a:path>
                <a:path w="374650" h="479425">
                  <a:moveTo>
                    <a:pt x="325983" y="87236"/>
                  </a:moveTo>
                  <a:lnTo>
                    <a:pt x="325678" y="86550"/>
                  </a:lnTo>
                  <a:lnTo>
                    <a:pt x="325081" y="86271"/>
                  </a:lnTo>
                  <a:lnTo>
                    <a:pt x="322973" y="85217"/>
                  </a:lnTo>
                  <a:lnTo>
                    <a:pt x="320598" y="86080"/>
                  </a:lnTo>
                  <a:lnTo>
                    <a:pt x="317855" y="86817"/>
                  </a:lnTo>
                  <a:lnTo>
                    <a:pt x="317423" y="87426"/>
                  </a:lnTo>
                  <a:lnTo>
                    <a:pt x="317766" y="88734"/>
                  </a:lnTo>
                  <a:lnTo>
                    <a:pt x="318350" y="89154"/>
                  </a:lnTo>
                  <a:lnTo>
                    <a:pt x="319036" y="89001"/>
                  </a:lnTo>
                  <a:lnTo>
                    <a:pt x="320700" y="88671"/>
                  </a:lnTo>
                  <a:lnTo>
                    <a:pt x="322440" y="87630"/>
                  </a:lnTo>
                  <a:lnTo>
                    <a:pt x="324167" y="88506"/>
                  </a:lnTo>
                  <a:lnTo>
                    <a:pt x="324789" y="88785"/>
                  </a:lnTo>
                  <a:lnTo>
                    <a:pt x="325488" y="88455"/>
                  </a:lnTo>
                  <a:lnTo>
                    <a:pt x="325983" y="87236"/>
                  </a:lnTo>
                  <a:close/>
                </a:path>
                <a:path w="374650" h="479425">
                  <a:moveTo>
                    <a:pt x="328803" y="286969"/>
                  </a:moveTo>
                  <a:lnTo>
                    <a:pt x="328256" y="286423"/>
                  </a:lnTo>
                  <a:lnTo>
                    <a:pt x="326898" y="286423"/>
                  </a:lnTo>
                  <a:lnTo>
                    <a:pt x="326402" y="286969"/>
                  </a:lnTo>
                  <a:lnTo>
                    <a:pt x="326402" y="287604"/>
                  </a:lnTo>
                  <a:lnTo>
                    <a:pt x="326402" y="288290"/>
                  </a:lnTo>
                  <a:lnTo>
                    <a:pt x="326898" y="288848"/>
                  </a:lnTo>
                  <a:lnTo>
                    <a:pt x="328256" y="288848"/>
                  </a:lnTo>
                  <a:lnTo>
                    <a:pt x="328803" y="288290"/>
                  </a:lnTo>
                  <a:lnTo>
                    <a:pt x="328803" y="286969"/>
                  </a:lnTo>
                  <a:close/>
                </a:path>
                <a:path w="374650" h="479425">
                  <a:moveTo>
                    <a:pt x="330809" y="292963"/>
                  </a:moveTo>
                  <a:lnTo>
                    <a:pt x="330263" y="292442"/>
                  </a:lnTo>
                  <a:lnTo>
                    <a:pt x="328942" y="292442"/>
                  </a:lnTo>
                  <a:lnTo>
                    <a:pt x="328396" y="292963"/>
                  </a:lnTo>
                  <a:lnTo>
                    <a:pt x="328396" y="293649"/>
                  </a:lnTo>
                  <a:lnTo>
                    <a:pt x="328396" y="294322"/>
                  </a:lnTo>
                  <a:lnTo>
                    <a:pt x="328942" y="294855"/>
                  </a:lnTo>
                  <a:lnTo>
                    <a:pt x="330263" y="294855"/>
                  </a:lnTo>
                  <a:lnTo>
                    <a:pt x="330809" y="294322"/>
                  </a:lnTo>
                  <a:lnTo>
                    <a:pt x="330809" y="292963"/>
                  </a:lnTo>
                  <a:close/>
                </a:path>
                <a:path w="374650" h="479425">
                  <a:moveTo>
                    <a:pt x="331216" y="297395"/>
                  </a:moveTo>
                  <a:lnTo>
                    <a:pt x="330669" y="296837"/>
                  </a:lnTo>
                  <a:lnTo>
                    <a:pt x="329311" y="296837"/>
                  </a:lnTo>
                  <a:lnTo>
                    <a:pt x="328803" y="297395"/>
                  </a:lnTo>
                  <a:lnTo>
                    <a:pt x="328803" y="298069"/>
                  </a:lnTo>
                  <a:lnTo>
                    <a:pt x="328803" y="298754"/>
                  </a:lnTo>
                  <a:lnTo>
                    <a:pt x="329311" y="299250"/>
                  </a:lnTo>
                  <a:lnTo>
                    <a:pt x="330669" y="299250"/>
                  </a:lnTo>
                  <a:lnTo>
                    <a:pt x="331216" y="298754"/>
                  </a:lnTo>
                  <a:lnTo>
                    <a:pt x="331216" y="297395"/>
                  </a:lnTo>
                  <a:close/>
                </a:path>
                <a:path w="374650" h="479425">
                  <a:moveTo>
                    <a:pt x="331216" y="288556"/>
                  </a:moveTo>
                  <a:lnTo>
                    <a:pt x="330669" y="288023"/>
                  </a:lnTo>
                  <a:lnTo>
                    <a:pt x="329311" y="288023"/>
                  </a:lnTo>
                  <a:lnTo>
                    <a:pt x="328803" y="288556"/>
                  </a:lnTo>
                  <a:lnTo>
                    <a:pt x="328803" y="289217"/>
                  </a:lnTo>
                  <a:lnTo>
                    <a:pt x="328803" y="289928"/>
                  </a:lnTo>
                  <a:lnTo>
                    <a:pt x="329311" y="290449"/>
                  </a:lnTo>
                  <a:lnTo>
                    <a:pt x="330669" y="290449"/>
                  </a:lnTo>
                  <a:lnTo>
                    <a:pt x="331216" y="289928"/>
                  </a:lnTo>
                  <a:lnTo>
                    <a:pt x="331216" y="288556"/>
                  </a:lnTo>
                  <a:close/>
                </a:path>
                <a:path w="374650" h="479425">
                  <a:moveTo>
                    <a:pt x="331609" y="284556"/>
                  </a:moveTo>
                  <a:lnTo>
                    <a:pt x="331063" y="284022"/>
                  </a:lnTo>
                  <a:lnTo>
                    <a:pt x="329730" y="284022"/>
                  </a:lnTo>
                  <a:lnTo>
                    <a:pt x="329184" y="284556"/>
                  </a:lnTo>
                  <a:lnTo>
                    <a:pt x="329184" y="285203"/>
                  </a:lnTo>
                  <a:lnTo>
                    <a:pt x="329184" y="285877"/>
                  </a:lnTo>
                  <a:lnTo>
                    <a:pt x="329730" y="286423"/>
                  </a:lnTo>
                  <a:lnTo>
                    <a:pt x="331063" y="286423"/>
                  </a:lnTo>
                  <a:lnTo>
                    <a:pt x="331609" y="285877"/>
                  </a:lnTo>
                  <a:lnTo>
                    <a:pt x="331609" y="284556"/>
                  </a:lnTo>
                  <a:close/>
                </a:path>
                <a:path w="374650" h="479425">
                  <a:moveTo>
                    <a:pt x="334403" y="291376"/>
                  </a:moveTo>
                  <a:lnTo>
                    <a:pt x="333870" y="290842"/>
                  </a:lnTo>
                  <a:lnTo>
                    <a:pt x="332524" y="290842"/>
                  </a:lnTo>
                  <a:lnTo>
                    <a:pt x="331990" y="291376"/>
                  </a:lnTo>
                  <a:lnTo>
                    <a:pt x="331990" y="292036"/>
                  </a:lnTo>
                  <a:lnTo>
                    <a:pt x="331990" y="292735"/>
                  </a:lnTo>
                  <a:lnTo>
                    <a:pt x="332524" y="293243"/>
                  </a:lnTo>
                  <a:lnTo>
                    <a:pt x="333870" y="293243"/>
                  </a:lnTo>
                  <a:lnTo>
                    <a:pt x="334403" y="292735"/>
                  </a:lnTo>
                  <a:lnTo>
                    <a:pt x="334403" y="291376"/>
                  </a:lnTo>
                  <a:close/>
                </a:path>
                <a:path w="374650" h="479425">
                  <a:moveTo>
                    <a:pt x="335635" y="296176"/>
                  </a:moveTo>
                  <a:lnTo>
                    <a:pt x="335089" y="295643"/>
                  </a:lnTo>
                  <a:lnTo>
                    <a:pt x="333730" y="295643"/>
                  </a:lnTo>
                  <a:lnTo>
                    <a:pt x="333171" y="296176"/>
                  </a:lnTo>
                  <a:lnTo>
                    <a:pt x="333171" y="296837"/>
                  </a:lnTo>
                  <a:lnTo>
                    <a:pt x="333171" y="297535"/>
                  </a:lnTo>
                  <a:lnTo>
                    <a:pt x="333730" y="298069"/>
                  </a:lnTo>
                  <a:lnTo>
                    <a:pt x="335089" y="298069"/>
                  </a:lnTo>
                  <a:lnTo>
                    <a:pt x="335635" y="297535"/>
                  </a:lnTo>
                  <a:lnTo>
                    <a:pt x="335635" y="296176"/>
                  </a:lnTo>
                  <a:close/>
                </a:path>
                <a:path w="374650" h="479425">
                  <a:moveTo>
                    <a:pt x="335661" y="195262"/>
                  </a:moveTo>
                  <a:lnTo>
                    <a:pt x="335534" y="194017"/>
                  </a:lnTo>
                  <a:lnTo>
                    <a:pt x="335432" y="193446"/>
                  </a:lnTo>
                  <a:lnTo>
                    <a:pt x="335140" y="192887"/>
                  </a:lnTo>
                  <a:lnTo>
                    <a:pt x="334911" y="192290"/>
                  </a:lnTo>
                  <a:lnTo>
                    <a:pt x="334213" y="191985"/>
                  </a:lnTo>
                  <a:lnTo>
                    <a:pt x="333578" y="192214"/>
                  </a:lnTo>
                  <a:lnTo>
                    <a:pt x="332968" y="192455"/>
                  </a:lnTo>
                  <a:lnTo>
                    <a:pt x="332625" y="193128"/>
                  </a:lnTo>
                  <a:lnTo>
                    <a:pt x="332879" y="193751"/>
                  </a:lnTo>
                  <a:lnTo>
                    <a:pt x="332968" y="194170"/>
                  </a:lnTo>
                  <a:lnTo>
                    <a:pt x="333121" y="194551"/>
                  </a:lnTo>
                  <a:lnTo>
                    <a:pt x="333171" y="194970"/>
                  </a:lnTo>
                  <a:lnTo>
                    <a:pt x="333286" y="195630"/>
                  </a:lnTo>
                  <a:lnTo>
                    <a:pt x="333946" y="196088"/>
                  </a:lnTo>
                  <a:lnTo>
                    <a:pt x="334581" y="195986"/>
                  </a:lnTo>
                  <a:lnTo>
                    <a:pt x="335229" y="195872"/>
                  </a:lnTo>
                  <a:lnTo>
                    <a:pt x="335661" y="195262"/>
                  </a:lnTo>
                  <a:close/>
                </a:path>
                <a:path w="374650" h="479425">
                  <a:moveTo>
                    <a:pt x="336816" y="286969"/>
                  </a:moveTo>
                  <a:lnTo>
                    <a:pt x="336270" y="286423"/>
                  </a:lnTo>
                  <a:lnTo>
                    <a:pt x="334949" y="286423"/>
                  </a:lnTo>
                  <a:lnTo>
                    <a:pt x="334403" y="286969"/>
                  </a:lnTo>
                  <a:lnTo>
                    <a:pt x="334403" y="287604"/>
                  </a:lnTo>
                  <a:lnTo>
                    <a:pt x="334403" y="288290"/>
                  </a:lnTo>
                  <a:lnTo>
                    <a:pt x="334949" y="288848"/>
                  </a:lnTo>
                  <a:lnTo>
                    <a:pt x="336270" y="288848"/>
                  </a:lnTo>
                  <a:lnTo>
                    <a:pt x="336816" y="288290"/>
                  </a:lnTo>
                  <a:lnTo>
                    <a:pt x="336816" y="286969"/>
                  </a:lnTo>
                  <a:close/>
                </a:path>
                <a:path w="374650" h="479425">
                  <a:moveTo>
                    <a:pt x="339623" y="300609"/>
                  </a:moveTo>
                  <a:lnTo>
                    <a:pt x="339128" y="300050"/>
                  </a:lnTo>
                  <a:lnTo>
                    <a:pt x="337718" y="300050"/>
                  </a:lnTo>
                  <a:lnTo>
                    <a:pt x="337210" y="300609"/>
                  </a:lnTo>
                  <a:lnTo>
                    <a:pt x="337210" y="301244"/>
                  </a:lnTo>
                  <a:lnTo>
                    <a:pt x="337210" y="301955"/>
                  </a:lnTo>
                  <a:lnTo>
                    <a:pt x="337718" y="302488"/>
                  </a:lnTo>
                  <a:lnTo>
                    <a:pt x="339128" y="302488"/>
                  </a:lnTo>
                  <a:lnTo>
                    <a:pt x="339623" y="301955"/>
                  </a:lnTo>
                  <a:lnTo>
                    <a:pt x="339623" y="300609"/>
                  </a:lnTo>
                  <a:close/>
                </a:path>
                <a:path w="374650" h="479425">
                  <a:moveTo>
                    <a:pt x="339623" y="297395"/>
                  </a:moveTo>
                  <a:lnTo>
                    <a:pt x="339128" y="296837"/>
                  </a:lnTo>
                  <a:lnTo>
                    <a:pt x="337718" y="296837"/>
                  </a:lnTo>
                  <a:lnTo>
                    <a:pt x="337210" y="297395"/>
                  </a:lnTo>
                  <a:lnTo>
                    <a:pt x="337210" y="298069"/>
                  </a:lnTo>
                  <a:lnTo>
                    <a:pt x="337210" y="298754"/>
                  </a:lnTo>
                  <a:lnTo>
                    <a:pt x="337718" y="299250"/>
                  </a:lnTo>
                  <a:lnTo>
                    <a:pt x="339128" y="299250"/>
                  </a:lnTo>
                  <a:lnTo>
                    <a:pt x="339623" y="298754"/>
                  </a:lnTo>
                  <a:lnTo>
                    <a:pt x="339623" y="297395"/>
                  </a:lnTo>
                  <a:close/>
                </a:path>
                <a:path w="374650" h="479425">
                  <a:moveTo>
                    <a:pt x="340436" y="288340"/>
                  </a:moveTo>
                  <a:lnTo>
                    <a:pt x="339890" y="287769"/>
                  </a:lnTo>
                  <a:lnTo>
                    <a:pt x="338543" y="287769"/>
                  </a:lnTo>
                  <a:lnTo>
                    <a:pt x="337997" y="288340"/>
                  </a:lnTo>
                  <a:lnTo>
                    <a:pt x="337997" y="289001"/>
                  </a:lnTo>
                  <a:lnTo>
                    <a:pt x="337997" y="289636"/>
                  </a:lnTo>
                  <a:lnTo>
                    <a:pt x="338543" y="290169"/>
                  </a:lnTo>
                  <a:lnTo>
                    <a:pt x="339890" y="290169"/>
                  </a:lnTo>
                  <a:lnTo>
                    <a:pt x="340436" y="289636"/>
                  </a:lnTo>
                  <a:lnTo>
                    <a:pt x="340436" y="288340"/>
                  </a:lnTo>
                  <a:close/>
                </a:path>
                <a:path w="374650" h="479425">
                  <a:moveTo>
                    <a:pt x="340842" y="291769"/>
                  </a:moveTo>
                  <a:lnTo>
                    <a:pt x="340309" y="291236"/>
                  </a:lnTo>
                  <a:lnTo>
                    <a:pt x="338937" y="291236"/>
                  </a:lnTo>
                  <a:lnTo>
                    <a:pt x="338416" y="291769"/>
                  </a:lnTo>
                  <a:lnTo>
                    <a:pt x="338416" y="292442"/>
                  </a:lnTo>
                  <a:lnTo>
                    <a:pt x="338416" y="293128"/>
                  </a:lnTo>
                  <a:lnTo>
                    <a:pt x="338937" y="293649"/>
                  </a:lnTo>
                  <a:lnTo>
                    <a:pt x="340309" y="293649"/>
                  </a:lnTo>
                  <a:lnTo>
                    <a:pt x="340842" y="293128"/>
                  </a:lnTo>
                  <a:lnTo>
                    <a:pt x="340842" y="291769"/>
                  </a:lnTo>
                  <a:close/>
                </a:path>
                <a:path w="374650" h="479425">
                  <a:moveTo>
                    <a:pt x="345224" y="295770"/>
                  </a:moveTo>
                  <a:lnTo>
                    <a:pt x="344703" y="295249"/>
                  </a:lnTo>
                  <a:lnTo>
                    <a:pt x="343344" y="295249"/>
                  </a:lnTo>
                  <a:lnTo>
                    <a:pt x="342836" y="295770"/>
                  </a:lnTo>
                  <a:lnTo>
                    <a:pt x="342836" y="296456"/>
                  </a:lnTo>
                  <a:lnTo>
                    <a:pt x="342836" y="297129"/>
                  </a:lnTo>
                  <a:lnTo>
                    <a:pt x="343344" y="297662"/>
                  </a:lnTo>
                  <a:lnTo>
                    <a:pt x="344703" y="297662"/>
                  </a:lnTo>
                  <a:lnTo>
                    <a:pt x="345224" y="297129"/>
                  </a:lnTo>
                  <a:lnTo>
                    <a:pt x="345224" y="295770"/>
                  </a:lnTo>
                  <a:close/>
                </a:path>
                <a:path w="374650" h="479425">
                  <a:moveTo>
                    <a:pt x="346430" y="288950"/>
                  </a:moveTo>
                  <a:lnTo>
                    <a:pt x="345909" y="288417"/>
                  </a:lnTo>
                  <a:lnTo>
                    <a:pt x="344551" y="288417"/>
                  </a:lnTo>
                  <a:lnTo>
                    <a:pt x="344017" y="288950"/>
                  </a:lnTo>
                  <a:lnTo>
                    <a:pt x="344017" y="289636"/>
                  </a:lnTo>
                  <a:lnTo>
                    <a:pt x="344017" y="290322"/>
                  </a:lnTo>
                  <a:lnTo>
                    <a:pt x="344551" y="290830"/>
                  </a:lnTo>
                  <a:lnTo>
                    <a:pt x="345909" y="290830"/>
                  </a:lnTo>
                  <a:lnTo>
                    <a:pt x="346430" y="290322"/>
                  </a:lnTo>
                  <a:lnTo>
                    <a:pt x="346430" y="288950"/>
                  </a:lnTo>
                  <a:close/>
                </a:path>
                <a:path w="374650" h="479425">
                  <a:moveTo>
                    <a:pt x="350024" y="292176"/>
                  </a:moveTo>
                  <a:lnTo>
                    <a:pt x="349529" y="291642"/>
                  </a:lnTo>
                  <a:lnTo>
                    <a:pt x="348157" y="291642"/>
                  </a:lnTo>
                  <a:lnTo>
                    <a:pt x="347637" y="292176"/>
                  </a:lnTo>
                  <a:lnTo>
                    <a:pt x="347637" y="292862"/>
                  </a:lnTo>
                  <a:lnTo>
                    <a:pt x="347637" y="293522"/>
                  </a:lnTo>
                  <a:lnTo>
                    <a:pt x="348157" y="294055"/>
                  </a:lnTo>
                  <a:lnTo>
                    <a:pt x="349529" y="294055"/>
                  </a:lnTo>
                  <a:lnTo>
                    <a:pt x="350024" y="293522"/>
                  </a:lnTo>
                  <a:lnTo>
                    <a:pt x="350024" y="292176"/>
                  </a:lnTo>
                  <a:close/>
                </a:path>
                <a:path w="374650" h="479425">
                  <a:moveTo>
                    <a:pt x="353872" y="142862"/>
                  </a:moveTo>
                  <a:lnTo>
                    <a:pt x="353555" y="142443"/>
                  </a:lnTo>
                  <a:lnTo>
                    <a:pt x="346240" y="142443"/>
                  </a:lnTo>
                  <a:lnTo>
                    <a:pt x="346887" y="142862"/>
                  </a:lnTo>
                  <a:lnTo>
                    <a:pt x="353872" y="142862"/>
                  </a:lnTo>
                  <a:close/>
                </a:path>
                <a:path w="374650" h="479425">
                  <a:moveTo>
                    <a:pt x="354063" y="296595"/>
                  </a:moveTo>
                  <a:lnTo>
                    <a:pt x="353555" y="296062"/>
                  </a:lnTo>
                  <a:lnTo>
                    <a:pt x="352171" y="296062"/>
                  </a:lnTo>
                  <a:lnTo>
                    <a:pt x="351663" y="296595"/>
                  </a:lnTo>
                  <a:lnTo>
                    <a:pt x="351663" y="297243"/>
                  </a:lnTo>
                  <a:lnTo>
                    <a:pt x="351663" y="297929"/>
                  </a:lnTo>
                  <a:lnTo>
                    <a:pt x="352171" y="298462"/>
                  </a:lnTo>
                  <a:lnTo>
                    <a:pt x="353555" y="298462"/>
                  </a:lnTo>
                  <a:lnTo>
                    <a:pt x="354063" y="297929"/>
                  </a:lnTo>
                  <a:lnTo>
                    <a:pt x="354063" y="296595"/>
                  </a:lnTo>
                  <a:close/>
                </a:path>
                <a:path w="374650" h="479425">
                  <a:moveTo>
                    <a:pt x="354863" y="289369"/>
                  </a:moveTo>
                  <a:lnTo>
                    <a:pt x="354342" y="288848"/>
                  </a:lnTo>
                  <a:lnTo>
                    <a:pt x="352983" y="288848"/>
                  </a:lnTo>
                  <a:lnTo>
                    <a:pt x="352488" y="289369"/>
                  </a:lnTo>
                  <a:lnTo>
                    <a:pt x="352488" y="290029"/>
                  </a:lnTo>
                  <a:lnTo>
                    <a:pt x="352488" y="290703"/>
                  </a:lnTo>
                  <a:lnTo>
                    <a:pt x="352983" y="291236"/>
                  </a:lnTo>
                  <a:lnTo>
                    <a:pt x="354342" y="291236"/>
                  </a:lnTo>
                  <a:lnTo>
                    <a:pt x="354863" y="290703"/>
                  </a:lnTo>
                  <a:lnTo>
                    <a:pt x="354863" y="289369"/>
                  </a:lnTo>
                  <a:close/>
                </a:path>
                <a:path w="374650" h="479425">
                  <a:moveTo>
                    <a:pt x="358457" y="291769"/>
                  </a:moveTo>
                  <a:lnTo>
                    <a:pt x="357962" y="291236"/>
                  </a:lnTo>
                  <a:lnTo>
                    <a:pt x="356590" y="291236"/>
                  </a:lnTo>
                  <a:lnTo>
                    <a:pt x="356069" y="291769"/>
                  </a:lnTo>
                  <a:lnTo>
                    <a:pt x="356069" y="292442"/>
                  </a:lnTo>
                  <a:lnTo>
                    <a:pt x="356069" y="293128"/>
                  </a:lnTo>
                  <a:lnTo>
                    <a:pt x="356590" y="293649"/>
                  </a:lnTo>
                  <a:lnTo>
                    <a:pt x="357962" y="293649"/>
                  </a:lnTo>
                  <a:lnTo>
                    <a:pt x="358457" y="293128"/>
                  </a:lnTo>
                  <a:lnTo>
                    <a:pt x="358457" y="291769"/>
                  </a:lnTo>
                  <a:close/>
                </a:path>
                <a:path w="374650" h="479425">
                  <a:moveTo>
                    <a:pt x="362026" y="149529"/>
                  </a:moveTo>
                  <a:lnTo>
                    <a:pt x="360794" y="148183"/>
                  </a:lnTo>
                  <a:lnTo>
                    <a:pt x="356984" y="142862"/>
                  </a:lnTo>
                  <a:lnTo>
                    <a:pt x="353872" y="142862"/>
                  </a:lnTo>
                  <a:lnTo>
                    <a:pt x="357263" y="147332"/>
                  </a:lnTo>
                  <a:lnTo>
                    <a:pt x="357403" y="147535"/>
                  </a:lnTo>
                  <a:lnTo>
                    <a:pt x="355371" y="146342"/>
                  </a:lnTo>
                  <a:lnTo>
                    <a:pt x="354888" y="146011"/>
                  </a:lnTo>
                  <a:lnTo>
                    <a:pt x="353136" y="144780"/>
                  </a:lnTo>
                  <a:lnTo>
                    <a:pt x="352386" y="144233"/>
                  </a:lnTo>
                  <a:lnTo>
                    <a:pt x="351256" y="143408"/>
                  </a:lnTo>
                  <a:lnTo>
                    <a:pt x="348983" y="144233"/>
                  </a:lnTo>
                  <a:lnTo>
                    <a:pt x="346887" y="142862"/>
                  </a:lnTo>
                  <a:lnTo>
                    <a:pt x="342722" y="142862"/>
                  </a:lnTo>
                  <a:lnTo>
                    <a:pt x="342646" y="146786"/>
                  </a:lnTo>
                  <a:lnTo>
                    <a:pt x="349859" y="146011"/>
                  </a:lnTo>
                  <a:lnTo>
                    <a:pt x="353009" y="147116"/>
                  </a:lnTo>
                  <a:lnTo>
                    <a:pt x="355663" y="149529"/>
                  </a:lnTo>
                  <a:lnTo>
                    <a:pt x="355815" y="149529"/>
                  </a:lnTo>
                  <a:lnTo>
                    <a:pt x="358635" y="150558"/>
                  </a:lnTo>
                  <a:lnTo>
                    <a:pt x="359689" y="150964"/>
                  </a:lnTo>
                  <a:lnTo>
                    <a:pt x="361111" y="150964"/>
                  </a:lnTo>
                  <a:lnTo>
                    <a:pt x="361454" y="150723"/>
                  </a:lnTo>
                  <a:lnTo>
                    <a:pt x="361645" y="150558"/>
                  </a:lnTo>
                  <a:lnTo>
                    <a:pt x="361975" y="150253"/>
                  </a:lnTo>
                  <a:lnTo>
                    <a:pt x="362026" y="149529"/>
                  </a:lnTo>
                  <a:close/>
                </a:path>
                <a:path w="374650" h="479425">
                  <a:moveTo>
                    <a:pt x="362496" y="114058"/>
                  </a:moveTo>
                  <a:lnTo>
                    <a:pt x="362407" y="113296"/>
                  </a:lnTo>
                  <a:lnTo>
                    <a:pt x="361873" y="112864"/>
                  </a:lnTo>
                  <a:lnTo>
                    <a:pt x="351701" y="105600"/>
                  </a:lnTo>
                  <a:lnTo>
                    <a:pt x="344119" y="99352"/>
                  </a:lnTo>
                  <a:lnTo>
                    <a:pt x="341477" y="97561"/>
                  </a:lnTo>
                  <a:lnTo>
                    <a:pt x="339204" y="96304"/>
                  </a:lnTo>
                  <a:lnTo>
                    <a:pt x="339051" y="94488"/>
                  </a:lnTo>
                  <a:lnTo>
                    <a:pt x="338937" y="93167"/>
                  </a:lnTo>
                  <a:lnTo>
                    <a:pt x="338886" y="92532"/>
                  </a:lnTo>
                  <a:lnTo>
                    <a:pt x="338797" y="91452"/>
                  </a:lnTo>
                  <a:lnTo>
                    <a:pt x="337159" y="85128"/>
                  </a:lnTo>
                  <a:lnTo>
                    <a:pt x="336511" y="84353"/>
                  </a:lnTo>
                  <a:lnTo>
                    <a:pt x="332524" y="79705"/>
                  </a:lnTo>
                  <a:lnTo>
                    <a:pt x="330911" y="77787"/>
                  </a:lnTo>
                  <a:lnTo>
                    <a:pt x="327698" y="76962"/>
                  </a:lnTo>
                  <a:lnTo>
                    <a:pt x="322567" y="79514"/>
                  </a:lnTo>
                  <a:lnTo>
                    <a:pt x="321322" y="80213"/>
                  </a:lnTo>
                  <a:lnTo>
                    <a:pt x="319252" y="77812"/>
                  </a:lnTo>
                  <a:lnTo>
                    <a:pt x="319252" y="81572"/>
                  </a:lnTo>
                  <a:lnTo>
                    <a:pt x="317804" y="82702"/>
                  </a:lnTo>
                  <a:lnTo>
                    <a:pt x="303872" y="106311"/>
                  </a:lnTo>
                  <a:lnTo>
                    <a:pt x="303110" y="108458"/>
                  </a:lnTo>
                  <a:lnTo>
                    <a:pt x="301840" y="110477"/>
                  </a:lnTo>
                  <a:lnTo>
                    <a:pt x="300570" y="103593"/>
                  </a:lnTo>
                  <a:lnTo>
                    <a:pt x="301053" y="100253"/>
                  </a:lnTo>
                  <a:lnTo>
                    <a:pt x="300469" y="97688"/>
                  </a:lnTo>
                  <a:lnTo>
                    <a:pt x="300469" y="97561"/>
                  </a:lnTo>
                  <a:lnTo>
                    <a:pt x="300469" y="96774"/>
                  </a:lnTo>
                  <a:lnTo>
                    <a:pt x="300367" y="90525"/>
                  </a:lnTo>
                  <a:lnTo>
                    <a:pt x="299605" y="84988"/>
                  </a:lnTo>
                  <a:lnTo>
                    <a:pt x="299478" y="83705"/>
                  </a:lnTo>
                  <a:lnTo>
                    <a:pt x="299478" y="111239"/>
                  </a:lnTo>
                  <a:lnTo>
                    <a:pt x="299072" y="114693"/>
                  </a:lnTo>
                  <a:lnTo>
                    <a:pt x="299072" y="116497"/>
                  </a:lnTo>
                  <a:lnTo>
                    <a:pt x="298475" y="117995"/>
                  </a:lnTo>
                  <a:lnTo>
                    <a:pt x="298792" y="119265"/>
                  </a:lnTo>
                  <a:lnTo>
                    <a:pt x="298018" y="120205"/>
                  </a:lnTo>
                  <a:lnTo>
                    <a:pt x="297992" y="128917"/>
                  </a:lnTo>
                  <a:lnTo>
                    <a:pt x="297929" y="129794"/>
                  </a:lnTo>
                  <a:lnTo>
                    <a:pt x="297929" y="145300"/>
                  </a:lnTo>
                  <a:lnTo>
                    <a:pt x="296926" y="146189"/>
                  </a:lnTo>
                  <a:lnTo>
                    <a:pt x="296672" y="146329"/>
                  </a:lnTo>
                  <a:lnTo>
                    <a:pt x="295630" y="146824"/>
                  </a:lnTo>
                  <a:lnTo>
                    <a:pt x="296633" y="146329"/>
                  </a:lnTo>
                  <a:lnTo>
                    <a:pt x="296418" y="145554"/>
                  </a:lnTo>
                  <a:lnTo>
                    <a:pt x="296862" y="145745"/>
                  </a:lnTo>
                  <a:lnTo>
                    <a:pt x="297484" y="145516"/>
                  </a:lnTo>
                  <a:lnTo>
                    <a:pt x="297929" y="145300"/>
                  </a:lnTo>
                  <a:lnTo>
                    <a:pt x="297929" y="129794"/>
                  </a:lnTo>
                  <a:lnTo>
                    <a:pt x="297840" y="131000"/>
                  </a:lnTo>
                  <a:lnTo>
                    <a:pt x="297802" y="131419"/>
                  </a:lnTo>
                  <a:lnTo>
                    <a:pt x="297700" y="132372"/>
                  </a:lnTo>
                  <a:lnTo>
                    <a:pt x="297611" y="142443"/>
                  </a:lnTo>
                  <a:lnTo>
                    <a:pt x="297916" y="142659"/>
                  </a:lnTo>
                  <a:lnTo>
                    <a:pt x="296697" y="143256"/>
                  </a:lnTo>
                  <a:lnTo>
                    <a:pt x="296075" y="143484"/>
                  </a:lnTo>
                  <a:lnTo>
                    <a:pt x="295960" y="143725"/>
                  </a:lnTo>
                  <a:lnTo>
                    <a:pt x="295922" y="140982"/>
                  </a:lnTo>
                  <a:lnTo>
                    <a:pt x="296125" y="139509"/>
                  </a:lnTo>
                  <a:lnTo>
                    <a:pt x="296214" y="138836"/>
                  </a:lnTo>
                  <a:lnTo>
                    <a:pt x="295808" y="135813"/>
                  </a:lnTo>
                  <a:lnTo>
                    <a:pt x="295681" y="134924"/>
                  </a:lnTo>
                  <a:lnTo>
                    <a:pt x="295338" y="132829"/>
                  </a:lnTo>
                  <a:lnTo>
                    <a:pt x="295236" y="132181"/>
                  </a:lnTo>
                  <a:lnTo>
                    <a:pt x="295173" y="131775"/>
                  </a:lnTo>
                  <a:lnTo>
                    <a:pt x="295021" y="131343"/>
                  </a:lnTo>
                  <a:lnTo>
                    <a:pt x="294017" y="128993"/>
                  </a:lnTo>
                  <a:lnTo>
                    <a:pt x="293941" y="128803"/>
                  </a:lnTo>
                  <a:lnTo>
                    <a:pt x="292963" y="124790"/>
                  </a:lnTo>
                  <a:lnTo>
                    <a:pt x="293065" y="122135"/>
                  </a:lnTo>
                  <a:lnTo>
                    <a:pt x="295859" y="123685"/>
                  </a:lnTo>
                  <a:lnTo>
                    <a:pt x="296583" y="123482"/>
                  </a:lnTo>
                  <a:lnTo>
                    <a:pt x="297281" y="122326"/>
                  </a:lnTo>
                  <a:lnTo>
                    <a:pt x="297053" y="121602"/>
                  </a:lnTo>
                  <a:lnTo>
                    <a:pt x="293979" y="119786"/>
                  </a:lnTo>
                  <a:lnTo>
                    <a:pt x="292112" y="117309"/>
                  </a:lnTo>
                  <a:lnTo>
                    <a:pt x="291807" y="109194"/>
                  </a:lnTo>
                  <a:lnTo>
                    <a:pt x="291795" y="108775"/>
                  </a:lnTo>
                  <a:lnTo>
                    <a:pt x="289928" y="103403"/>
                  </a:lnTo>
                  <a:lnTo>
                    <a:pt x="287515" y="96037"/>
                  </a:lnTo>
                  <a:lnTo>
                    <a:pt x="287515" y="95758"/>
                  </a:lnTo>
                  <a:lnTo>
                    <a:pt x="287680" y="94513"/>
                  </a:lnTo>
                  <a:lnTo>
                    <a:pt x="287782" y="93776"/>
                  </a:lnTo>
                  <a:lnTo>
                    <a:pt x="288645" y="92163"/>
                  </a:lnTo>
                  <a:lnTo>
                    <a:pt x="288734" y="91998"/>
                  </a:lnTo>
                  <a:lnTo>
                    <a:pt x="291325" y="93548"/>
                  </a:lnTo>
                  <a:lnTo>
                    <a:pt x="291871" y="95758"/>
                  </a:lnTo>
                  <a:lnTo>
                    <a:pt x="291947" y="96037"/>
                  </a:lnTo>
                  <a:lnTo>
                    <a:pt x="292061" y="96507"/>
                  </a:lnTo>
                  <a:lnTo>
                    <a:pt x="294906" y="98386"/>
                  </a:lnTo>
                  <a:lnTo>
                    <a:pt x="295605" y="98386"/>
                  </a:lnTo>
                  <a:lnTo>
                    <a:pt x="296037" y="97739"/>
                  </a:lnTo>
                  <a:lnTo>
                    <a:pt x="296405" y="97218"/>
                  </a:lnTo>
                  <a:lnTo>
                    <a:pt x="296291" y="96507"/>
                  </a:lnTo>
                  <a:lnTo>
                    <a:pt x="295744" y="96037"/>
                  </a:lnTo>
                  <a:lnTo>
                    <a:pt x="293890" y="94513"/>
                  </a:lnTo>
                  <a:lnTo>
                    <a:pt x="292900" y="92163"/>
                  </a:lnTo>
                  <a:lnTo>
                    <a:pt x="292074" y="91452"/>
                  </a:lnTo>
                  <a:lnTo>
                    <a:pt x="291109" y="90614"/>
                  </a:lnTo>
                  <a:lnTo>
                    <a:pt x="289433" y="89509"/>
                  </a:lnTo>
                  <a:lnTo>
                    <a:pt x="289242" y="89509"/>
                  </a:lnTo>
                  <a:lnTo>
                    <a:pt x="287426" y="87515"/>
                  </a:lnTo>
                  <a:lnTo>
                    <a:pt x="286232" y="84239"/>
                  </a:lnTo>
                  <a:lnTo>
                    <a:pt x="287299" y="81165"/>
                  </a:lnTo>
                  <a:lnTo>
                    <a:pt x="289318" y="75018"/>
                  </a:lnTo>
                  <a:lnTo>
                    <a:pt x="288988" y="68922"/>
                  </a:lnTo>
                  <a:lnTo>
                    <a:pt x="288645" y="64668"/>
                  </a:lnTo>
                  <a:lnTo>
                    <a:pt x="290664" y="67449"/>
                  </a:lnTo>
                  <a:lnTo>
                    <a:pt x="294106" y="72758"/>
                  </a:lnTo>
                  <a:lnTo>
                    <a:pt x="296481" y="78511"/>
                  </a:lnTo>
                  <a:lnTo>
                    <a:pt x="296557" y="78689"/>
                  </a:lnTo>
                  <a:lnTo>
                    <a:pt x="297218" y="84239"/>
                  </a:lnTo>
                  <a:lnTo>
                    <a:pt x="297307" y="84988"/>
                  </a:lnTo>
                  <a:lnTo>
                    <a:pt x="297497" y="87515"/>
                  </a:lnTo>
                  <a:lnTo>
                    <a:pt x="297573" y="88417"/>
                  </a:lnTo>
                  <a:lnTo>
                    <a:pt x="297688" y="89954"/>
                  </a:lnTo>
                  <a:lnTo>
                    <a:pt x="298094" y="96151"/>
                  </a:lnTo>
                  <a:lnTo>
                    <a:pt x="297789" y="96570"/>
                  </a:lnTo>
                  <a:lnTo>
                    <a:pt x="297827" y="96774"/>
                  </a:lnTo>
                  <a:lnTo>
                    <a:pt x="297662" y="96774"/>
                  </a:lnTo>
                  <a:lnTo>
                    <a:pt x="297256" y="97561"/>
                  </a:lnTo>
                  <a:lnTo>
                    <a:pt x="297357" y="98132"/>
                  </a:lnTo>
                  <a:lnTo>
                    <a:pt x="297459" y="98513"/>
                  </a:lnTo>
                  <a:lnTo>
                    <a:pt x="297522" y="98729"/>
                  </a:lnTo>
                  <a:lnTo>
                    <a:pt x="298145" y="99161"/>
                  </a:lnTo>
                  <a:lnTo>
                    <a:pt x="298297" y="99136"/>
                  </a:lnTo>
                  <a:lnTo>
                    <a:pt x="298602" y="100723"/>
                  </a:lnTo>
                  <a:lnTo>
                    <a:pt x="298246" y="104127"/>
                  </a:lnTo>
                  <a:lnTo>
                    <a:pt x="299478" y="111239"/>
                  </a:lnTo>
                  <a:lnTo>
                    <a:pt x="299478" y="83705"/>
                  </a:lnTo>
                  <a:lnTo>
                    <a:pt x="298983" y="78689"/>
                  </a:lnTo>
                  <a:lnTo>
                    <a:pt x="298970" y="78511"/>
                  </a:lnTo>
                  <a:lnTo>
                    <a:pt x="298030" y="76111"/>
                  </a:lnTo>
                  <a:lnTo>
                    <a:pt x="298234" y="75666"/>
                  </a:lnTo>
                  <a:lnTo>
                    <a:pt x="300596" y="70929"/>
                  </a:lnTo>
                  <a:lnTo>
                    <a:pt x="299402" y="65430"/>
                  </a:lnTo>
                  <a:lnTo>
                    <a:pt x="298881" y="62585"/>
                  </a:lnTo>
                  <a:lnTo>
                    <a:pt x="301421" y="65608"/>
                  </a:lnTo>
                  <a:lnTo>
                    <a:pt x="307047" y="71297"/>
                  </a:lnTo>
                  <a:lnTo>
                    <a:pt x="315480" y="78384"/>
                  </a:lnTo>
                  <a:lnTo>
                    <a:pt x="317627" y="79844"/>
                  </a:lnTo>
                  <a:lnTo>
                    <a:pt x="319252" y="81572"/>
                  </a:lnTo>
                  <a:lnTo>
                    <a:pt x="319252" y="77812"/>
                  </a:lnTo>
                  <a:lnTo>
                    <a:pt x="319062" y="77584"/>
                  </a:lnTo>
                  <a:lnTo>
                    <a:pt x="316039" y="76034"/>
                  </a:lnTo>
                  <a:lnTo>
                    <a:pt x="313575" y="73685"/>
                  </a:lnTo>
                  <a:lnTo>
                    <a:pt x="302615" y="63576"/>
                  </a:lnTo>
                  <a:lnTo>
                    <a:pt x="298297" y="58178"/>
                  </a:lnTo>
                  <a:lnTo>
                    <a:pt x="298386" y="49987"/>
                  </a:lnTo>
                  <a:lnTo>
                    <a:pt x="298488" y="40436"/>
                  </a:lnTo>
                  <a:lnTo>
                    <a:pt x="297345" y="39458"/>
                  </a:lnTo>
                  <a:lnTo>
                    <a:pt x="297345" y="64389"/>
                  </a:lnTo>
                  <a:lnTo>
                    <a:pt x="297141" y="67983"/>
                  </a:lnTo>
                  <a:lnTo>
                    <a:pt x="297065" y="72745"/>
                  </a:lnTo>
                  <a:lnTo>
                    <a:pt x="296837" y="73063"/>
                  </a:lnTo>
                  <a:lnTo>
                    <a:pt x="296557" y="72313"/>
                  </a:lnTo>
                  <a:lnTo>
                    <a:pt x="293217" y="66624"/>
                  </a:lnTo>
                  <a:lnTo>
                    <a:pt x="289229" y="61518"/>
                  </a:lnTo>
                  <a:lnTo>
                    <a:pt x="288213" y="60426"/>
                  </a:lnTo>
                  <a:lnTo>
                    <a:pt x="287680" y="58712"/>
                  </a:lnTo>
                  <a:lnTo>
                    <a:pt x="287566" y="58267"/>
                  </a:lnTo>
                  <a:lnTo>
                    <a:pt x="287489" y="58013"/>
                  </a:lnTo>
                  <a:lnTo>
                    <a:pt x="288658" y="53975"/>
                  </a:lnTo>
                  <a:lnTo>
                    <a:pt x="288696" y="53835"/>
                  </a:lnTo>
                  <a:lnTo>
                    <a:pt x="289725" y="51689"/>
                  </a:lnTo>
                  <a:lnTo>
                    <a:pt x="289877" y="51384"/>
                  </a:lnTo>
                  <a:lnTo>
                    <a:pt x="289826" y="52692"/>
                  </a:lnTo>
                  <a:lnTo>
                    <a:pt x="292569" y="56286"/>
                  </a:lnTo>
                  <a:lnTo>
                    <a:pt x="295059" y="58267"/>
                  </a:lnTo>
                  <a:lnTo>
                    <a:pt x="297345" y="64389"/>
                  </a:lnTo>
                  <a:lnTo>
                    <a:pt x="297345" y="39458"/>
                  </a:lnTo>
                  <a:lnTo>
                    <a:pt x="296240" y="38506"/>
                  </a:lnTo>
                  <a:lnTo>
                    <a:pt x="296138" y="37871"/>
                  </a:lnTo>
                  <a:lnTo>
                    <a:pt x="296138" y="52222"/>
                  </a:lnTo>
                  <a:lnTo>
                    <a:pt x="295871" y="55105"/>
                  </a:lnTo>
                  <a:lnTo>
                    <a:pt x="295871" y="56464"/>
                  </a:lnTo>
                  <a:lnTo>
                    <a:pt x="295135" y="55600"/>
                  </a:lnTo>
                  <a:lnTo>
                    <a:pt x="293039" y="53301"/>
                  </a:lnTo>
                  <a:lnTo>
                    <a:pt x="291604" y="50495"/>
                  </a:lnTo>
                  <a:lnTo>
                    <a:pt x="290893" y="49237"/>
                  </a:lnTo>
                  <a:lnTo>
                    <a:pt x="290664" y="49237"/>
                  </a:lnTo>
                  <a:lnTo>
                    <a:pt x="290779" y="49047"/>
                  </a:lnTo>
                  <a:lnTo>
                    <a:pt x="290410" y="48399"/>
                  </a:lnTo>
                  <a:lnTo>
                    <a:pt x="290309" y="48209"/>
                  </a:lnTo>
                  <a:lnTo>
                    <a:pt x="289966" y="47967"/>
                  </a:lnTo>
                  <a:lnTo>
                    <a:pt x="289687" y="47967"/>
                  </a:lnTo>
                  <a:lnTo>
                    <a:pt x="289534" y="45554"/>
                  </a:lnTo>
                  <a:lnTo>
                    <a:pt x="289521" y="45415"/>
                  </a:lnTo>
                  <a:lnTo>
                    <a:pt x="290893" y="40741"/>
                  </a:lnTo>
                  <a:lnTo>
                    <a:pt x="291020" y="36918"/>
                  </a:lnTo>
                  <a:lnTo>
                    <a:pt x="293878" y="38785"/>
                  </a:lnTo>
                  <a:lnTo>
                    <a:pt x="293878" y="39382"/>
                  </a:lnTo>
                  <a:lnTo>
                    <a:pt x="294309" y="39801"/>
                  </a:lnTo>
                  <a:lnTo>
                    <a:pt x="295097" y="44399"/>
                  </a:lnTo>
                  <a:lnTo>
                    <a:pt x="295846" y="49987"/>
                  </a:lnTo>
                  <a:lnTo>
                    <a:pt x="295910" y="50507"/>
                  </a:lnTo>
                  <a:lnTo>
                    <a:pt x="295998" y="51206"/>
                  </a:lnTo>
                  <a:lnTo>
                    <a:pt x="296075" y="51714"/>
                  </a:lnTo>
                  <a:lnTo>
                    <a:pt x="296138" y="52222"/>
                  </a:lnTo>
                  <a:lnTo>
                    <a:pt x="296138" y="37871"/>
                  </a:lnTo>
                  <a:lnTo>
                    <a:pt x="295427" y="33413"/>
                  </a:lnTo>
                  <a:lnTo>
                    <a:pt x="295363" y="32981"/>
                  </a:lnTo>
                  <a:lnTo>
                    <a:pt x="297065" y="26835"/>
                  </a:lnTo>
                  <a:lnTo>
                    <a:pt x="297129" y="26644"/>
                  </a:lnTo>
                  <a:lnTo>
                    <a:pt x="297218" y="26327"/>
                  </a:lnTo>
                  <a:lnTo>
                    <a:pt x="295021" y="23799"/>
                  </a:lnTo>
                  <a:lnTo>
                    <a:pt x="295021" y="26835"/>
                  </a:lnTo>
                  <a:lnTo>
                    <a:pt x="292798" y="33413"/>
                  </a:lnTo>
                  <a:lnTo>
                    <a:pt x="293319" y="35979"/>
                  </a:lnTo>
                  <a:lnTo>
                    <a:pt x="291642" y="34518"/>
                  </a:lnTo>
                  <a:lnTo>
                    <a:pt x="291211" y="34150"/>
                  </a:lnTo>
                  <a:lnTo>
                    <a:pt x="291325" y="33413"/>
                  </a:lnTo>
                  <a:lnTo>
                    <a:pt x="291388" y="32981"/>
                  </a:lnTo>
                  <a:lnTo>
                    <a:pt x="291477" y="30873"/>
                  </a:lnTo>
                  <a:lnTo>
                    <a:pt x="291249" y="28397"/>
                  </a:lnTo>
                  <a:lnTo>
                    <a:pt x="292112" y="24930"/>
                  </a:lnTo>
                  <a:lnTo>
                    <a:pt x="292328" y="24168"/>
                  </a:lnTo>
                  <a:lnTo>
                    <a:pt x="295021" y="26835"/>
                  </a:lnTo>
                  <a:lnTo>
                    <a:pt x="295021" y="23799"/>
                  </a:lnTo>
                  <a:lnTo>
                    <a:pt x="293039" y="21501"/>
                  </a:lnTo>
                  <a:lnTo>
                    <a:pt x="292303" y="20904"/>
                  </a:lnTo>
                  <a:lnTo>
                    <a:pt x="292303" y="23253"/>
                  </a:lnTo>
                  <a:lnTo>
                    <a:pt x="292265" y="22923"/>
                  </a:lnTo>
                  <a:lnTo>
                    <a:pt x="292265" y="22580"/>
                  </a:lnTo>
                  <a:lnTo>
                    <a:pt x="292265" y="22402"/>
                  </a:lnTo>
                  <a:lnTo>
                    <a:pt x="292265" y="21501"/>
                  </a:lnTo>
                  <a:lnTo>
                    <a:pt x="292303" y="23253"/>
                  </a:lnTo>
                  <a:lnTo>
                    <a:pt x="292303" y="20904"/>
                  </a:lnTo>
                  <a:lnTo>
                    <a:pt x="291706" y="20408"/>
                  </a:lnTo>
                  <a:lnTo>
                    <a:pt x="290207" y="20408"/>
                  </a:lnTo>
                  <a:lnTo>
                    <a:pt x="289877" y="20726"/>
                  </a:lnTo>
                  <a:lnTo>
                    <a:pt x="289864" y="22402"/>
                  </a:lnTo>
                  <a:lnTo>
                    <a:pt x="289750" y="23914"/>
                  </a:lnTo>
                  <a:lnTo>
                    <a:pt x="289661" y="24930"/>
                  </a:lnTo>
                  <a:lnTo>
                    <a:pt x="289547" y="26327"/>
                  </a:lnTo>
                  <a:lnTo>
                    <a:pt x="289496" y="26835"/>
                  </a:lnTo>
                  <a:lnTo>
                    <a:pt x="288810" y="30873"/>
                  </a:lnTo>
                  <a:lnTo>
                    <a:pt x="288785" y="31813"/>
                  </a:lnTo>
                  <a:lnTo>
                    <a:pt x="288721" y="33782"/>
                  </a:lnTo>
                  <a:lnTo>
                    <a:pt x="288620" y="36918"/>
                  </a:lnTo>
                  <a:lnTo>
                    <a:pt x="288518" y="38963"/>
                  </a:lnTo>
                  <a:lnTo>
                    <a:pt x="288429" y="40741"/>
                  </a:lnTo>
                  <a:lnTo>
                    <a:pt x="287121" y="45415"/>
                  </a:lnTo>
                  <a:lnTo>
                    <a:pt x="287083" y="45554"/>
                  </a:lnTo>
                  <a:lnTo>
                    <a:pt x="287426" y="49987"/>
                  </a:lnTo>
                  <a:lnTo>
                    <a:pt x="287451" y="51066"/>
                  </a:lnTo>
                  <a:lnTo>
                    <a:pt x="285940" y="53835"/>
                  </a:lnTo>
                  <a:lnTo>
                    <a:pt x="285864" y="53975"/>
                  </a:lnTo>
                  <a:lnTo>
                    <a:pt x="285407" y="58013"/>
                  </a:lnTo>
                  <a:lnTo>
                    <a:pt x="285419" y="58712"/>
                  </a:lnTo>
                  <a:lnTo>
                    <a:pt x="286067" y="61899"/>
                  </a:lnTo>
                  <a:lnTo>
                    <a:pt x="285864" y="62839"/>
                  </a:lnTo>
                  <a:lnTo>
                    <a:pt x="286969" y="68541"/>
                  </a:lnTo>
                  <a:lnTo>
                    <a:pt x="287045" y="68922"/>
                  </a:lnTo>
                  <a:lnTo>
                    <a:pt x="286512" y="75018"/>
                  </a:lnTo>
                  <a:lnTo>
                    <a:pt x="284861" y="81165"/>
                  </a:lnTo>
                  <a:lnTo>
                    <a:pt x="283984" y="84239"/>
                  </a:lnTo>
                  <a:lnTo>
                    <a:pt x="283921" y="84988"/>
                  </a:lnTo>
                  <a:lnTo>
                    <a:pt x="285242" y="88417"/>
                  </a:lnTo>
                  <a:lnTo>
                    <a:pt x="286854" y="90322"/>
                  </a:lnTo>
                  <a:lnTo>
                    <a:pt x="285102" y="91452"/>
                  </a:lnTo>
                  <a:lnTo>
                    <a:pt x="285038" y="96037"/>
                  </a:lnTo>
                  <a:lnTo>
                    <a:pt x="285800" y="98386"/>
                  </a:lnTo>
                  <a:lnTo>
                    <a:pt x="287616" y="104051"/>
                  </a:lnTo>
                  <a:lnTo>
                    <a:pt x="289306" y="109194"/>
                  </a:lnTo>
                  <a:lnTo>
                    <a:pt x="289407" y="110959"/>
                  </a:lnTo>
                  <a:lnTo>
                    <a:pt x="289344" y="121678"/>
                  </a:lnTo>
                  <a:lnTo>
                    <a:pt x="287197" y="126923"/>
                  </a:lnTo>
                  <a:lnTo>
                    <a:pt x="285648" y="129578"/>
                  </a:lnTo>
                  <a:lnTo>
                    <a:pt x="283756" y="126085"/>
                  </a:lnTo>
                  <a:lnTo>
                    <a:pt x="274866" y="113525"/>
                  </a:lnTo>
                  <a:lnTo>
                    <a:pt x="270497" y="109194"/>
                  </a:lnTo>
                  <a:lnTo>
                    <a:pt x="262280" y="96786"/>
                  </a:lnTo>
                  <a:lnTo>
                    <a:pt x="259308" y="90589"/>
                  </a:lnTo>
                  <a:lnTo>
                    <a:pt x="255308" y="83947"/>
                  </a:lnTo>
                  <a:lnTo>
                    <a:pt x="252310" y="78892"/>
                  </a:lnTo>
                  <a:lnTo>
                    <a:pt x="251053" y="73609"/>
                  </a:lnTo>
                  <a:lnTo>
                    <a:pt x="246126" y="66662"/>
                  </a:lnTo>
                  <a:lnTo>
                    <a:pt x="243840" y="65608"/>
                  </a:lnTo>
                  <a:lnTo>
                    <a:pt x="241592" y="64757"/>
                  </a:lnTo>
                  <a:lnTo>
                    <a:pt x="238785" y="63652"/>
                  </a:lnTo>
                  <a:lnTo>
                    <a:pt x="244525" y="63258"/>
                  </a:lnTo>
                  <a:lnTo>
                    <a:pt x="252463" y="66192"/>
                  </a:lnTo>
                  <a:lnTo>
                    <a:pt x="256362" y="70345"/>
                  </a:lnTo>
                  <a:lnTo>
                    <a:pt x="261658" y="73406"/>
                  </a:lnTo>
                  <a:lnTo>
                    <a:pt x="266788" y="84785"/>
                  </a:lnTo>
                  <a:lnTo>
                    <a:pt x="267500" y="88811"/>
                  </a:lnTo>
                  <a:lnTo>
                    <a:pt x="267614" y="89420"/>
                  </a:lnTo>
                  <a:lnTo>
                    <a:pt x="267703" y="89954"/>
                  </a:lnTo>
                  <a:lnTo>
                    <a:pt x="267881" y="89954"/>
                  </a:lnTo>
                  <a:lnTo>
                    <a:pt x="267970" y="89763"/>
                  </a:lnTo>
                  <a:lnTo>
                    <a:pt x="268592" y="88811"/>
                  </a:lnTo>
                  <a:lnTo>
                    <a:pt x="268211" y="89420"/>
                  </a:lnTo>
                  <a:lnTo>
                    <a:pt x="267970" y="89763"/>
                  </a:lnTo>
                  <a:lnTo>
                    <a:pt x="267970" y="89954"/>
                  </a:lnTo>
                  <a:lnTo>
                    <a:pt x="267957" y="90297"/>
                  </a:lnTo>
                  <a:lnTo>
                    <a:pt x="269697" y="90563"/>
                  </a:lnTo>
                  <a:lnTo>
                    <a:pt x="270205" y="90639"/>
                  </a:lnTo>
                  <a:lnTo>
                    <a:pt x="269709" y="90639"/>
                  </a:lnTo>
                  <a:lnTo>
                    <a:pt x="269811" y="91363"/>
                  </a:lnTo>
                  <a:lnTo>
                    <a:pt x="269913" y="92684"/>
                  </a:lnTo>
                  <a:lnTo>
                    <a:pt x="269760" y="93548"/>
                  </a:lnTo>
                  <a:lnTo>
                    <a:pt x="270052" y="94043"/>
                  </a:lnTo>
                  <a:lnTo>
                    <a:pt x="270852" y="95389"/>
                  </a:lnTo>
                  <a:lnTo>
                    <a:pt x="273761" y="99352"/>
                  </a:lnTo>
                  <a:lnTo>
                    <a:pt x="278917" y="104952"/>
                  </a:lnTo>
                  <a:lnTo>
                    <a:pt x="281254" y="105981"/>
                  </a:lnTo>
                  <a:lnTo>
                    <a:pt x="283222" y="107696"/>
                  </a:lnTo>
                  <a:lnTo>
                    <a:pt x="285864" y="110045"/>
                  </a:lnTo>
                  <a:lnTo>
                    <a:pt x="287426" y="113182"/>
                  </a:lnTo>
                  <a:lnTo>
                    <a:pt x="289039" y="116268"/>
                  </a:lnTo>
                  <a:lnTo>
                    <a:pt x="289344" y="121678"/>
                  </a:lnTo>
                  <a:lnTo>
                    <a:pt x="289344" y="110883"/>
                  </a:lnTo>
                  <a:lnTo>
                    <a:pt x="287743" y="108851"/>
                  </a:lnTo>
                  <a:lnTo>
                    <a:pt x="282600" y="103822"/>
                  </a:lnTo>
                  <a:lnTo>
                    <a:pt x="279577" y="102870"/>
                  </a:lnTo>
                  <a:lnTo>
                    <a:pt x="277749" y="100190"/>
                  </a:lnTo>
                  <a:lnTo>
                    <a:pt x="275513" y="96989"/>
                  </a:lnTo>
                  <a:lnTo>
                    <a:pt x="273024" y="94513"/>
                  </a:lnTo>
                  <a:lnTo>
                    <a:pt x="270916" y="90639"/>
                  </a:lnTo>
                  <a:lnTo>
                    <a:pt x="270560" y="89954"/>
                  </a:lnTo>
                  <a:lnTo>
                    <a:pt x="270471" y="89763"/>
                  </a:lnTo>
                  <a:lnTo>
                    <a:pt x="270370" y="89420"/>
                  </a:lnTo>
                  <a:lnTo>
                    <a:pt x="270154" y="89154"/>
                  </a:lnTo>
                  <a:lnTo>
                    <a:pt x="269570" y="88811"/>
                  </a:lnTo>
                  <a:lnTo>
                    <a:pt x="269595" y="89763"/>
                  </a:lnTo>
                  <a:lnTo>
                    <a:pt x="269506" y="89154"/>
                  </a:lnTo>
                  <a:lnTo>
                    <a:pt x="250786" y="63258"/>
                  </a:lnTo>
                  <a:lnTo>
                    <a:pt x="247002" y="62268"/>
                  </a:lnTo>
                  <a:lnTo>
                    <a:pt x="240601" y="61531"/>
                  </a:lnTo>
                  <a:lnTo>
                    <a:pt x="234124" y="61328"/>
                  </a:lnTo>
                  <a:lnTo>
                    <a:pt x="231279" y="61328"/>
                  </a:lnTo>
                  <a:lnTo>
                    <a:pt x="228930" y="60769"/>
                  </a:lnTo>
                  <a:lnTo>
                    <a:pt x="222288" y="61315"/>
                  </a:lnTo>
                  <a:lnTo>
                    <a:pt x="221640" y="61315"/>
                  </a:lnTo>
                  <a:lnTo>
                    <a:pt x="221081" y="61874"/>
                  </a:lnTo>
                  <a:lnTo>
                    <a:pt x="221081" y="63398"/>
                  </a:lnTo>
                  <a:lnTo>
                    <a:pt x="221272" y="63398"/>
                  </a:lnTo>
                  <a:lnTo>
                    <a:pt x="221640" y="63741"/>
                  </a:lnTo>
                  <a:lnTo>
                    <a:pt x="222288" y="63741"/>
                  </a:lnTo>
                  <a:lnTo>
                    <a:pt x="222745" y="63741"/>
                  </a:lnTo>
                  <a:lnTo>
                    <a:pt x="227368" y="68668"/>
                  </a:lnTo>
                  <a:lnTo>
                    <a:pt x="234276" y="71348"/>
                  </a:lnTo>
                  <a:lnTo>
                    <a:pt x="239204" y="78054"/>
                  </a:lnTo>
                  <a:lnTo>
                    <a:pt x="239280" y="79730"/>
                  </a:lnTo>
                  <a:lnTo>
                    <a:pt x="239839" y="83947"/>
                  </a:lnTo>
                  <a:lnTo>
                    <a:pt x="237693" y="88201"/>
                  </a:lnTo>
                  <a:lnTo>
                    <a:pt x="241985" y="95059"/>
                  </a:lnTo>
                  <a:lnTo>
                    <a:pt x="243230" y="98069"/>
                  </a:lnTo>
                  <a:lnTo>
                    <a:pt x="245922" y="102933"/>
                  </a:lnTo>
                  <a:lnTo>
                    <a:pt x="246913" y="103822"/>
                  </a:lnTo>
                  <a:lnTo>
                    <a:pt x="247980" y="104851"/>
                  </a:lnTo>
                  <a:lnTo>
                    <a:pt x="248894" y="105829"/>
                  </a:lnTo>
                  <a:lnTo>
                    <a:pt x="249161" y="106095"/>
                  </a:lnTo>
                  <a:lnTo>
                    <a:pt x="250253" y="106883"/>
                  </a:lnTo>
                  <a:lnTo>
                    <a:pt x="251714" y="106883"/>
                  </a:lnTo>
                  <a:lnTo>
                    <a:pt x="252412" y="106629"/>
                  </a:lnTo>
                  <a:lnTo>
                    <a:pt x="252920" y="106489"/>
                  </a:lnTo>
                  <a:lnTo>
                    <a:pt x="253238" y="106095"/>
                  </a:lnTo>
                  <a:lnTo>
                    <a:pt x="253225" y="105829"/>
                  </a:lnTo>
                  <a:lnTo>
                    <a:pt x="253212" y="105359"/>
                  </a:lnTo>
                  <a:lnTo>
                    <a:pt x="253199" y="105067"/>
                  </a:lnTo>
                  <a:lnTo>
                    <a:pt x="251714" y="105067"/>
                  </a:lnTo>
                  <a:lnTo>
                    <a:pt x="251155" y="105067"/>
                  </a:lnTo>
                  <a:lnTo>
                    <a:pt x="251320" y="104876"/>
                  </a:lnTo>
                  <a:lnTo>
                    <a:pt x="251447" y="104851"/>
                  </a:lnTo>
                  <a:lnTo>
                    <a:pt x="253174" y="104851"/>
                  </a:lnTo>
                  <a:lnTo>
                    <a:pt x="253301" y="103593"/>
                  </a:lnTo>
                  <a:lnTo>
                    <a:pt x="253225" y="105778"/>
                  </a:lnTo>
                  <a:lnTo>
                    <a:pt x="253453" y="104863"/>
                  </a:lnTo>
                  <a:lnTo>
                    <a:pt x="253339" y="109372"/>
                  </a:lnTo>
                  <a:lnTo>
                    <a:pt x="254889" y="113372"/>
                  </a:lnTo>
                  <a:lnTo>
                    <a:pt x="254952" y="113525"/>
                  </a:lnTo>
                  <a:lnTo>
                    <a:pt x="255079" y="113804"/>
                  </a:lnTo>
                  <a:lnTo>
                    <a:pt x="257886" y="117449"/>
                  </a:lnTo>
                  <a:lnTo>
                    <a:pt x="259791" y="121716"/>
                  </a:lnTo>
                  <a:lnTo>
                    <a:pt x="259867" y="122389"/>
                  </a:lnTo>
                  <a:lnTo>
                    <a:pt x="260007" y="122389"/>
                  </a:lnTo>
                  <a:lnTo>
                    <a:pt x="260845" y="122999"/>
                  </a:lnTo>
                  <a:lnTo>
                    <a:pt x="261950" y="123355"/>
                  </a:lnTo>
                  <a:lnTo>
                    <a:pt x="262407" y="123355"/>
                  </a:lnTo>
                  <a:lnTo>
                    <a:pt x="263804" y="122415"/>
                  </a:lnTo>
                  <a:lnTo>
                    <a:pt x="263791" y="123355"/>
                  </a:lnTo>
                  <a:lnTo>
                    <a:pt x="263461" y="126085"/>
                  </a:lnTo>
                  <a:lnTo>
                    <a:pt x="263525" y="126974"/>
                  </a:lnTo>
                  <a:lnTo>
                    <a:pt x="264871" y="130670"/>
                  </a:lnTo>
                  <a:lnTo>
                    <a:pt x="268427" y="133540"/>
                  </a:lnTo>
                  <a:lnTo>
                    <a:pt x="271614" y="136334"/>
                  </a:lnTo>
                  <a:lnTo>
                    <a:pt x="271792" y="136740"/>
                  </a:lnTo>
                  <a:lnTo>
                    <a:pt x="271957" y="136994"/>
                  </a:lnTo>
                  <a:lnTo>
                    <a:pt x="272249" y="137312"/>
                  </a:lnTo>
                  <a:lnTo>
                    <a:pt x="272402" y="137312"/>
                  </a:lnTo>
                  <a:lnTo>
                    <a:pt x="273075" y="137541"/>
                  </a:lnTo>
                  <a:lnTo>
                    <a:pt x="273710" y="137541"/>
                  </a:lnTo>
                  <a:lnTo>
                    <a:pt x="274053" y="137312"/>
                  </a:lnTo>
                  <a:lnTo>
                    <a:pt x="274040" y="135470"/>
                  </a:lnTo>
                  <a:lnTo>
                    <a:pt x="273837" y="135470"/>
                  </a:lnTo>
                  <a:lnTo>
                    <a:pt x="273926" y="132829"/>
                  </a:lnTo>
                  <a:lnTo>
                    <a:pt x="273672" y="133515"/>
                  </a:lnTo>
                  <a:lnTo>
                    <a:pt x="273672" y="135204"/>
                  </a:lnTo>
                  <a:lnTo>
                    <a:pt x="273494" y="135242"/>
                  </a:lnTo>
                  <a:lnTo>
                    <a:pt x="273240" y="135051"/>
                  </a:lnTo>
                  <a:lnTo>
                    <a:pt x="273646" y="135204"/>
                  </a:lnTo>
                  <a:lnTo>
                    <a:pt x="273672" y="133515"/>
                  </a:lnTo>
                  <a:lnTo>
                    <a:pt x="273621" y="133845"/>
                  </a:lnTo>
                  <a:lnTo>
                    <a:pt x="273189" y="134518"/>
                  </a:lnTo>
                  <a:lnTo>
                    <a:pt x="272440" y="133845"/>
                  </a:lnTo>
                  <a:lnTo>
                    <a:pt x="270560" y="132257"/>
                  </a:lnTo>
                  <a:lnTo>
                    <a:pt x="267309" y="130035"/>
                  </a:lnTo>
                  <a:lnTo>
                    <a:pt x="265239" y="123355"/>
                  </a:lnTo>
                  <a:lnTo>
                    <a:pt x="265341" y="122999"/>
                  </a:lnTo>
                  <a:lnTo>
                    <a:pt x="265442" y="122682"/>
                  </a:lnTo>
                  <a:lnTo>
                    <a:pt x="265544" y="122389"/>
                  </a:lnTo>
                  <a:lnTo>
                    <a:pt x="266433" y="119811"/>
                  </a:lnTo>
                  <a:lnTo>
                    <a:pt x="266306" y="117449"/>
                  </a:lnTo>
                  <a:lnTo>
                    <a:pt x="266204" y="116141"/>
                  </a:lnTo>
                  <a:lnTo>
                    <a:pt x="266293" y="115582"/>
                  </a:lnTo>
                  <a:lnTo>
                    <a:pt x="266395" y="115062"/>
                  </a:lnTo>
                  <a:lnTo>
                    <a:pt x="266484" y="114642"/>
                  </a:lnTo>
                  <a:lnTo>
                    <a:pt x="266611" y="113804"/>
                  </a:lnTo>
                  <a:lnTo>
                    <a:pt x="266446" y="113525"/>
                  </a:lnTo>
                  <a:lnTo>
                    <a:pt x="266344" y="113372"/>
                  </a:lnTo>
                  <a:lnTo>
                    <a:pt x="266534" y="113372"/>
                  </a:lnTo>
                  <a:lnTo>
                    <a:pt x="265125" y="112826"/>
                  </a:lnTo>
                  <a:lnTo>
                    <a:pt x="264083" y="113372"/>
                  </a:lnTo>
                  <a:lnTo>
                    <a:pt x="264375" y="113372"/>
                  </a:lnTo>
                  <a:lnTo>
                    <a:pt x="264312" y="113525"/>
                  </a:lnTo>
                  <a:lnTo>
                    <a:pt x="264210" y="113804"/>
                  </a:lnTo>
                  <a:lnTo>
                    <a:pt x="264147" y="114007"/>
                  </a:lnTo>
                  <a:lnTo>
                    <a:pt x="264071" y="114414"/>
                  </a:lnTo>
                  <a:lnTo>
                    <a:pt x="264033" y="114642"/>
                  </a:lnTo>
                  <a:lnTo>
                    <a:pt x="263880" y="114846"/>
                  </a:lnTo>
                  <a:lnTo>
                    <a:pt x="263867" y="115062"/>
                  </a:lnTo>
                  <a:lnTo>
                    <a:pt x="264007" y="114846"/>
                  </a:lnTo>
                  <a:lnTo>
                    <a:pt x="263906" y="115582"/>
                  </a:lnTo>
                  <a:lnTo>
                    <a:pt x="263817" y="121132"/>
                  </a:lnTo>
                  <a:lnTo>
                    <a:pt x="262928" y="121132"/>
                  </a:lnTo>
                  <a:lnTo>
                    <a:pt x="262115" y="120891"/>
                  </a:lnTo>
                  <a:lnTo>
                    <a:pt x="262102" y="121310"/>
                  </a:lnTo>
                  <a:lnTo>
                    <a:pt x="261950" y="121094"/>
                  </a:lnTo>
                  <a:lnTo>
                    <a:pt x="262102" y="120891"/>
                  </a:lnTo>
                  <a:lnTo>
                    <a:pt x="261886" y="120827"/>
                  </a:lnTo>
                  <a:lnTo>
                    <a:pt x="261759" y="120777"/>
                  </a:lnTo>
                  <a:lnTo>
                    <a:pt x="261708" y="120370"/>
                  </a:lnTo>
                  <a:lnTo>
                    <a:pt x="261480" y="119811"/>
                  </a:lnTo>
                  <a:lnTo>
                    <a:pt x="258330" y="113525"/>
                  </a:lnTo>
                  <a:lnTo>
                    <a:pt x="257924" y="112826"/>
                  </a:lnTo>
                  <a:lnTo>
                    <a:pt x="255968" y="109918"/>
                  </a:lnTo>
                  <a:lnTo>
                    <a:pt x="255574" y="107048"/>
                  </a:lnTo>
                  <a:lnTo>
                    <a:pt x="255511" y="104851"/>
                  </a:lnTo>
                  <a:lnTo>
                    <a:pt x="255676" y="103822"/>
                  </a:lnTo>
                  <a:lnTo>
                    <a:pt x="255714" y="103593"/>
                  </a:lnTo>
                  <a:lnTo>
                    <a:pt x="255816" y="102933"/>
                  </a:lnTo>
                  <a:lnTo>
                    <a:pt x="255917" y="102222"/>
                  </a:lnTo>
                  <a:lnTo>
                    <a:pt x="256032" y="101498"/>
                  </a:lnTo>
                  <a:lnTo>
                    <a:pt x="256159" y="98069"/>
                  </a:lnTo>
                  <a:lnTo>
                    <a:pt x="256260" y="96634"/>
                  </a:lnTo>
                  <a:lnTo>
                    <a:pt x="256336" y="95897"/>
                  </a:lnTo>
                  <a:lnTo>
                    <a:pt x="256400" y="95377"/>
                  </a:lnTo>
                  <a:lnTo>
                    <a:pt x="256159" y="95897"/>
                  </a:lnTo>
                  <a:lnTo>
                    <a:pt x="256387" y="95377"/>
                  </a:lnTo>
                  <a:lnTo>
                    <a:pt x="255701" y="95084"/>
                  </a:lnTo>
                  <a:lnTo>
                    <a:pt x="256501" y="95377"/>
                  </a:lnTo>
                  <a:lnTo>
                    <a:pt x="256501" y="94475"/>
                  </a:lnTo>
                  <a:lnTo>
                    <a:pt x="256324" y="94030"/>
                  </a:lnTo>
                  <a:lnTo>
                    <a:pt x="255066" y="93560"/>
                  </a:lnTo>
                  <a:lnTo>
                    <a:pt x="254368" y="93865"/>
                  </a:lnTo>
                  <a:lnTo>
                    <a:pt x="254139" y="94475"/>
                  </a:lnTo>
                  <a:lnTo>
                    <a:pt x="254063" y="94729"/>
                  </a:lnTo>
                  <a:lnTo>
                    <a:pt x="253949" y="95059"/>
                  </a:lnTo>
                  <a:lnTo>
                    <a:pt x="253809" y="95377"/>
                  </a:lnTo>
                  <a:lnTo>
                    <a:pt x="253580" y="95897"/>
                  </a:lnTo>
                  <a:lnTo>
                    <a:pt x="253187" y="96634"/>
                  </a:lnTo>
                  <a:lnTo>
                    <a:pt x="253111" y="98069"/>
                  </a:lnTo>
                  <a:lnTo>
                    <a:pt x="252768" y="99529"/>
                  </a:lnTo>
                  <a:lnTo>
                    <a:pt x="252488" y="100990"/>
                  </a:lnTo>
                  <a:lnTo>
                    <a:pt x="251790" y="102222"/>
                  </a:lnTo>
                  <a:lnTo>
                    <a:pt x="251333" y="103593"/>
                  </a:lnTo>
                  <a:lnTo>
                    <a:pt x="251104" y="104571"/>
                  </a:lnTo>
                  <a:lnTo>
                    <a:pt x="248018" y="101701"/>
                  </a:lnTo>
                  <a:lnTo>
                    <a:pt x="243052" y="92608"/>
                  </a:lnTo>
                  <a:lnTo>
                    <a:pt x="241325" y="88684"/>
                  </a:lnTo>
                  <a:lnTo>
                    <a:pt x="241541" y="84620"/>
                  </a:lnTo>
                  <a:lnTo>
                    <a:pt x="242277" y="80492"/>
                  </a:lnTo>
                  <a:lnTo>
                    <a:pt x="241033" y="76504"/>
                  </a:lnTo>
                  <a:lnTo>
                    <a:pt x="236664" y="70307"/>
                  </a:lnTo>
                  <a:lnTo>
                    <a:pt x="229222" y="67233"/>
                  </a:lnTo>
                  <a:lnTo>
                    <a:pt x="226021" y="63741"/>
                  </a:lnTo>
                  <a:lnTo>
                    <a:pt x="225704" y="63398"/>
                  </a:lnTo>
                  <a:lnTo>
                    <a:pt x="226656" y="63398"/>
                  </a:lnTo>
                  <a:lnTo>
                    <a:pt x="227152" y="63893"/>
                  </a:lnTo>
                  <a:lnTo>
                    <a:pt x="231089" y="63893"/>
                  </a:lnTo>
                  <a:lnTo>
                    <a:pt x="234264" y="64757"/>
                  </a:lnTo>
                  <a:lnTo>
                    <a:pt x="243179" y="67665"/>
                  </a:lnTo>
                  <a:lnTo>
                    <a:pt x="246049" y="69659"/>
                  </a:lnTo>
                  <a:lnTo>
                    <a:pt x="247396" y="72796"/>
                  </a:lnTo>
                  <a:lnTo>
                    <a:pt x="251472" y="81661"/>
                  </a:lnTo>
                  <a:lnTo>
                    <a:pt x="275844" y="117970"/>
                  </a:lnTo>
                  <a:lnTo>
                    <a:pt x="282143" y="129184"/>
                  </a:lnTo>
                  <a:lnTo>
                    <a:pt x="289331" y="152095"/>
                  </a:lnTo>
                  <a:lnTo>
                    <a:pt x="288963" y="153416"/>
                  </a:lnTo>
                  <a:lnTo>
                    <a:pt x="288099" y="154368"/>
                  </a:lnTo>
                  <a:lnTo>
                    <a:pt x="287210" y="155105"/>
                  </a:lnTo>
                  <a:lnTo>
                    <a:pt x="286486" y="154876"/>
                  </a:lnTo>
                  <a:lnTo>
                    <a:pt x="286486" y="157530"/>
                  </a:lnTo>
                  <a:lnTo>
                    <a:pt x="286435" y="157657"/>
                  </a:lnTo>
                  <a:lnTo>
                    <a:pt x="286346" y="157835"/>
                  </a:lnTo>
                  <a:lnTo>
                    <a:pt x="286232" y="158051"/>
                  </a:lnTo>
                  <a:lnTo>
                    <a:pt x="286486" y="157530"/>
                  </a:lnTo>
                  <a:lnTo>
                    <a:pt x="286486" y="154876"/>
                  </a:lnTo>
                  <a:lnTo>
                    <a:pt x="285597" y="154495"/>
                  </a:lnTo>
                  <a:lnTo>
                    <a:pt x="285305" y="154368"/>
                  </a:lnTo>
                  <a:lnTo>
                    <a:pt x="285737" y="154724"/>
                  </a:lnTo>
                  <a:lnTo>
                    <a:pt x="285280" y="154368"/>
                  </a:lnTo>
                  <a:lnTo>
                    <a:pt x="285521" y="154368"/>
                  </a:lnTo>
                  <a:lnTo>
                    <a:pt x="285419" y="154190"/>
                  </a:lnTo>
                  <a:lnTo>
                    <a:pt x="283718" y="149364"/>
                  </a:lnTo>
                  <a:lnTo>
                    <a:pt x="279908" y="145973"/>
                  </a:lnTo>
                  <a:lnTo>
                    <a:pt x="276618" y="142227"/>
                  </a:lnTo>
                  <a:lnTo>
                    <a:pt x="276504" y="135470"/>
                  </a:lnTo>
                  <a:lnTo>
                    <a:pt x="276440" y="134518"/>
                  </a:lnTo>
                  <a:lnTo>
                    <a:pt x="276250" y="134518"/>
                  </a:lnTo>
                  <a:lnTo>
                    <a:pt x="276174" y="132829"/>
                  </a:lnTo>
                  <a:lnTo>
                    <a:pt x="276288" y="133540"/>
                  </a:lnTo>
                  <a:lnTo>
                    <a:pt x="276313" y="133705"/>
                  </a:lnTo>
                  <a:lnTo>
                    <a:pt x="276440" y="133540"/>
                  </a:lnTo>
                  <a:lnTo>
                    <a:pt x="277164" y="129184"/>
                  </a:lnTo>
                  <a:lnTo>
                    <a:pt x="277215" y="128905"/>
                  </a:lnTo>
                  <a:lnTo>
                    <a:pt x="276999" y="129184"/>
                  </a:lnTo>
                  <a:lnTo>
                    <a:pt x="277139" y="128905"/>
                  </a:lnTo>
                  <a:lnTo>
                    <a:pt x="277253" y="128663"/>
                  </a:lnTo>
                  <a:lnTo>
                    <a:pt x="277355" y="128079"/>
                  </a:lnTo>
                  <a:lnTo>
                    <a:pt x="277431" y="127647"/>
                  </a:lnTo>
                  <a:lnTo>
                    <a:pt x="277482" y="127393"/>
                  </a:lnTo>
                  <a:lnTo>
                    <a:pt x="277050" y="126784"/>
                  </a:lnTo>
                  <a:lnTo>
                    <a:pt x="276263" y="126619"/>
                  </a:lnTo>
                  <a:lnTo>
                    <a:pt x="275602" y="126619"/>
                  </a:lnTo>
                  <a:lnTo>
                    <a:pt x="275094" y="126974"/>
                  </a:lnTo>
                  <a:lnTo>
                    <a:pt x="275005" y="127393"/>
                  </a:lnTo>
                  <a:lnTo>
                    <a:pt x="274967" y="127647"/>
                  </a:lnTo>
                  <a:lnTo>
                    <a:pt x="274891" y="128079"/>
                  </a:lnTo>
                  <a:lnTo>
                    <a:pt x="274675" y="128473"/>
                  </a:lnTo>
                  <a:lnTo>
                    <a:pt x="274015" y="130035"/>
                  </a:lnTo>
                  <a:lnTo>
                    <a:pt x="274053" y="132041"/>
                  </a:lnTo>
                  <a:lnTo>
                    <a:pt x="274116" y="137312"/>
                  </a:lnTo>
                  <a:lnTo>
                    <a:pt x="274243" y="140639"/>
                  </a:lnTo>
                  <a:lnTo>
                    <a:pt x="274307" y="142798"/>
                  </a:lnTo>
                  <a:lnTo>
                    <a:pt x="274612" y="143408"/>
                  </a:lnTo>
                  <a:lnTo>
                    <a:pt x="275018" y="143903"/>
                  </a:lnTo>
                  <a:lnTo>
                    <a:pt x="277901" y="147624"/>
                  </a:lnTo>
                  <a:lnTo>
                    <a:pt x="281305" y="150444"/>
                  </a:lnTo>
                  <a:lnTo>
                    <a:pt x="283197" y="154876"/>
                  </a:lnTo>
                  <a:lnTo>
                    <a:pt x="283679" y="155816"/>
                  </a:lnTo>
                  <a:lnTo>
                    <a:pt x="283756" y="156146"/>
                  </a:lnTo>
                  <a:lnTo>
                    <a:pt x="284035" y="156425"/>
                  </a:lnTo>
                  <a:lnTo>
                    <a:pt x="284378" y="156591"/>
                  </a:lnTo>
                  <a:lnTo>
                    <a:pt x="284505" y="156591"/>
                  </a:lnTo>
                  <a:lnTo>
                    <a:pt x="284607" y="156895"/>
                  </a:lnTo>
                  <a:lnTo>
                    <a:pt x="280568" y="154368"/>
                  </a:lnTo>
                  <a:lnTo>
                    <a:pt x="269074" y="147015"/>
                  </a:lnTo>
                  <a:lnTo>
                    <a:pt x="263220" y="143344"/>
                  </a:lnTo>
                  <a:lnTo>
                    <a:pt x="257124" y="139687"/>
                  </a:lnTo>
                  <a:lnTo>
                    <a:pt x="250888" y="136156"/>
                  </a:lnTo>
                  <a:lnTo>
                    <a:pt x="249186" y="135242"/>
                  </a:lnTo>
                  <a:lnTo>
                    <a:pt x="249631" y="135242"/>
                  </a:lnTo>
                  <a:lnTo>
                    <a:pt x="247040" y="134924"/>
                  </a:lnTo>
                  <a:lnTo>
                    <a:pt x="238264" y="134340"/>
                  </a:lnTo>
                  <a:lnTo>
                    <a:pt x="231673" y="136156"/>
                  </a:lnTo>
                  <a:lnTo>
                    <a:pt x="231457" y="136156"/>
                  </a:lnTo>
                  <a:lnTo>
                    <a:pt x="225005" y="136613"/>
                  </a:lnTo>
                  <a:lnTo>
                    <a:pt x="213702" y="137261"/>
                  </a:lnTo>
                  <a:lnTo>
                    <a:pt x="193903" y="137261"/>
                  </a:lnTo>
                  <a:lnTo>
                    <a:pt x="192163" y="135623"/>
                  </a:lnTo>
                  <a:lnTo>
                    <a:pt x="191465" y="135470"/>
                  </a:lnTo>
                  <a:lnTo>
                    <a:pt x="190360" y="135242"/>
                  </a:lnTo>
                  <a:lnTo>
                    <a:pt x="189738" y="134924"/>
                  </a:lnTo>
                  <a:lnTo>
                    <a:pt x="188582" y="134924"/>
                  </a:lnTo>
                  <a:lnTo>
                    <a:pt x="187883" y="135242"/>
                  </a:lnTo>
                  <a:lnTo>
                    <a:pt x="187960" y="136156"/>
                  </a:lnTo>
                  <a:lnTo>
                    <a:pt x="188163" y="136613"/>
                  </a:lnTo>
                  <a:lnTo>
                    <a:pt x="188429" y="137134"/>
                  </a:lnTo>
                  <a:lnTo>
                    <a:pt x="188506" y="137261"/>
                  </a:lnTo>
                  <a:lnTo>
                    <a:pt x="190385" y="140068"/>
                  </a:lnTo>
                  <a:lnTo>
                    <a:pt x="191719" y="143344"/>
                  </a:lnTo>
                  <a:lnTo>
                    <a:pt x="191973" y="143649"/>
                  </a:lnTo>
                  <a:lnTo>
                    <a:pt x="195160" y="145554"/>
                  </a:lnTo>
                  <a:lnTo>
                    <a:pt x="197675" y="147015"/>
                  </a:lnTo>
                  <a:lnTo>
                    <a:pt x="202298" y="147015"/>
                  </a:lnTo>
                  <a:lnTo>
                    <a:pt x="208648" y="149161"/>
                  </a:lnTo>
                  <a:lnTo>
                    <a:pt x="208407" y="149161"/>
                  </a:lnTo>
                  <a:lnTo>
                    <a:pt x="210362" y="151561"/>
                  </a:lnTo>
                  <a:lnTo>
                    <a:pt x="210362" y="151701"/>
                  </a:lnTo>
                  <a:lnTo>
                    <a:pt x="214083" y="154089"/>
                  </a:lnTo>
                  <a:lnTo>
                    <a:pt x="215823" y="155257"/>
                  </a:lnTo>
                  <a:lnTo>
                    <a:pt x="216496" y="155257"/>
                  </a:lnTo>
                  <a:lnTo>
                    <a:pt x="218008" y="155486"/>
                  </a:lnTo>
                  <a:lnTo>
                    <a:pt x="219697" y="154089"/>
                  </a:lnTo>
                  <a:lnTo>
                    <a:pt x="221335" y="156425"/>
                  </a:lnTo>
                  <a:lnTo>
                    <a:pt x="221742" y="156425"/>
                  </a:lnTo>
                  <a:lnTo>
                    <a:pt x="222681" y="156933"/>
                  </a:lnTo>
                  <a:lnTo>
                    <a:pt x="227203" y="159219"/>
                  </a:lnTo>
                  <a:lnTo>
                    <a:pt x="233108" y="158000"/>
                  </a:lnTo>
                  <a:lnTo>
                    <a:pt x="236982" y="158000"/>
                  </a:lnTo>
                  <a:lnTo>
                    <a:pt x="240919" y="158737"/>
                  </a:lnTo>
                  <a:lnTo>
                    <a:pt x="241465" y="158737"/>
                  </a:lnTo>
                  <a:lnTo>
                    <a:pt x="254685" y="158737"/>
                  </a:lnTo>
                  <a:lnTo>
                    <a:pt x="256819" y="158737"/>
                  </a:lnTo>
                  <a:lnTo>
                    <a:pt x="256641" y="159219"/>
                  </a:lnTo>
                  <a:lnTo>
                    <a:pt x="256159" y="160147"/>
                  </a:lnTo>
                  <a:lnTo>
                    <a:pt x="256133" y="161188"/>
                  </a:lnTo>
                  <a:lnTo>
                    <a:pt x="256006" y="162217"/>
                  </a:lnTo>
                  <a:lnTo>
                    <a:pt x="255600" y="161505"/>
                  </a:lnTo>
                  <a:lnTo>
                    <a:pt x="255397" y="161950"/>
                  </a:lnTo>
                  <a:lnTo>
                    <a:pt x="255295" y="162217"/>
                  </a:lnTo>
                  <a:lnTo>
                    <a:pt x="255473" y="162699"/>
                  </a:lnTo>
                  <a:lnTo>
                    <a:pt x="255536" y="162902"/>
                  </a:lnTo>
                  <a:lnTo>
                    <a:pt x="256133" y="163207"/>
                  </a:lnTo>
                  <a:lnTo>
                    <a:pt x="257568" y="163779"/>
                  </a:lnTo>
                  <a:lnTo>
                    <a:pt x="260045" y="164490"/>
                  </a:lnTo>
                  <a:lnTo>
                    <a:pt x="261010" y="164122"/>
                  </a:lnTo>
                  <a:lnTo>
                    <a:pt x="263842" y="165252"/>
                  </a:lnTo>
                  <a:lnTo>
                    <a:pt x="267131" y="165379"/>
                  </a:lnTo>
                  <a:lnTo>
                    <a:pt x="270459" y="165252"/>
                  </a:lnTo>
                  <a:lnTo>
                    <a:pt x="271119" y="165252"/>
                  </a:lnTo>
                  <a:lnTo>
                    <a:pt x="271665" y="164719"/>
                  </a:lnTo>
                  <a:lnTo>
                    <a:pt x="271665" y="164490"/>
                  </a:lnTo>
                  <a:lnTo>
                    <a:pt x="278180" y="168071"/>
                  </a:lnTo>
                  <a:lnTo>
                    <a:pt x="282803" y="170789"/>
                  </a:lnTo>
                  <a:lnTo>
                    <a:pt x="281508" y="170446"/>
                  </a:lnTo>
                  <a:lnTo>
                    <a:pt x="281012" y="170446"/>
                  </a:lnTo>
                  <a:lnTo>
                    <a:pt x="277025" y="171488"/>
                  </a:lnTo>
                  <a:lnTo>
                    <a:pt x="269468" y="169367"/>
                  </a:lnTo>
                  <a:lnTo>
                    <a:pt x="267169" y="167436"/>
                  </a:lnTo>
                  <a:lnTo>
                    <a:pt x="266712" y="167043"/>
                  </a:lnTo>
                  <a:lnTo>
                    <a:pt x="264693" y="166712"/>
                  </a:lnTo>
                  <a:lnTo>
                    <a:pt x="258076" y="165608"/>
                  </a:lnTo>
                  <a:lnTo>
                    <a:pt x="254914" y="165087"/>
                  </a:lnTo>
                  <a:lnTo>
                    <a:pt x="246951" y="165557"/>
                  </a:lnTo>
                  <a:lnTo>
                    <a:pt x="238861" y="165252"/>
                  </a:lnTo>
                  <a:lnTo>
                    <a:pt x="231355" y="166712"/>
                  </a:lnTo>
                  <a:lnTo>
                    <a:pt x="223939" y="165608"/>
                  </a:lnTo>
                  <a:lnTo>
                    <a:pt x="211493" y="167932"/>
                  </a:lnTo>
                  <a:lnTo>
                    <a:pt x="211620" y="167932"/>
                  </a:lnTo>
                  <a:lnTo>
                    <a:pt x="208038" y="168833"/>
                  </a:lnTo>
                  <a:lnTo>
                    <a:pt x="203949" y="169646"/>
                  </a:lnTo>
                  <a:lnTo>
                    <a:pt x="202869" y="169646"/>
                  </a:lnTo>
                  <a:lnTo>
                    <a:pt x="202476" y="169900"/>
                  </a:lnTo>
                  <a:lnTo>
                    <a:pt x="201930" y="170827"/>
                  </a:lnTo>
                  <a:lnTo>
                    <a:pt x="202145" y="171577"/>
                  </a:lnTo>
                  <a:lnTo>
                    <a:pt x="203314" y="172212"/>
                  </a:lnTo>
                  <a:lnTo>
                    <a:pt x="203746" y="172440"/>
                  </a:lnTo>
                  <a:lnTo>
                    <a:pt x="210591" y="174523"/>
                  </a:lnTo>
                  <a:lnTo>
                    <a:pt x="210439" y="174523"/>
                  </a:lnTo>
                  <a:lnTo>
                    <a:pt x="215900" y="178142"/>
                  </a:lnTo>
                  <a:lnTo>
                    <a:pt x="227545" y="180606"/>
                  </a:lnTo>
                  <a:lnTo>
                    <a:pt x="231902" y="182016"/>
                  </a:lnTo>
                  <a:lnTo>
                    <a:pt x="235534" y="183273"/>
                  </a:lnTo>
                  <a:lnTo>
                    <a:pt x="235242" y="183273"/>
                  </a:lnTo>
                  <a:lnTo>
                    <a:pt x="237083" y="183680"/>
                  </a:lnTo>
                  <a:lnTo>
                    <a:pt x="237782" y="183273"/>
                  </a:lnTo>
                  <a:lnTo>
                    <a:pt x="238023" y="183083"/>
                  </a:lnTo>
                  <a:lnTo>
                    <a:pt x="238925" y="182194"/>
                  </a:lnTo>
                  <a:lnTo>
                    <a:pt x="239458" y="181635"/>
                  </a:lnTo>
                  <a:lnTo>
                    <a:pt x="239661" y="181635"/>
                  </a:lnTo>
                  <a:lnTo>
                    <a:pt x="239750" y="183083"/>
                  </a:lnTo>
                  <a:lnTo>
                    <a:pt x="239953" y="183273"/>
                  </a:lnTo>
                  <a:lnTo>
                    <a:pt x="240106" y="183705"/>
                  </a:lnTo>
                  <a:lnTo>
                    <a:pt x="257962" y="190106"/>
                  </a:lnTo>
                  <a:lnTo>
                    <a:pt x="259156" y="190106"/>
                  </a:lnTo>
                  <a:lnTo>
                    <a:pt x="260223" y="189293"/>
                  </a:lnTo>
                  <a:lnTo>
                    <a:pt x="261480" y="187921"/>
                  </a:lnTo>
                  <a:lnTo>
                    <a:pt x="262001" y="187350"/>
                  </a:lnTo>
                  <a:lnTo>
                    <a:pt x="263232" y="191185"/>
                  </a:lnTo>
                  <a:lnTo>
                    <a:pt x="263385" y="191350"/>
                  </a:lnTo>
                  <a:lnTo>
                    <a:pt x="263715" y="191668"/>
                  </a:lnTo>
                  <a:lnTo>
                    <a:pt x="264502" y="191909"/>
                  </a:lnTo>
                  <a:lnTo>
                    <a:pt x="270662" y="193929"/>
                  </a:lnTo>
                  <a:lnTo>
                    <a:pt x="277075" y="195440"/>
                  </a:lnTo>
                  <a:lnTo>
                    <a:pt x="286054" y="197345"/>
                  </a:lnTo>
                  <a:lnTo>
                    <a:pt x="288302" y="196926"/>
                  </a:lnTo>
                  <a:lnTo>
                    <a:pt x="290220" y="195440"/>
                  </a:lnTo>
                  <a:lnTo>
                    <a:pt x="289979" y="195122"/>
                  </a:lnTo>
                  <a:lnTo>
                    <a:pt x="289877" y="194843"/>
                  </a:lnTo>
                  <a:lnTo>
                    <a:pt x="289864" y="193713"/>
                  </a:lnTo>
                  <a:lnTo>
                    <a:pt x="289852" y="193090"/>
                  </a:lnTo>
                  <a:lnTo>
                    <a:pt x="289331" y="193713"/>
                  </a:lnTo>
                  <a:lnTo>
                    <a:pt x="289509" y="193471"/>
                  </a:lnTo>
                  <a:lnTo>
                    <a:pt x="289852" y="193040"/>
                  </a:lnTo>
                  <a:lnTo>
                    <a:pt x="289864" y="193471"/>
                  </a:lnTo>
                  <a:lnTo>
                    <a:pt x="289979" y="195122"/>
                  </a:lnTo>
                  <a:lnTo>
                    <a:pt x="290309" y="195440"/>
                  </a:lnTo>
                  <a:lnTo>
                    <a:pt x="290703" y="195859"/>
                  </a:lnTo>
                  <a:lnTo>
                    <a:pt x="291414" y="195859"/>
                  </a:lnTo>
                  <a:lnTo>
                    <a:pt x="291833" y="195440"/>
                  </a:lnTo>
                  <a:lnTo>
                    <a:pt x="292341" y="195122"/>
                  </a:lnTo>
                  <a:lnTo>
                    <a:pt x="293484" y="194500"/>
                  </a:lnTo>
                  <a:lnTo>
                    <a:pt x="296087" y="193090"/>
                  </a:lnTo>
                  <a:lnTo>
                    <a:pt x="296189" y="192620"/>
                  </a:lnTo>
                  <a:lnTo>
                    <a:pt x="296316" y="191668"/>
                  </a:lnTo>
                  <a:lnTo>
                    <a:pt x="296379" y="191185"/>
                  </a:lnTo>
                  <a:lnTo>
                    <a:pt x="296468" y="190538"/>
                  </a:lnTo>
                  <a:lnTo>
                    <a:pt x="296583" y="189699"/>
                  </a:lnTo>
                  <a:lnTo>
                    <a:pt x="296646" y="189293"/>
                  </a:lnTo>
                  <a:lnTo>
                    <a:pt x="296735" y="188633"/>
                  </a:lnTo>
                  <a:lnTo>
                    <a:pt x="296837" y="187921"/>
                  </a:lnTo>
                  <a:lnTo>
                    <a:pt x="296938" y="187198"/>
                  </a:lnTo>
                  <a:lnTo>
                    <a:pt x="297065" y="186118"/>
                  </a:lnTo>
                  <a:lnTo>
                    <a:pt x="297192" y="182016"/>
                  </a:lnTo>
                  <a:lnTo>
                    <a:pt x="295389" y="178333"/>
                  </a:lnTo>
                  <a:lnTo>
                    <a:pt x="295389" y="183083"/>
                  </a:lnTo>
                  <a:lnTo>
                    <a:pt x="295071" y="183083"/>
                  </a:lnTo>
                  <a:lnTo>
                    <a:pt x="294957" y="183705"/>
                  </a:lnTo>
                  <a:lnTo>
                    <a:pt x="294843" y="184442"/>
                  </a:lnTo>
                  <a:lnTo>
                    <a:pt x="294728" y="185115"/>
                  </a:lnTo>
                  <a:lnTo>
                    <a:pt x="294601" y="185877"/>
                  </a:lnTo>
                  <a:lnTo>
                    <a:pt x="294487" y="186575"/>
                  </a:lnTo>
                  <a:lnTo>
                    <a:pt x="294436" y="187198"/>
                  </a:lnTo>
                  <a:lnTo>
                    <a:pt x="294335" y="188353"/>
                  </a:lnTo>
                  <a:lnTo>
                    <a:pt x="294220" y="189699"/>
                  </a:lnTo>
                  <a:lnTo>
                    <a:pt x="294106" y="191185"/>
                  </a:lnTo>
                  <a:lnTo>
                    <a:pt x="292557" y="191668"/>
                  </a:lnTo>
                  <a:lnTo>
                    <a:pt x="292366" y="191884"/>
                  </a:lnTo>
                  <a:lnTo>
                    <a:pt x="292328" y="192011"/>
                  </a:lnTo>
                  <a:lnTo>
                    <a:pt x="292176" y="192252"/>
                  </a:lnTo>
                  <a:lnTo>
                    <a:pt x="292277" y="192100"/>
                  </a:lnTo>
                  <a:lnTo>
                    <a:pt x="292328" y="191846"/>
                  </a:lnTo>
                  <a:lnTo>
                    <a:pt x="291922" y="191350"/>
                  </a:lnTo>
                  <a:lnTo>
                    <a:pt x="291896" y="192620"/>
                  </a:lnTo>
                  <a:lnTo>
                    <a:pt x="291896" y="191185"/>
                  </a:lnTo>
                  <a:lnTo>
                    <a:pt x="291757" y="191071"/>
                  </a:lnTo>
                  <a:lnTo>
                    <a:pt x="291731" y="190106"/>
                  </a:lnTo>
                  <a:lnTo>
                    <a:pt x="291617" y="189699"/>
                  </a:lnTo>
                  <a:lnTo>
                    <a:pt x="291274" y="188810"/>
                  </a:lnTo>
                  <a:lnTo>
                    <a:pt x="291223" y="190538"/>
                  </a:lnTo>
                  <a:lnTo>
                    <a:pt x="291096" y="188633"/>
                  </a:lnTo>
                  <a:lnTo>
                    <a:pt x="290753" y="187350"/>
                  </a:lnTo>
                  <a:lnTo>
                    <a:pt x="290423" y="186575"/>
                  </a:lnTo>
                  <a:lnTo>
                    <a:pt x="290677" y="186575"/>
                  </a:lnTo>
                  <a:lnTo>
                    <a:pt x="289775" y="186118"/>
                  </a:lnTo>
                  <a:lnTo>
                    <a:pt x="288302" y="186575"/>
                  </a:lnTo>
                  <a:lnTo>
                    <a:pt x="288467" y="186575"/>
                  </a:lnTo>
                  <a:lnTo>
                    <a:pt x="288163" y="187198"/>
                  </a:lnTo>
                  <a:lnTo>
                    <a:pt x="288378" y="187921"/>
                  </a:lnTo>
                  <a:lnTo>
                    <a:pt x="288734" y="188810"/>
                  </a:lnTo>
                  <a:lnTo>
                    <a:pt x="288709" y="190106"/>
                  </a:lnTo>
                  <a:lnTo>
                    <a:pt x="288848" y="190538"/>
                  </a:lnTo>
                  <a:lnTo>
                    <a:pt x="289267" y="191185"/>
                  </a:lnTo>
                  <a:lnTo>
                    <a:pt x="289217" y="190106"/>
                  </a:lnTo>
                  <a:lnTo>
                    <a:pt x="289267" y="190538"/>
                  </a:lnTo>
                  <a:lnTo>
                    <a:pt x="289369" y="191350"/>
                  </a:lnTo>
                  <a:lnTo>
                    <a:pt x="289331" y="193230"/>
                  </a:lnTo>
                  <a:lnTo>
                    <a:pt x="289331" y="193471"/>
                  </a:lnTo>
                  <a:lnTo>
                    <a:pt x="288848" y="193471"/>
                  </a:lnTo>
                  <a:lnTo>
                    <a:pt x="287655" y="194500"/>
                  </a:lnTo>
                  <a:lnTo>
                    <a:pt x="285864" y="194843"/>
                  </a:lnTo>
                  <a:lnTo>
                    <a:pt x="264629" y="187350"/>
                  </a:lnTo>
                  <a:lnTo>
                    <a:pt x="264375" y="186575"/>
                  </a:lnTo>
                  <a:lnTo>
                    <a:pt x="263448" y="184442"/>
                  </a:lnTo>
                  <a:lnTo>
                    <a:pt x="261721" y="181076"/>
                  </a:lnTo>
                  <a:lnTo>
                    <a:pt x="261645" y="179832"/>
                  </a:lnTo>
                  <a:lnTo>
                    <a:pt x="261518" y="179260"/>
                  </a:lnTo>
                  <a:lnTo>
                    <a:pt x="261454" y="178968"/>
                  </a:lnTo>
                  <a:lnTo>
                    <a:pt x="261327" y="179260"/>
                  </a:lnTo>
                  <a:lnTo>
                    <a:pt x="261150" y="179832"/>
                  </a:lnTo>
                  <a:lnTo>
                    <a:pt x="260985" y="179832"/>
                  </a:lnTo>
                  <a:lnTo>
                    <a:pt x="260959" y="179971"/>
                  </a:lnTo>
                  <a:lnTo>
                    <a:pt x="260934" y="179832"/>
                  </a:lnTo>
                  <a:lnTo>
                    <a:pt x="260959" y="179527"/>
                  </a:lnTo>
                  <a:lnTo>
                    <a:pt x="260985" y="179260"/>
                  </a:lnTo>
                  <a:lnTo>
                    <a:pt x="260985" y="179476"/>
                  </a:lnTo>
                  <a:lnTo>
                    <a:pt x="261061" y="179260"/>
                  </a:lnTo>
                  <a:lnTo>
                    <a:pt x="261327" y="179260"/>
                  </a:lnTo>
                  <a:lnTo>
                    <a:pt x="261366" y="178968"/>
                  </a:lnTo>
                  <a:lnTo>
                    <a:pt x="261391" y="178282"/>
                  </a:lnTo>
                  <a:lnTo>
                    <a:pt x="261391" y="178142"/>
                  </a:lnTo>
                  <a:lnTo>
                    <a:pt x="261264" y="177901"/>
                  </a:lnTo>
                  <a:lnTo>
                    <a:pt x="260934" y="177520"/>
                  </a:lnTo>
                  <a:lnTo>
                    <a:pt x="260654" y="177520"/>
                  </a:lnTo>
                  <a:lnTo>
                    <a:pt x="260654" y="182194"/>
                  </a:lnTo>
                  <a:lnTo>
                    <a:pt x="260502" y="183083"/>
                  </a:lnTo>
                  <a:lnTo>
                    <a:pt x="260464" y="183273"/>
                  </a:lnTo>
                  <a:lnTo>
                    <a:pt x="260654" y="182194"/>
                  </a:lnTo>
                  <a:lnTo>
                    <a:pt x="260654" y="177520"/>
                  </a:lnTo>
                  <a:lnTo>
                    <a:pt x="259448" y="177520"/>
                  </a:lnTo>
                  <a:lnTo>
                    <a:pt x="259219" y="177749"/>
                  </a:lnTo>
                  <a:lnTo>
                    <a:pt x="259219" y="179971"/>
                  </a:lnTo>
                  <a:lnTo>
                    <a:pt x="258991" y="179260"/>
                  </a:lnTo>
                  <a:lnTo>
                    <a:pt x="259181" y="179832"/>
                  </a:lnTo>
                  <a:lnTo>
                    <a:pt x="259219" y="179971"/>
                  </a:lnTo>
                  <a:lnTo>
                    <a:pt x="259219" y="177749"/>
                  </a:lnTo>
                  <a:lnTo>
                    <a:pt x="259054" y="177901"/>
                  </a:lnTo>
                  <a:lnTo>
                    <a:pt x="259016" y="178498"/>
                  </a:lnTo>
                  <a:lnTo>
                    <a:pt x="259003" y="178727"/>
                  </a:lnTo>
                  <a:lnTo>
                    <a:pt x="258914" y="178968"/>
                  </a:lnTo>
                  <a:lnTo>
                    <a:pt x="258660" y="178968"/>
                  </a:lnTo>
                  <a:lnTo>
                    <a:pt x="258775" y="185115"/>
                  </a:lnTo>
                  <a:lnTo>
                    <a:pt x="258876" y="185877"/>
                  </a:lnTo>
                  <a:lnTo>
                    <a:pt x="258965" y="186575"/>
                  </a:lnTo>
                  <a:lnTo>
                    <a:pt x="259041" y="187198"/>
                  </a:lnTo>
                  <a:lnTo>
                    <a:pt x="258889" y="187198"/>
                  </a:lnTo>
                  <a:lnTo>
                    <a:pt x="258064" y="187909"/>
                  </a:lnTo>
                  <a:lnTo>
                    <a:pt x="252920" y="185877"/>
                  </a:lnTo>
                  <a:lnTo>
                    <a:pt x="247891" y="185115"/>
                  </a:lnTo>
                  <a:lnTo>
                    <a:pt x="243700" y="183273"/>
                  </a:lnTo>
                  <a:lnTo>
                    <a:pt x="243281" y="183083"/>
                  </a:lnTo>
                  <a:lnTo>
                    <a:pt x="242531" y="182778"/>
                  </a:lnTo>
                  <a:lnTo>
                    <a:pt x="242531" y="183273"/>
                  </a:lnTo>
                  <a:lnTo>
                    <a:pt x="242531" y="182778"/>
                  </a:lnTo>
                  <a:lnTo>
                    <a:pt x="242290" y="182676"/>
                  </a:lnTo>
                  <a:lnTo>
                    <a:pt x="242201" y="182194"/>
                  </a:lnTo>
                  <a:lnTo>
                    <a:pt x="241998" y="182194"/>
                  </a:lnTo>
                  <a:lnTo>
                    <a:pt x="242011" y="181076"/>
                  </a:lnTo>
                  <a:lnTo>
                    <a:pt x="241935" y="180606"/>
                  </a:lnTo>
                  <a:lnTo>
                    <a:pt x="241909" y="180467"/>
                  </a:lnTo>
                  <a:lnTo>
                    <a:pt x="241909" y="182524"/>
                  </a:lnTo>
                  <a:lnTo>
                    <a:pt x="241134" y="182194"/>
                  </a:lnTo>
                  <a:lnTo>
                    <a:pt x="241655" y="182194"/>
                  </a:lnTo>
                  <a:lnTo>
                    <a:pt x="241909" y="182524"/>
                  </a:lnTo>
                  <a:lnTo>
                    <a:pt x="241909" y="180467"/>
                  </a:lnTo>
                  <a:lnTo>
                    <a:pt x="241820" y="179971"/>
                  </a:lnTo>
                  <a:lnTo>
                    <a:pt x="241693" y="178968"/>
                  </a:lnTo>
                  <a:lnTo>
                    <a:pt x="241579" y="177901"/>
                  </a:lnTo>
                  <a:lnTo>
                    <a:pt x="240995" y="176263"/>
                  </a:lnTo>
                  <a:lnTo>
                    <a:pt x="240893" y="175653"/>
                  </a:lnTo>
                  <a:lnTo>
                    <a:pt x="240576" y="176085"/>
                  </a:lnTo>
                  <a:lnTo>
                    <a:pt x="240817" y="175653"/>
                  </a:lnTo>
                  <a:lnTo>
                    <a:pt x="240868" y="175196"/>
                  </a:lnTo>
                  <a:lnTo>
                    <a:pt x="240817" y="174523"/>
                  </a:lnTo>
                  <a:lnTo>
                    <a:pt x="240563" y="174167"/>
                  </a:lnTo>
                  <a:lnTo>
                    <a:pt x="240157" y="174015"/>
                  </a:lnTo>
                  <a:lnTo>
                    <a:pt x="239712" y="173812"/>
                  </a:lnTo>
                  <a:lnTo>
                    <a:pt x="239293" y="173812"/>
                  </a:lnTo>
                  <a:lnTo>
                    <a:pt x="238836" y="174015"/>
                  </a:lnTo>
                  <a:lnTo>
                    <a:pt x="238048" y="175653"/>
                  </a:lnTo>
                  <a:lnTo>
                    <a:pt x="237591" y="177152"/>
                  </a:lnTo>
                  <a:lnTo>
                    <a:pt x="237197" y="178968"/>
                  </a:lnTo>
                  <a:lnTo>
                    <a:pt x="237096" y="179971"/>
                  </a:lnTo>
                  <a:lnTo>
                    <a:pt x="237274" y="179971"/>
                  </a:lnTo>
                  <a:lnTo>
                    <a:pt x="236486" y="181076"/>
                  </a:lnTo>
                  <a:lnTo>
                    <a:pt x="209791" y="172212"/>
                  </a:lnTo>
                  <a:lnTo>
                    <a:pt x="208267" y="171577"/>
                  </a:lnTo>
                  <a:lnTo>
                    <a:pt x="206476" y="171577"/>
                  </a:lnTo>
                  <a:lnTo>
                    <a:pt x="207645" y="171323"/>
                  </a:lnTo>
                  <a:lnTo>
                    <a:pt x="209854" y="170827"/>
                  </a:lnTo>
                  <a:lnTo>
                    <a:pt x="212242" y="170827"/>
                  </a:lnTo>
                  <a:lnTo>
                    <a:pt x="214680" y="169900"/>
                  </a:lnTo>
                  <a:lnTo>
                    <a:pt x="216408" y="169240"/>
                  </a:lnTo>
                  <a:lnTo>
                    <a:pt x="224205" y="168529"/>
                  </a:lnTo>
                  <a:lnTo>
                    <a:pt x="231927" y="168402"/>
                  </a:lnTo>
                  <a:lnTo>
                    <a:pt x="247053" y="167436"/>
                  </a:lnTo>
                  <a:lnTo>
                    <a:pt x="260184" y="167932"/>
                  </a:lnTo>
                  <a:lnTo>
                    <a:pt x="256070" y="167932"/>
                  </a:lnTo>
                  <a:lnTo>
                    <a:pt x="266446" y="169240"/>
                  </a:lnTo>
                  <a:lnTo>
                    <a:pt x="265874" y="169240"/>
                  </a:lnTo>
                  <a:lnTo>
                    <a:pt x="268833" y="171831"/>
                  </a:lnTo>
                  <a:lnTo>
                    <a:pt x="269367" y="171970"/>
                  </a:lnTo>
                  <a:lnTo>
                    <a:pt x="269240" y="172529"/>
                  </a:lnTo>
                  <a:lnTo>
                    <a:pt x="269557" y="173075"/>
                  </a:lnTo>
                  <a:lnTo>
                    <a:pt x="270319" y="174637"/>
                  </a:lnTo>
                  <a:lnTo>
                    <a:pt x="271475" y="175856"/>
                  </a:lnTo>
                  <a:lnTo>
                    <a:pt x="272605" y="177114"/>
                  </a:lnTo>
                  <a:lnTo>
                    <a:pt x="272986" y="177634"/>
                  </a:lnTo>
                  <a:lnTo>
                    <a:pt x="273761" y="177736"/>
                  </a:lnTo>
                  <a:lnTo>
                    <a:pt x="274840" y="176847"/>
                  </a:lnTo>
                  <a:lnTo>
                    <a:pt x="274866" y="176123"/>
                  </a:lnTo>
                  <a:lnTo>
                    <a:pt x="274434" y="175577"/>
                  </a:lnTo>
                  <a:lnTo>
                    <a:pt x="273443" y="174383"/>
                  </a:lnTo>
                  <a:lnTo>
                    <a:pt x="272300" y="173329"/>
                  </a:lnTo>
                  <a:lnTo>
                    <a:pt x="271957" y="172580"/>
                  </a:lnTo>
                  <a:lnTo>
                    <a:pt x="276440" y="173647"/>
                  </a:lnTo>
                  <a:lnTo>
                    <a:pt x="277812" y="176796"/>
                  </a:lnTo>
                  <a:lnTo>
                    <a:pt x="280797" y="179260"/>
                  </a:lnTo>
                  <a:lnTo>
                    <a:pt x="283070" y="182181"/>
                  </a:lnTo>
                  <a:lnTo>
                    <a:pt x="283502" y="182664"/>
                  </a:lnTo>
                  <a:lnTo>
                    <a:pt x="284226" y="182753"/>
                  </a:lnTo>
                  <a:lnTo>
                    <a:pt x="284784" y="182372"/>
                  </a:lnTo>
                  <a:lnTo>
                    <a:pt x="285305" y="181940"/>
                  </a:lnTo>
                  <a:lnTo>
                    <a:pt x="285394" y="181216"/>
                  </a:lnTo>
                  <a:lnTo>
                    <a:pt x="282841" y="177888"/>
                  </a:lnTo>
                  <a:lnTo>
                    <a:pt x="280047" y="175628"/>
                  </a:lnTo>
                  <a:lnTo>
                    <a:pt x="278930" y="173316"/>
                  </a:lnTo>
                  <a:lnTo>
                    <a:pt x="280797" y="172935"/>
                  </a:lnTo>
                  <a:lnTo>
                    <a:pt x="281432" y="173062"/>
                  </a:lnTo>
                  <a:lnTo>
                    <a:pt x="281470" y="173863"/>
                  </a:lnTo>
                  <a:lnTo>
                    <a:pt x="281990" y="176784"/>
                  </a:lnTo>
                  <a:lnTo>
                    <a:pt x="284213" y="178968"/>
                  </a:lnTo>
                  <a:lnTo>
                    <a:pt x="286397" y="180809"/>
                  </a:lnTo>
                  <a:lnTo>
                    <a:pt x="286867" y="181267"/>
                  </a:lnTo>
                  <a:lnTo>
                    <a:pt x="287655" y="181216"/>
                  </a:lnTo>
                  <a:lnTo>
                    <a:pt x="288074" y="180721"/>
                  </a:lnTo>
                  <a:lnTo>
                    <a:pt x="288531" y="180200"/>
                  </a:lnTo>
                  <a:lnTo>
                    <a:pt x="288493" y="179438"/>
                  </a:lnTo>
                  <a:lnTo>
                    <a:pt x="287972" y="179031"/>
                  </a:lnTo>
                  <a:lnTo>
                    <a:pt x="286321" y="177520"/>
                  </a:lnTo>
                  <a:lnTo>
                    <a:pt x="284327" y="175907"/>
                  </a:lnTo>
                  <a:lnTo>
                    <a:pt x="283832" y="173482"/>
                  </a:lnTo>
                  <a:lnTo>
                    <a:pt x="285762" y="173812"/>
                  </a:lnTo>
                  <a:lnTo>
                    <a:pt x="284746" y="173812"/>
                  </a:lnTo>
                  <a:lnTo>
                    <a:pt x="287020" y="175196"/>
                  </a:lnTo>
                  <a:lnTo>
                    <a:pt x="286613" y="175463"/>
                  </a:lnTo>
                  <a:lnTo>
                    <a:pt x="286486" y="176187"/>
                  </a:lnTo>
                  <a:lnTo>
                    <a:pt x="286867" y="176784"/>
                  </a:lnTo>
                  <a:lnTo>
                    <a:pt x="287693" y="178003"/>
                  </a:lnTo>
                  <a:lnTo>
                    <a:pt x="288493" y="179260"/>
                  </a:lnTo>
                  <a:lnTo>
                    <a:pt x="289572" y="180263"/>
                  </a:lnTo>
                  <a:lnTo>
                    <a:pt x="290042" y="180746"/>
                  </a:lnTo>
                  <a:lnTo>
                    <a:pt x="290804" y="180746"/>
                  </a:lnTo>
                  <a:lnTo>
                    <a:pt x="291249" y="180276"/>
                  </a:lnTo>
                  <a:lnTo>
                    <a:pt x="291769" y="179832"/>
                  </a:lnTo>
                  <a:lnTo>
                    <a:pt x="291769" y="179082"/>
                  </a:lnTo>
                  <a:lnTo>
                    <a:pt x="290245" y="177698"/>
                  </a:lnTo>
                  <a:lnTo>
                    <a:pt x="289737" y="176441"/>
                  </a:lnTo>
                  <a:lnTo>
                    <a:pt x="289077" y="175691"/>
                  </a:lnTo>
                  <a:lnTo>
                    <a:pt x="291236" y="176098"/>
                  </a:lnTo>
                  <a:lnTo>
                    <a:pt x="293420" y="179832"/>
                  </a:lnTo>
                  <a:lnTo>
                    <a:pt x="295389" y="183083"/>
                  </a:lnTo>
                  <a:lnTo>
                    <a:pt x="295389" y="178333"/>
                  </a:lnTo>
                  <a:lnTo>
                    <a:pt x="293839" y="175145"/>
                  </a:lnTo>
                  <a:lnTo>
                    <a:pt x="293992" y="175298"/>
                  </a:lnTo>
                  <a:lnTo>
                    <a:pt x="295351" y="175298"/>
                  </a:lnTo>
                  <a:lnTo>
                    <a:pt x="295884" y="174739"/>
                  </a:lnTo>
                  <a:lnTo>
                    <a:pt x="295973" y="171018"/>
                  </a:lnTo>
                  <a:lnTo>
                    <a:pt x="296024" y="168998"/>
                  </a:lnTo>
                  <a:lnTo>
                    <a:pt x="295490" y="168452"/>
                  </a:lnTo>
                  <a:lnTo>
                    <a:pt x="296468" y="166624"/>
                  </a:lnTo>
                  <a:lnTo>
                    <a:pt x="296557" y="166458"/>
                  </a:lnTo>
                  <a:lnTo>
                    <a:pt x="297980" y="162826"/>
                  </a:lnTo>
                  <a:lnTo>
                    <a:pt x="304355" y="161061"/>
                  </a:lnTo>
                  <a:lnTo>
                    <a:pt x="307136" y="160807"/>
                  </a:lnTo>
                  <a:lnTo>
                    <a:pt x="315048" y="162598"/>
                  </a:lnTo>
                  <a:lnTo>
                    <a:pt x="318719" y="166624"/>
                  </a:lnTo>
                  <a:lnTo>
                    <a:pt x="322300" y="170256"/>
                  </a:lnTo>
                  <a:lnTo>
                    <a:pt x="340550" y="194398"/>
                  </a:lnTo>
                  <a:lnTo>
                    <a:pt x="346278" y="200901"/>
                  </a:lnTo>
                  <a:lnTo>
                    <a:pt x="346595" y="201358"/>
                  </a:lnTo>
                  <a:lnTo>
                    <a:pt x="349173" y="207327"/>
                  </a:lnTo>
                  <a:lnTo>
                    <a:pt x="349262" y="207518"/>
                  </a:lnTo>
                  <a:lnTo>
                    <a:pt x="349351" y="207746"/>
                  </a:lnTo>
                  <a:lnTo>
                    <a:pt x="349440" y="207937"/>
                  </a:lnTo>
                  <a:lnTo>
                    <a:pt x="349504" y="208089"/>
                  </a:lnTo>
                  <a:lnTo>
                    <a:pt x="349618" y="208343"/>
                  </a:lnTo>
                  <a:lnTo>
                    <a:pt x="355180" y="213842"/>
                  </a:lnTo>
                  <a:lnTo>
                    <a:pt x="353314" y="213842"/>
                  </a:lnTo>
                  <a:lnTo>
                    <a:pt x="349834" y="214109"/>
                  </a:lnTo>
                  <a:lnTo>
                    <a:pt x="346075" y="212852"/>
                  </a:lnTo>
                  <a:lnTo>
                    <a:pt x="345478" y="212648"/>
                  </a:lnTo>
                  <a:lnTo>
                    <a:pt x="345287" y="212585"/>
                  </a:lnTo>
                  <a:lnTo>
                    <a:pt x="345287" y="212852"/>
                  </a:lnTo>
                  <a:lnTo>
                    <a:pt x="345287" y="212585"/>
                  </a:lnTo>
                  <a:lnTo>
                    <a:pt x="344932" y="212445"/>
                  </a:lnTo>
                  <a:lnTo>
                    <a:pt x="344119" y="210388"/>
                  </a:lnTo>
                  <a:lnTo>
                    <a:pt x="343420" y="208813"/>
                  </a:lnTo>
                  <a:lnTo>
                    <a:pt x="343369" y="208673"/>
                  </a:lnTo>
                  <a:lnTo>
                    <a:pt x="343268" y="208343"/>
                  </a:lnTo>
                  <a:lnTo>
                    <a:pt x="343154" y="207937"/>
                  </a:lnTo>
                  <a:lnTo>
                    <a:pt x="343027" y="207518"/>
                  </a:lnTo>
                  <a:lnTo>
                    <a:pt x="341312" y="205371"/>
                  </a:lnTo>
                  <a:lnTo>
                    <a:pt x="340690" y="205587"/>
                  </a:lnTo>
                  <a:lnTo>
                    <a:pt x="340690" y="208089"/>
                  </a:lnTo>
                  <a:lnTo>
                    <a:pt x="340575" y="207899"/>
                  </a:lnTo>
                  <a:lnTo>
                    <a:pt x="340690" y="208089"/>
                  </a:lnTo>
                  <a:lnTo>
                    <a:pt x="340690" y="205587"/>
                  </a:lnTo>
                  <a:lnTo>
                    <a:pt x="340220" y="206260"/>
                  </a:lnTo>
                  <a:lnTo>
                    <a:pt x="339775" y="207327"/>
                  </a:lnTo>
                  <a:lnTo>
                    <a:pt x="339712" y="207746"/>
                  </a:lnTo>
                  <a:lnTo>
                    <a:pt x="339610" y="208343"/>
                  </a:lnTo>
                  <a:lnTo>
                    <a:pt x="339534" y="208661"/>
                  </a:lnTo>
                  <a:lnTo>
                    <a:pt x="339534" y="211378"/>
                  </a:lnTo>
                  <a:lnTo>
                    <a:pt x="339344" y="211429"/>
                  </a:lnTo>
                  <a:lnTo>
                    <a:pt x="339115" y="211493"/>
                  </a:lnTo>
                  <a:lnTo>
                    <a:pt x="339267" y="211378"/>
                  </a:lnTo>
                  <a:lnTo>
                    <a:pt x="339534" y="211378"/>
                  </a:lnTo>
                  <a:lnTo>
                    <a:pt x="339534" y="208661"/>
                  </a:lnTo>
                  <a:lnTo>
                    <a:pt x="339496" y="208813"/>
                  </a:lnTo>
                  <a:lnTo>
                    <a:pt x="339153" y="209651"/>
                  </a:lnTo>
                  <a:lnTo>
                    <a:pt x="339064" y="209892"/>
                  </a:lnTo>
                  <a:lnTo>
                    <a:pt x="339001" y="210388"/>
                  </a:lnTo>
                  <a:lnTo>
                    <a:pt x="338874" y="211556"/>
                  </a:lnTo>
                  <a:lnTo>
                    <a:pt x="338836" y="212153"/>
                  </a:lnTo>
                  <a:lnTo>
                    <a:pt x="338836" y="212280"/>
                  </a:lnTo>
                  <a:lnTo>
                    <a:pt x="338810" y="212140"/>
                  </a:lnTo>
                  <a:lnTo>
                    <a:pt x="338836" y="211594"/>
                  </a:lnTo>
                  <a:lnTo>
                    <a:pt x="338861" y="211378"/>
                  </a:lnTo>
                  <a:lnTo>
                    <a:pt x="338734" y="208673"/>
                  </a:lnTo>
                  <a:lnTo>
                    <a:pt x="338607" y="207937"/>
                  </a:lnTo>
                  <a:lnTo>
                    <a:pt x="336816" y="204990"/>
                  </a:lnTo>
                  <a:lnTo>
                    <a:pt x="336740" y="204851"/>
                  </a:lnTo>
                  <a:lnTo>
                    <a:pt x="336118" y="201701"/>
                  </a:lnTo>
                  <a:lnTo>
                    <a:pt x="336054" y="201358"/>
                  </a:lnTo>
                  <a:lnTo>
                    <a:pt x="335902" y="200901"/>
                  </a:lnTo>
                  <a:lnTo>
                    <a:pt x="335826" y="200672"/>
                  </a:lnTo>
                  <a:lnTo>
                    <a:pt x="335699" y="200342"/>
                  </a:lnTo>
                  <a:lnTo>
                    <a:pt x="335584" y="200025"/>
                  </a:lnTo>
                  <a:lnTo>
                    <a:pt x="335343" y="199567"/>
                  </a:lnTo>
                  <a:lnTo>
                    <a:pt x="335241" y="200901"/>
                  </a:lnTo>
                  <a:lnTo>
                    <a:pt x="335229" y="201358"/>
                  </a:lnTo>
                  <a:lnTo>
                    <a:pt x="334822" y="201701"/>
                  </a:lnTo>
                  <a:lnTo>
                    <a:pt x="335216" y="201358"/>
                  </a:lnTo>
                  <a:lnTo>
                    <a:pt x="335241" y="200901"/>
                  </a:lnTo>
                  <a:lnTo>
                    <a:pt x="335241" y="199466"/>
                  </a:lnTo>
                  <a:lnTo>
                    <a:pt x="334949" y="199161"/>
                  </a:lnTo>
                  <a:lnTo>
                    <a:pt x="334124" y="199161"/>
                  </a:lnTo>
                  <a:lnTo>
                    <a:pt x="333959" y="199301"/>
                  </a:lnTo>
                  <a:lnTo>
                    <a:pt x="333959" y="204038"/>
                  </a:lnTo>
                  <a:lnTo>
                    <a:pt x="333654" y="201701"/>
                  </a:lnTo>
                  <a:lnTo>
                    <a:pt x="333349" y="200901"/>
                  </a:lnTo>
                  <a:lnTo>
                    <a:pt x="333527" y="201358"/>
                  </a:lnTo>
                  <a:lnTo>
                    <a:pt x="333590" y="201498"/>
                  </a:lnTo>
                  <a:lnTo>
                    <a:pt x="333654" y="201701"/>
                  </a:lnTo>
                  <a:lnTo>
                    <a:pt x="333908" y="203581"/>
                  </a:lnTo>
                  <a:lnTo>
                    <a:pt x="333959" y="204038"/>
                  </a:lnTo>
                  <a:lnTo>
                    <a:pt x="333959" y="199301"/>
                  </a:lnTo>
                  <a:lnTo>
                    <a:pt x="333044" y="200025"/>
                  </a:lnTo>
                  <a:lnTo>
                    <a:pt x="332905" y="200342"/>
                  </a:lnTo>
                  <a:lnTo>
                    <a:pt x="332816" y="204851"/>
                  </a:lnTo>
                  <a:lnTo>
                    <a:pt x="332689" y="206387"/>
                  </a:lnTo>
                  <a:lnTo>
                    <a:pt x="332574" y="207746"/>
                  </a:lnTo>
                  <a:lnTo>
                    <a:pt x="330352" y="206019"/>
                  </a:lnTo>
                  <a:lnTo>
                    <a:pt x="326974" y="203581"/>
                  </a:lnTo>
                  <a:lnTo>
                    <a:pt x="324815" y="200342"/>
                  </a:lnTo>
                  <a:lnTo>
                    <a:pt x="324929" y="196164"/>
                  </a:lnTo>
                  <a:lnTo>
                    <a:pt x="324967" y="195440"/>
                  </a:lnTo>
                  <a:lnTo>
                    <a:pt x="324815" y="195046"/>
                  </a:lnTo>
                  <a:lnTo>
                    <a:pt x="322935" y="190906"/>
                  </a:lnTo>
                  <a:lnTo>
                    <a:pt x="321221" y="186524"/>
                  </a:lnTo>
                  <a:lnTo>
                    <a:pt x="321170" y="185978"/>
                  </a:lnTo>
                  <a:lnTo>
                    <a:pt x="321106" y="185331"/>
                  </a:lnTo>
                  <a:lnTo>
                    <a:pt x="320865" y="184988"/>
                  </a:lnTo>
                  <a:lnTo>
                    <a:pt x="320103" y="184607"/>
                  </a:lnTo>
                  <a:lnTo>
                    <a:pt x="319620" y="184607"/>
                  </a:lnTo>
                  <a:lnTo>
                    <a:pt x="317944" y="188810"/>
                  </a:lnTo>
                  <a:lnTo>
                    <a:pt x="317842" y="189331"/>
                  </a:lnTo>
                  <a:lnTo>
                    <a:pt x="317804" y="191757"/>
                  </a:lnTo>
                  <a:lnTo>
                    <a:pt x="318046" y="192722"/>
                  </a:lnTo>
                  <a:lnTo>
                    <a:pt x="318135" y="195275"/>
                  </a:lnTo>
                  <a:lnTo>
                    <a:pt x="319074" y="195427"/>
                  </a:lnTo>
                  <a:lnTo>
                    <a:pt x="318147" y="195440"/>
                  </a:lnTo>
                  <a:lnTo>
                    <a:pt x="317207" y="198475"/>
                  </a:lnTo>
                  <a:lnTo>
                    <a:pt x="314350" y="198475"/>
                  </a:lnTo>
                  <a:lnTo>
                    <a:pt x="305562" y="187363"/>
                  </a:lnTo>
                  <a:lnTo>
                    <a:pt x="304634" y="185978"/>
                  </a:lnTo>
                  <a:lnTo>
                    <a:pt x="304812" y="185978"/>
                  </a:lnTo>
                  <a:lnTo>
                    <a:pt x="304025" y="185547"/>
                  </a:lnTo>
                  <a:lnTo>
                    <a:pt x="306044" y="185331"/>
                  </a:lnTo>
                  <a:lnTo>
                    <a:pt x="306463" y="185331"/>
                  </a:lnTo>
                  <a:lnTo>
                    <a:pt x="308660" y="188810"/>
                  </a:lnTo>
                  <a:lnTo>
                    <a:pt x="313626" y="192722"/>
                  </a:lnTo>
                  <a:lnTo>
                    <a:pt x="315734" y="195046"/>
                  </a:lnTo>
                  <a:lnTo>
                    <a:pt x="316814" y="195046"/>
                  </a:lnTo>
                  <a:lnTo>
                    <a:pt x="318135" y="195275"/>
                  </a:lnTo>
                  <a:lnTo>
                    <a:pt x="318020" y="193078"/>
                  </a:lnTo>
                  <a:lnTo>
                    <a:pt x="317969" y="192722"/>
                  </a:lnTo>
                  <a:lnTo>
                    <a:pt x="313893" y="191287"/>
                  </a:lnTo>
                  <a:lnTo>
                    <a:pt x="311365" y="186524"/>
                  </a:lnTo>
                  <a:lnTo>
                    <a:pt x="311251" y="186296"/>
                  </a:lnTo>
                  <a:lnTo>
                    <a:pt x="309206" y="185331"/>
                  </a:lnTo>
                  <a:lnTo>
                    <a:pt x="307721" y="184607"/>
                  </a:lnTo>
                  <a:lnTo>
                    <a:pt x="306666" y="184111"/>
                  </a:lnTo>
                  <a:lnTo>
                    <a:pt x="305549" y="183603"/>
                  </a:lnTo>
                  <a:lnTo>
                    <a:pt x="304342" y="183007"/>
                  </a:lnTo>
                  <a:lnTo>
                    <a:pt x="303149" y="183248"/>
                  </a:lnTo>
                  <a:lnTo>
                    <a:pt x="303149" y="185547"/>
                  </a:lnTo>
                  <a:lnTo>
                    <a:pt x="303149" y="183248"/>
                  </a:lnTo>
                  <a:lnTo>
                    <a:pt x="302996" y="183273"/>
                  </a:lnTo>
                  <a:lnTo>
                    <a:pt x="301586" y="183476"/>
                  </a:lnTo>
                  <a:lnTo>
                    <a:pt x="301117" y="183476"/>
                  </a:lnTo>
                  <a:lnTo>
                    <a:pt x="301015" y="183603"/>
                  </a:lnTo>
                  <a:lnTo>
                    <a:pt x="300710" y="184111"/>
                  </a:lnTo>
                  <a:lnTo>
                    <a:pt x="300799" y="185978"/>
                  </a:lnTo>
                  <a:lnTo>
                    <a:pt x="301053" y="186296"/>
                  </a:lnTo>
                  <a:lnTo>
                    <a:pt x="304114" y="189331"/>
                  </a:lnTo>
                  <a:lnTo>
                    <a:pt x="306908" y="190665"/>
                  </a:lnTo>
                  <a:lnTo>
                    <a:pt x="309029" y="193078"/>
                  </a:lnTo>
                  <a:lnTo>
                    <a:pt x="310146" y="194398"/>
                  </a:lnTo>
                  <a:lnTo>
                    <a:pt x="310730" y="196164"/>
                  </a:lnTo>
                  <a:lnTo>
                    <a:pt x="311708" y="197726"/>
                  </a:lnTo>
                  <a:lnTo>
                    <a:pt x="311988" y="199161"/>
                  </a:lnTo>
                  <a:lnTo>
                    <a:pt x="312077" y="199567"/>
                  </a:lnTo>
                  <a:lnTo>
                    <a:pt x="312369" y="200025"/>
                  </a:lnTo>
                  <a:lnTo>
                    <a:pt x="312521" y="200342"/>
                  </a:lnTo>
                  <a:lnTo>
                    <a:pt x="313105" y="200672"/>
                  </a:lnTo>
                  <a:lnTo>
                    <a:pt x="315506" y="200672"/>
                  </a:lnTo>
                  <a:lnTo>
                    <a:pt x="318084" y="200901"/>
                  </a:lnTo>
                  <a:lnTo>
                    <a:pt x="318401" y="200901"/>
                  </a:lnTo>
                  <a:lnTo>
                    <a:pt x="318770" y="200672"/>
                  </a:lnTo>
                  <a:lnTo>
                    <a:pt x="318998" y="200342"/>
                  </a:lnTo>
                  <a:lnTo>
                    <a:pt x="319443" y="199161"/>
                  </a:lnTo>
                  <a:lnTo>
                    <a:pt x="319697" y="198475"/>
                  </a:lnTo>
                  <a:lnTo>
                    <a:pt x="320471" y="195440"/>
                  </a:lnTo>
                  <a:lnTo>
                    <a:pt x="320408" y="193078"/>
                  </a:lnTo>
                  <a:lnTo>
                    <a:pt x="320395" y="190665"/>
                  </a:lnTo>
                  <a:lnTo>
                    <a:pt x="319900" y="189484"/>
                  </a:lnTo>
                  <a:lnTo>
                    <a:pt x="320433" y="190665"/>
                  </a:lnTo>
                  <a:lnTo>
                    <a:pt x="320509" y="188277"/>
                  </a:lnTo>
                  <a:lnTo>
                    <a:pt x="320535" y="190906"/>
                  </a:lnTo>
                  <a:lnTo>
                    <a:pt x="320916" y="191757"/>
                  </a:lnTo>
                  <a:lnTo>
                    <a:pt x="322211" y="196164"/>
                  </a:lnTo>
                  <a:lnTo>
                    <a:pt x="322300" y="196481"/>
                  </a:lnTo>
                  <a:lnTo>
                    <a:pt x="322402" y="197726"/>
                  </a:lnTo>
                  <a:lnTo>
                    <a:pt x="322465" y="198475"/>
                  </a:lnTo>
                  <a:lnTo>
                    <a:pt x="322592" y="200025"/>
                  </a:lnTo>
                  <a:lnTo>
                    <a:pt x="322707" y="201498"/>
                  </a:lnTo>
                  <a:lnTo>
                    <a:pt x="324891" y="204851"/>
                  </a:lnTo>
                  <a:lnTo>
                    <a:pt x="324980" y="204990"/>
                  </a:lnTo>
                  <a:lnTo>
                    <a:pt x="325297" y="205371"/>
                  </a:lnTo>
                  <a:lnTo>
                    <a:pt x="328942" y="207937"/>
                  </a:lnTo>
                  <a:lnTo>
                    <a:pt x="332562" y="210743"/>
                  </a:lnTo>
                  <a:lnTo>
                    <a:pt x="332867" y="210743"/>
                  </a:lnTo>
                  <a:lnTo>
                    <a:pt x="334022" y="211010"/>
                  </a:lnTo>
                  <a:lnTo>
                    <a:pt x="334403" y="210743"/>
                  </a:lnTo>
                  <a:lnTo>
                    <a:pt x="334772" y="210388"/>
                  </a:lnTo>
                  <a:lnTo>
                    <a:pt x="334810" y="209651"/>
                  </a:lnTo>
                  <a:lnTo>
                    <a:pt x="334937" y="207518"/>
                  </a:lnTo>
                  <a:lnTo>
                    <a:pt x="335026" y="206260"/>
                  </a:lnTo>
                  <a:lnTo>
                    <a:pt x="335153" y="206019"/>
                  </a:lnTo>
                  <a:lnTo>
                    <a:pt x="335229" y="202387"/>
                  </a:lnTo>
                  <a:lnTo>
                    <a:pt x="335229" y="206527"/>
                  </a:lnTo>
                  <a:lnTo>
                    <a:pt x="336118" y="207746"/>
                  </a:lnTo>
                  <a:lnTo>
                    <a:pt x="336207" y="211594"/>
                  </a:lnTo>
                  <a:lnTo>
                    <a:pt x="336423" y="212382"/>
                  </a:lnTo>
                  <a:lnTo>
                    <a:pt x="336550" y="212852"/>
                  </a:lnTo>
                  <a:lnTo>
                    <a:pt x="336664" y="213207"/>
                  </a:lnTo>
                  <a:lnTo>
                    <a:pt x="336791" y="213512"/>
                  </a:lnTo>
                  <a:lnTo>
                    <a:pt x="337261" y="213842"/>
                  </a:lnTo>
                  <a:lnTo>
                    <a:pt x="338531" y="213842"/>
                  </a:lnTo>
                  <a:lnTo>
                    <a:pt x="340029" y="213512"/>
                  </a:lnTo>
                  <a:lnTo>
                    <a:pt x="340321" y="213512"/>
                  </a:lnTo>
                  <a:lnTo>
                    <a:pt x="340982" y="213207"/>
                  </a:lnTo>
                  <a:lnTo>
                    <a:pt x="341223" y="212852"/>
                  </a:lnTo>
                  <a:lnTo>
                    <a:pt x="341236" y="212382"/>
                  </a:lnTo>
                  <a:lnTo>
                    <a:pt x="341299" y="211378"/>
                  </a:lnTo>
                  <a:lnTo>
                    <a:pt x="341337" y="209651"/>
                  </a:lnTo>
                  <a:lnTo>
                    <a:pt x="341528" y="210388"/>
                  </a:lnTo>
                  <a:lnTo>
                    <a:pt x="341604" y="209892"/>
                  </a:lnTo>
                  <a:lnTo>
                    <a:pt x="341680" y="209651"/>
                  </a:lnTo>
                  <a:lnTo>
                    <a:pt x="341693" y="211010"/>
                  </a:lnTo>
                  <a:lnTo>
                    <a:pt x="341807" y="211378"/>
                  </a:lnTo>
                  <a:lnTo>
                    <a:pt x="342430" y="212648"/>
                  </a:lnTo>
                  <a:lnTo>
                    <a:pt x="343281" y="214172"/>
                  </a:lnTo>
                  <a:lnTo>
                    <a:pt x="343357" y="214325"/>
                  </a:lnTo>
                  <a:lnTo>
                    <a:pt x="343052" y="214325"/>
                  </a:lnTo>
                  <a:lnTo>
                    <a:pt x="345033" y="215011"/>
                  </a:lnTo>
                  <a:lnTo>
                    <a:pt x="349211" y="216281"/>
                  </a:lnTo>
                  <a:lnTo>
                    <a:pt x="353555" y="216281"/>
                  </a:lnTo>
                  <a:lnTo>
                    <a:pt x="358559" y="216903"/>
                  </a:lnTo>
                  <a:lnTo>
                    <a:pt x="358724" y="216916"/>
                  </a:lnTo>
                  <a:lnTo>
                    <a:pt x="358635" y="216789"/>
                  </a:lnTo>
                  <a:lnTo>
                    <a:pt x="358457" y="216509"/>
                  </a:lnTo>
                  <a:lnTo>
                    <a:pt x="358648" y="216776"/>
                  </a:lnTo>
                  <a:lnTo>
                    <a:pt x="358762" y="216916"/>
                  </a:lnTo>
                  <a:lnTo>
                    <a:pt x="358546" y="216916"/>
                  </a:lnTo>
                  <a:lnTo>
                    <a:pt x="358292" y="216916"/>
                  </a:lnTo>
                  <a:lnTo>
                    <a:pt x="359206" y="217182"/>
                  </a:lnTo>
                  <a:lnTo>
                    <a:pt x="360045" y="217182"/>
                  </a:lnTo>
                  <a:lnTo>
                    <a:pt x="360337" y="216916"/>
                  </a:lnTo>
                  <a:lnTo>
                    <a:pt x="360883" y="216509"/>
                  </a:lnTo>
                  <a:lnTo>
                    <a:pt x="360908" y="215734"/>
                  </a:lnTo>
                  <a:lnTo>
                    <a:pt x="360502" y="215252"/>
                  </a:lnTo>
                  <a:lnTo>
                    <a:pt x="360248" y="215011"/>
                  </a:lnTo>
                  <a:lnTo>
                    <a:pt x="360121" y="214896"/>
                  </a:lnTo>
                  <a:lnTo>
                    <a:pt x="359384" y="214172"/>
                  </a:lnTo>
                  <a:lnTo>
                    <a:pt x="358076" y="212852"/>
                  </a:lnTo>
                  <a:lnTo>
                    <a:pt x="357924" y="212852"/>
                  </a:lnTo>
                  <a:lnTo>
                    <a:pt x="356997" y="212382"/>
                  </a:lnTo>
                  <a:lnTo>
                    <a:pt x="356196" y="211594"/>
                  </a:lnTo>
                  <a:lnTo>
                    <a:pt x="351015" y="205371"/>
                  </a:lnTo>
                  <a:lnTo>
                    <a:pt x="350786" y="204990"/>
                  </a:lnTo>
                  <a:lnTo>
                    <a:pt x="347967" y="199161"/>
                  </a:lnTo>
                  <a:lnTo>
                    <a:pt x="348119" y="199161"/>
                  </a:lnTo>
                  <a:lnTo>
                    <a:pt x="343662" y="194398"/>
                  </a:lnTo>
                  <a:lnTo>
                    <a:pt x="338912" y="189153"/>
                  </a:lnTo>
                  <a:lnTo>
                    <a:pt x="334162" y="183603"/>
                  </a:lnTo>
                  <a:lnTo>
                    <a:pt x="329285" y="177419"/>
                  </a:lnTo>
                  <a:lnTo>
                    <a:pt x="323926" y="168478"/>
                  </a:lnTo>
                  <a:lnTo>
                    <a:pt x="319938" y="164477"/>
                  </a:lnTo>
                  <a:lnTo>
                    <a:pt x="316611" y="160807"/>
                  </a:lnTo>
                  <a:lnTo>
                    <a:pt x="315722" y="159842"/>
                  </a:lnTo>
                  <a:lnTo>
                    <a:pt x="306730" y="158610"/>
                  </a:lnTo>
                  <a:lnTo>
                    <a:pt x="306895" y="158546"/>
                  </a:lnTo>
                  <a:lnTo>
                    <a:pt x="307035" y="158546"/>
                  </a:lnTo>
                  <a:lnTo>
                    <a:pt x="309143" y="156921"/>
                  </a:lnTo>
                  <a:lnTo>
                    <a:pt x="305447" y="156921"/>
                  </a:lnTo>
                  <a:lnTo>
                    <a:pt x="302450" y="157454"/>
                  </a:lnTo>
                  <a:lnTo>
                    <a:pt x="301155" y="157454"/>
                  </a:lnTo>
                  <a:lnTo>
                    <a:pt x="300710" y="158419"/>
                  </a:lnTo>
                  <a:lnTo>
                    <a:pt x="300012" y="158419"/>
                  </a:lnTo>
                  <a:lnTo>
                    <a:pt x="295097" y="163969"/>
                  </a:lnTo>
                  <a:lnTo>
                    <a:pt x="293865" y="166052"/>
                  </a:lnTo>
                  <a:lnTo>
                    <a:pt x="293636" y="166522"/>
                  </a:lnTo>
                  <a:lnTo>
                    <a:pt x="293484" y="166370"/>
                  </a:lnTo>
                  <a:lnTo>
                    <a:pt x="293484" y="174078"/>
                  </a:lnTo>
                  <a:lnTo>
                    <a:pt x="293484" y="174396"/>
                  </a:lnTo>
                  <a:lnTo>
                    <a:pt x="292506" y="174205"/>
                  </a:lnTo>
                  <a:lnTo>
                    <a:pt x="293344" y="173697"/>
                  </a:lnTo>
                  <a:lnTo>
                    <a:pt x="293484" y="174078"/>
                  </a:lnTo>
                  <a:lnTo>
                    <a:pt x="293484" y="166370"/>
                  </a:lnTo>
                  <a:lnTo>
                    <a:pt x="292696" y="165519"/>
                  </a:lnTo>
                  <a:lnTo>
                    <a:pt x="292430" y="165252"/>
                  </a:lnTo>
                  <a:lnTo>
                    <a:pt x="291592" y="164299"/>
                  </a:lnTo>
                  <a:lnTo>
                    <a:pt x="291515" y="169506"/>
                  </a:lnTo>
                  <a:lnTo>
                    <a:pt x="291426" y="171018"/>
                  </a:lnTo>
                  <a:lnTo>
                    <a:pt x="291299" y="171907"/>
                  </a:lnTo>
                  <a:lnTo>
                    <a:pt x="290918" y="172123"/>
                  </a:lnTo>
                  <a:lnTo>
                    <a:pt x="290385" y="172605"/>
                  </a:lnTo>
                  <a:lnTo>
                    <a:pt x="290169" y="172783"/>
                  </a:lnTo>
                  <a:lnTo>
                    <a:pt x="289521" y="172605"/>
                  </a:lnTo>
                  <a:lnTo>
                    <a:pt x="288607" y="171907"/>
                  </a:lnTo>
                  <a:lnTo>
                    <a:pt x="287693" y="171018"/>
                  </a:lnTo>
                  <a:lnTo>
                    <a:pt x="281114" y="166979"/>
                  </a:lnTo>
                  <a:lnTo>
                    <a:pt x="275590" y="163830"/>
                  </a:lnTo>
                  <a:lnTo>
                    <a:pt x="270014" y="160845"/>
                  </a:lnTo>
                  <a:lnTo>
                    <a:pt x="268846" y="160248"/>
                  </a:lnTo>
                  <a:lnTo>
                    <a:pt x="268846" y="162991"/>
                  </a:lnTo>
                  <a:lnTo>
                    <a:pt x="267309" y="163080"/>
                  </a:lnTo>
                  <a:lnTo>
                    <a:pt x="264210" y="162750"/>
                  </a:lnTo>
                  <a:lnTo>
                    <a:pt x="263271" y="162407"/>
                  </a:lnTo>
                  <a:lnTo>
                    <a:pt x="263512" y="161950"/>
                  </a:lnTo>
                  <a:lnTo>
                    <a:pt x="263753" y="161505"/>
                  </a:lnTo>
                  <a:lnTo>
                    <a:pt x="263829" y="161353"/>
                  </a:lnTo>
                  <a:lnTo>
                    <a:pt x="263918" y="161188"/>
                  </a:lnTo>
                  <a:lnTo>
                    <a:pt x="264147" y="160832"/>
                  </a:lnTo>
                  <a:lnTo>
                    <a:pt x="264134" y="160464"/>
                  </a:lnTo>
                  <a:lnTo>
                    <a:pt x="268846" y="162991"/>
                  </a:lnTo>
                  <a:lnTo>
                    <a:pt x="268846" y="160248"/>
                  </a:lnTo>
                  <a:lnTo>
                    <a:pt x="263410" y="157441"/>
                  </a:lnTo>
                  <a:lnTo>
                    <a:pt x="264515" y="157441"/>
                  </a:lnTo>
                  <a:lnTo>
                    <a:pt x="262089" y="157302"/>
                  </a:lnTo>
                  <a:lnTo>
                    <a:pt x="262089" y="159588"/>
                  </a:lnTo>
                  <a:lnTo>
                    <a:pt x="261937" y="159842"/>
                  </a:lnTo>
                  <a:lnTo>
                    <a:pt x="261607" y="160604"/>
                  </a:lnTo>
                  <a:lnTo>
                    <a:pt x="261505" y="160832"/>
                  </a:lnTo>
                  <a:lnTo>
                    <a:pt x="261226" y="161188"/>
                  </a:lnTo>
                  <a:lnTo>
                    <a:pt x="260705" y="161556"/>
                  </a:lnTo>
                  <a:lnTo>
                    <a:pt x="260578" y="161531"/>
                  </a:lnTo>
                  <a:lnTo>
                    <a:pt x="260019" y="161925"/>
                  </a:lnTo>
                  <a:lnTo>
                    <a:pt x="258660" y="161505"/>
                  </a:lnTo>
                  <a:lnTo>
                    <a:pt x="257797" y="161226"/>
                  </a:lnTo>
                  <a:lnTo>
                    <a:pt x="257619" y="160832"/>
                  </a:lnTo>
                  <a:lnTo>
                    <a:pt x="258724" y="160147"/>
                  </a:lnTo>
                  <a:lnTo>
                    <a:pt x="258965" y="159842"/>
                  </a:lnTo>
                  <a:lnTo>
                    <a:pt x="258978" y="159588"/>
                  </a:lnTo>
                  <a:lnTo>
                    <a:pt x="262089" y="159588"/>
                  </a:lnTo>
                  <a:lnTo>
                    <a:pt x="262089" y="157302"/>
                  </a:lnTo>
                  <a:lnTo>
                    <a:pt x="259816" y="157149"/>
                  </a:lnTo>
                  <a:lnTo>
                    <a:pt x="259791" y="157441"/>
                  </a:lnTo>
                  <a:lnTo>
                    <a:pt x="259765" y="157911"/>
                  </a:lnTo>
                  <a:lnTo>
                    <a:pt x="257416" y="158000"/>
                  </a:lnTo>
                  <a:lnTo>
                    <a:pt x="257289" y="158000"/>
                  </a:lnTo>
                  <a:lnTo>
                    <a:pt x="257454" y="158343"/>
                  </a:lnTo>
                  <a:lnTo>
                    <a:pt x="257149" y="158483"/>
                  </a:lnTo>
                  <a:lnTo>
                    <a:pt x="257149" y="161023"/>
                  </a:lnTo>
                  <a:lnTo>
                    <a:pt x="256603" y="160832"/>
                  </a:lnTo>
                  <a:lnTo>
                    <a:pt x="257098" y="160832"/>
                  </a:lnTo>
                  <a:lnTo>
                    <a:pt x="257149" y="161023"/>
                  </a:lnTo>
                  <a:lnTo>
                    <a:pt x="257149" y="158483"/>
                  </a:lnTo>
                  <a:lnTo>
                    <a:pt x="256946" y="158559"/>
                  </a:lnTo>
                  <a:lnTo>
                    <a:pt x="255244" y="158483"/>
                  </a:lnTo>
                  <a:lnTo>
                    <a:pt x="256298" y="158000"/>
                  </a:lnTo>
                  <a:lnTo>
                    <a:pt x="257352" y="157530"/>
                  </a:lnTo>
                  <a:lnTo>
                    <a:pt x="257543" y="157441"/>
                  </a:lnTo>
                  <a:lnTo>
                    <a:pt x="259537" y="157441"/>
                  </a:lnTo>
                  <a:lnTo>
                    <a:pt x="258965" y="157099"/>
                  </a:lnTo>
                  <a:lnTo>
                    <a:pt x="257695" y="157010"/>
                  </a:lnTo>
                  <a:lnTo>
                    <a:pt x="257848" y="156832"/>
                  </a:lnTo>
                  <a:lnTo>
                    <a:pt x="258076" y="156552"/>
                  </a:lnTo>
                  <a:lnTo>
                    <a:pt x="258178" y="156425"/>
                  </a:lnTo>
                  <a:lnTo>
                    <a:pt x="259867" y="156425"/>
                  </a:lnTo>
                  <a:lnTo>
                    <a:pt x="260019" y="155905"/>
                  </a:lnTo>
                  <a:lnTo>
                    <a:pt x="258584" y="155930"/>
                  </a:lnTo>
                  <a:lnTo>
                    <a:pt x="258826" y="155651"/>
                  </a:lnTo>
                  <a:lnTo>
                    <a:pt x="257644" y="155676"/>
                  </a:lnTo>
                  <a:lnTo>
                    <a:pt x="258813" y="155613"/>
                  </a:lnTo>
                  <a:lnTo>
                    <a:pt x="259067" y="155257"/>
                  </a:lnTo>
                  <a:lnTo>
                    <a:pt x="259702" y="154368"/>
                  </a:lnTo>
                  <a:lnTo>
                    <a:pt x="260210" y="154368"/>
                  </a:lnTo>
                  <a:lnTo>
                    <a:pt x="259334" y="154089"/>
                  </a:lnTo>
                  <a:lnTo>
                    <a:pt x="260565" y="154089"/>
                  </a:lnTo>
                  <a:lnTo>
                    <a:pt x="260731" y="153365"/>
                  </a:lnTo>
                  <a:lnTo>
                    <a:pt x="260515" y="153365"/>
                  </a:lnTo>
                  <a:lnTo>
                    <a:pt x="260438" y="153123"/>
                  </a:lnTo>
                  <a:lnTo>
                    <a:pt x="260388" y="152958"/>
                  </a:lnTo>
                  <a:lnTo>
                    <a:pt x="260311" y="152730"/>
                  </a:lnTo>
                  <a:lnTo>
                    <a:pt x="259880" y="152095"/>
                  </a:lnTo>
                  <a:lnTo>
                    <a:pt x="258914" y="152095"/>
                  </a:lnTo>
                  <a:lnTo>
                    <a:pt x="258597" y="152311"/>
                  </a:lnTo>
                  <a:lnTo>
                    <a:pt x="258051" y="152730"/>
                  </a:lnTo>
                  <a:lnTo>
                    <a:pt x="257797" y="152958"/>
                  </a:lnTo>
                  <a:lnTo>
                    <a:pt x="257479" y="153365"/>
                  </a:lnTo>
                  <a:lnTo>
                    <a:pt x="257975" y="153365"/>
                  </a:lnTo>
                  <a:lnTo>
                    <a:pt x="258076" y="153657"/>
                  </a:lnTo>
                  <a:lnTo>
                    <a:pt x="258216" y="153365"/>
                  </a:lnTo>
                  <a:lnTo>
                    <a:pt x="258330" y="153123"/>
                  </a:lnTo>
                  <a:lnTo>
                    <a:pt x="258318" y="153365"/>
                  </a:lnTo>
                  <a:lnTo>
                    <a:pt x="258102" y="153695"/>
                  </a:lnTo>
                  <a:lnTo>
                    <a:pt x="257860" y="154089"/>
                  </a:lnTo>
                  <a:lnTo>
                    <a:pt x="258051" y="153682"/>
                  </a:lnTo>
                  <a:lnTo>
                    <a:pt x="257390" y="153466"/>
                  </a:lnTo>
                  <a:lnTo>
                    <a:pt x="257289" y="153606"/>
                  </a:lnTo>
                  <a:lnTo>
                    <a:pt x="257289" y="156984"/>
                  </a:lnTo>
                  <a:lnTo>
                    <a:pt x="256527" y="156933"/>
                  </a:lnTo>
                  <a:lnTo>
                    <a:pt x="257276" y="156933"/>
                  </a:lnTo>
                  <a:lnTo>
                    <a:pt x="257289" y="153606"/>
                  </a:lnTo>
                  <a:lnTo>
                    <a:pt x="256895" y="154089"/>
                  </a:lnTo>
                  <a:lnTo>
                    <a:pt x="256463" y="154901"/>
                  </a:lnTo>
                  <a:lnTo>
                    <a:pt x="255485" y="155613"/>
                  </a:lnTo>
                  <a:lnTo>
                    <a:pt x="254546" y="155613"/>
                  </a:lnTo>
                  <a:lnTo>
                    <a:pt x="254546" y="156425"/>
                  </a:lnTo>
                  <a:lnTo>
                    <a:pt x="254393" y="156425"/>
                  </a:lnTo>
                  <a:lnTo>
                    <a:pt x="254546" y="156425"/>
                  </a:lnTo>
                  <a:lnTo>
                    <a:pt x="254546" y="155613"/>
                  </a:lnTo>
                  <a:lnTo>
                    <a:pt x="252958" y="155613"/>
                  </a:lnTo>
                  <a:lnTo>
                    <a:pt x="249275" y="155613"/>
                  </a:lnTo>
                  <a:lnTo>
                    <a:pt x="249948" y="155841"/>
                  </a:lnTo>
                  <a:lnTo>
                    <a:pt x="249250" y="155854"/>
                  </a:lnTo>
                  <a:lnTo>
                    <a:pt x="249364" y="152730"/>
                  </a:lnTo>
                  <a:lnTo>
                    <a:pt x="249974" y="151104"/>
                  </a:lnTo>
                  <a:lnTo>
                    <a:pt x="249478" y="151561"/>
                  </a:lnTo>
                  <a:lnTo>
                    <a:pt x="250063" y="150863"/>
                  </a:lnTo>
                  <a:lnTo>
                    <a:pt x="251472" y="149161"/>
                  </a:lnTo>
                  <a:lnTo>
                    <a:pt x="250736" y="149860"/>
                  </a:lnTo>
                  <a:lnTo>
                    <a:pt x="252107" y="148424"/>
                  </a:lnTo>
                  <a:lnTo>
                    <a:pt x="252577" y="147993"/>
                  </a:lnTo>
                  <a:lnTo>
                    <a:pt x="253212" y="147383"/>
                  </a:lnTo>
                  <a:lnTo>
                    <a:pt x="253657" y="147015"/>
                  </a:lnTo>
                  <a:lnTo>
                    <a:pt x="253746" y="146126"/>
                  </a:lnTo>
                  <a:lnTo>
                    <a:pt x="253542" y="145973"/>
                  </a:lnTo>
                  <a:lnTo>
                    <a:pt x="253187" y="145554"/>
                  </a:lnTo>
                  <a:lnTo>
                    <a:pt x="251663" y="145554"/>
                  </a:lnTo>
                  <a:lnTo>
                    <a:pt x="251079" y="146126"/>
                  </a:lnTo>
                  <a:lnTo>
                    <a:pt x="250647" y="146431"/>
                  </a:lnTo>
                  <a:lnTo>
                    <a:pt x="250101" y="147015"/>
                  </a:lnTo>
                  <a:lnTo>
                    <a:pt x="248551" y="148412"/>
                  </a:lnTo>
                  <a:lnTo>
                    <a:pt x="248551" y="155867"/>
                  </a:lnTo>
                  <a:lnTo>
                    <a:pt x="247535" y="155892"/>
                  </a:lnTo>
                  <a:lnTo>
                    <a:pt x="247535" y="158000"/>
                  </a:lnTo>
                  <a:lnTo>
                    <a:pt x="242595" y="158000"/>
                  </a:lnTo>
                  <a:lnTo>
                    <a:pt x="242112" y="158000"/>
                  </a:lnTo>
                  <a:lnTo>
                    <a:pt x="242595" y="158000"/>
                  </a:lnTo>
                  <a:lnTo>
                    <a:pt x="244068" y="156425"/>
                  </a:lnTo>
                  <a:lnTo>
                    <a:pt x="246532" y="156425"/>
                  </a:lnTo>
                  <a:lnTo>
                    <a:pt x="246710" y="156933"/>
                  </a:lnTo>
                  <a:lnTo>
                    <a:pt x="246913" y="157441"/>
                  </a:lnTo>
                  <a:lnTo>
                    <a:pt x="247535" y="158000"/>
                  </a:lnTo>
                  <a:lnTo>
                    <a:pt x="247535" y="155892"/>
                  </a:lnTo>
                  <a:lnTo>
                    <a:pt x="246557" y="155905"/>
                  </a:lnTo>
                  <a:lnTo>
                    <a:pt x="246583" y="155613"/>
                  </a:lnTo>
                  <a:lnTo>
                    <a:pt x="244830" y="155613"/>
                  </a:lnTo>
                  <a:lnTo>
                    <a:pt x="244513" y="155956"/>
                  </a:lnTo>
                  <a:lnTo>
                    <a:pt x="241528" y="156019"/>
                  </a:lnTo>
                  <a:lnTo>
                    <a:pt x="242976" y="155613"/>
                  </a:lnTo>
                  <a:lnTo>
                    <a:pt x="244830" y="155613"/>
                  </a:lnTo>
                  <a:lnTo>
                    <a:pt x="245833" y="154559"/>
                  </a:lnTo>
                  <a:lnTo>
                    <a:pt x="246392" y="154089"/>
                  </a:lnTo>
                  <a:lnTo>
                    <a:pt x="246684" y="154089"/>
                  </a:lnTo>
                  <a:lnTo>
                    <a:pt x="246583" y="155613"/>
                  </a:lnTo>
                  <a:lnTo>
                    <a:pt x="248259" y="155613"/>
                  </a:lnTo>
                  <a:lnTo>
                    <a:pt x="248551" y="155867"/>
                  </a:lnTo>
                  <a:lnTo>
                    <a:pt x="248551" y="148412"/>
                  </a:lnTo>
                  <a:lnTo>
                    <a:pt x="248094" y="148818"/>
                  </a:lnTo>
                  <a:lnTo>
                    <a:pt x="247713" y="149885"/>
                  </a:lnTo>
                  <a:lnTo>
                    <a:pt x="247637" y="150114"/>
                  </a:lnTo>
                  <a:lnTo>
                    <a:pt x="244525" y="151701"/>
                  </a:lnTo>
                  <a:lnTo>
                    <a:pt x="242379" y="155257"/>
                  </a:lnTo>
                  <a:lnTo>
                    <a:pt x="241173" y="156019"/>
                  </a:lnTo>
                  <a:lnTo>
                    <a:pt x="240931" y="156032"/>
                  </a:lnTo>
                  <a:lnTo>
                    <a:pt x="240931" y="156184"/>
                  </a:lnTo>
                  <a:lnTo>
                    <a:pt x="240703" y="156235"/>
                  </a:lnTo>
                  <a:lnTo>
                    <a:pt x="240931" y="156184"/>
                  </a:lnTo>
                  <a:lnTo>
                    <a:pt x="240931" y="156032"/>
                  </a:lnTo>
                  <a:lnTo>
                    <a:pt x="238099" y="156083"/>
                  </a:lnTo>
                  <a:lnTo>
                    <a:pt x="236334" y="155613"/>
                  </a:lnTo>
                  <a:lnTo>
                    <a:pt x="235623" y="155435"/>
                  </a:lnTo>
                  <a:lnTo>
                    <a:pt x="234543" y="155613"/>
                  </a:lnTo>
                  <a:lnTo>
                    <a:pt x="234403" y="155613"/>
                  </a:lnTo>
                  <a:lnTo>
                    <a:pt x="231140" y="156235"/>
                  </a:lnTo>
                  <a:lnTo>
                    <a:pt x="227495" y="156311"/>
                  </a:lnTo>
                  <a:lnTo>
                    <a:pt x="221526" y="154089"/>
                  </a:lnTo>
                  <a:lnTo>
                    <a:pt x="221221" y="154089"/>
                  </a:lnTo>
                  <a:lnTo>
                    <a:pt x="223735" y="149885"/>
                  </a:lnTo>
                  <a:lnTo>
                    <a:pt x="223837" y="149161"/>
                  </a:lnTo>
                  <a:lnTo>
                    <a:pt x="223913" y="148424"/>
                  </a:lnTo>
                  <a:lnTo>
                    <a:pt x="224040" y="147383"/>
                  </a:lnTo>
                  <a:lnTo>
                    <a:pt x="224053" y="145973"/>
                  </a:lnTo>
                  <a:lnTo>
                    <a:pt x="224066" y="145554"/>
                  </a:lnTo>
                  <a:lnTo>
                    <a:pt x="224053" y="144475"/>
                  </a:lnTo>
                  <a:lnTo>
                    <a:pt x="223748" y="144475"/>
                  </a:lnTo>
                  <a:lnTo>
                    <a:pt x="222834" y="143979"/>
                  </a:lnTo>
                  <a:lnTo>
                    <a:pt x="222580" y="143979"/>
                  </a:lnTo>
                  <a:lnTo>
                    <a:pt x="222580" y="149161"/>
                  </a:lnTo>
                  <a:lnTo>
                    <a:pt x="222402" y="149885"/>
                  </a:lnTo>
                  <a:lnTo>
                    <a:pt x="222338" y="150126"/>
                  </a:lnTo>
                  <a:lnTo>
                    <a:pt x="222580" y="149161"/>
                  </a:lnTo>
                  <a:lnTo>
                    <a:pt x="222580" y="143979"/>
                  </a:lnTo>
                  <a:lnTo>
                    <a:pt x="222237" y="143979"/>
                  </a:lnTo>
                  <a:lnTo>
                    <a:pt x="222237" y="150533"/>
                  </a:lnTo>
                  <a:lnTo>
                    <a:pt x="222161" y="150863"/>
                  </a:lnTo>
                  <a:lnTo>
                    <a:pt x="222097" y="151104"/>
                  </a:lnTo>
                  <a:lnTo>
                    <a:pt x="221983" y="151561"/>
                  </a:lnTo>
                  <a:lnTo>
                    <a:pt x="221945" y="151701"/>
                  </a:lnTo>
                  <a:lnTo>
                    <a:pt x="222237" y="150533"/>
                  </a:lnTo>
                  <a:lnTo>
                    <a:pt x="222237" y="143979"/>
                  </a:lnTo>
                  <a:lnTo>
                    <a:pt x="221957" y="144475"/>
                  </a:lnTo>
                  <a:lnTo>
                    <a:pt x="221348" y="145554"/>
                  </a:lnTo>
                  <a:lnTo>
                    <a:pt x="221170" y="145973"/>
                  </a:lnTo>
                  <a:lnTo>
                    <a:pt x="220903" y="146418"/>
                  </a:lnTo>
                  <a:lnTo>
                    <a:pt x="220903" y="150710"/>
                  </a:lnTo>
                  <a:lnTo>
                    <a:pt x="220649" y="151561"/>
                  </a:lnTo>
                  <a:lnTo>
                    <a:pt x="220611" y="151701"/>
                  </a:lnTo>
                  <a:lnTo>
                    <a:pt x="220497" y="152095"/>
                  </a:lnTo>
                  <a:lnTo>
                    <a:pt x="220484" y="153365"/>
                  </a:lnTo>
                  <a:lnTo>
                    <a:pt x="219887" y="154000"/>
                  </a:lnTo>
                  <a:lnTo>
                    <a:pt x="220484" y="153365"/>
                  </a:lnTo>
                  <a:lnTo>
                    <a:pt x="220484" y="152133"/>
                  </a:lnTo>
                  <a:lnTo>
                    <a:pt x="220421" y="152311"/>
                  </a:lnTo>
                  <a:lnTo>
                    <a:pt x="220357" y="152527"/>
                  </a:lnTo>
                  <a:lnTo>
                    <a:pt x="220294" y="152730"/>
                  </a:lnTo>
                  <a:lnTo>
                    <a:pt x="220218" y="153365"/>
                  </a:lnTo>
                  <a:lnTo>
                    <a:pt x="220345" y="153365"/>
                  </a:lnTo>
                  <a:lnTo>
                    <a:pt x="219976" y="153733"/>
                  </a:lnTo>
                  <a:lnTo>
                    <a:pt x="220014" y="153606"/>
                  </a:lnTo>
                  <a:lnTo>
                    <a:pt x="220091" y="153365"/>
                  </a:lnTo>
                  <a:lnTo>
                    <a:pt x="220167" y="153123"/>
                  </a:lnTo>
                  <a:lnTo>
                    <a:pt x="220903" y="150710"/>
                  </a:lnTo>
                  <a:lnTo>
                    <a:pt x="220903" y="146418"/>
                  </a:lnTo>
                  <a:lnTo>
                    <a:pt x="219951" y="147993"/>
                  </a:lnTo>
                  <a:lnTo>
                    <a:pt x="219925" y="148818"/>
                  </a:lnTo>
                  <a:lnTo>
                    <a:pt x="219811" y="153123"/>
                  </a:lnTo>
                  <a:lnTo>
                    <a:pt x="212039" y="151104"/>
                  </a:lnTo>
                  <a:lnTo>
                    <a:pt x="209550" y="146431"/>
                  </a:lnTo>
                  <a:lnTo>
                    <a:pt x="208788" y="146431"/>
                  </a:lnTo>
                  <a:lnTo>
                    <a:pt x="202247" y="144475"/>
                  </a:lnTo>
                  <a:lnTo>
                    <a:pt x="199275" y="144475"/>
                  </a:lnTo>
                  <a:lnTo>
                    <a:pt x="194640" y="143649"/>
                  </a:lnTo>
                  <a:lnTo>
                    <a:pt x="193205" y="140068"/>
                  </a:lnTo>
                  <a:lnTo>
                    <a:pt x="193103" y="139814"/>
                  </a:lnTo>
                  <a:lnTo>
                    <a:pt x="192455" y="138874"/>
                  </a:lnTo>
                  <a:lnTo>
                    <a:pt x="193535" y="139484"/>
                  </a:lnTo>
                  <a:lnTo>
                    <a:pt x="196189" y="139484"/>
                  </a:lnTo>
                  <a:lnTo>
                    <a:pt x="202679" y="139687"/>
                  </a:lnTo>
                  <a:lnTo>
                    <a:pt x="209804" y="139687"/>
                  </a:lnTo>
                  <a:lnTo>
                    <a:pt x="217157" y="139484"/>
                  </a:lnTo>
                  <a:lnTo>
                    <a:pt x="232498" y="138569"/>
                  </a:lnTo>
                  <a:lnTo>
                    <a:pt x="236766" y="137261"/>
                  </a:lnTo>
                  <a:lnTo>
                    <a:pt x="240372" y="136156"/>
                  </a:lnTo>
                  <a:lnTo>
                    <a:pt x="248399" y="137642"/>
                  </a:lnTo>
                  <a:lnTo>
                    <a:pt x="254939" y="141173"/>
                  </a:lnTo>
                  <a:lnTo>
                    <a:pt x="259626" y="143979"/>
                  </a:lnTo>
                  <a:lnTo>
                    <a:pt x="260489" y="144475"/>
                  </a:lnTo>
                  <a:lnTo>
                    <a:pt x="290334" y="167614"/>
                  </a:lnTo>
                  <a:lnTo>
                    <a:pt x="291515" y="169506"/>
                  </a:lnTo>
                  <a:lnTo>
                    <a:pt x="291515" y="164223"/>
                  </a:lnTo>
                  <a:lnTo>
                    <a:pt x="290576" y="163169"/>
                  </a:lnTo>
                  <a:lnTo>
                    <a:pt x="292112" y="163169"/>
                  </a:lnTo>
                  <a:lnTo>
                    <a:pt x="292531" y="162801"/>
                  </a:lnTo>
                  <a:lnTo>
                    <a:pt x="292773" y="161734"/>
                  </a:lnTo>
                  <a:lnTo>
                    <a:pt x="293154" y="161277"/>
                  </a:lnTo>
                  <a:lnTo>
                    <a:pt x="294538" y="159639"/>
                  </a:lnTo>
                  <a:lnTo>
                    <a:pt x="295236" y="158051"/>
                  </a:lnTo>
                  <a:lnTo>
                    <a:pt x="295757" y="156806"/>
                  </a:lnTo>
                  <a:lnTo>
                    <a:pt x="297891" y="155168"/>
                  </a:lnTo>
                  <a:lnTo>
                    <a:pt x="299351" y="154000"/>
                  </a:lnTo>
                  <a:lnTo>
                    <a:pt x="300329" y="152730"/>
                  </a:lnTo>
                  <a:lnTo>
                    <a:pt x="301307" y="151422"/>
                  </a:lnTo>
                  <a:lnTo>
                    <a:pt x="301396" y="151244"/>
                  </a:lnTo>
                  <a:lnTo>
                    <a:pt x="302336" y="151244"/>
                  </a:lnTo>
                  <a:lnTo>
                    <a:pt x="302691" y="151244"/>
                  </a:lnTo>
                  <a:lnTo>
                    <a:pt x="306679" y="150774"/>
                  </a:lnTo>
                  <a:lnTo>
                    <a:pt x="305968" y="150774"/>
                  </a:lnTo>
                  <a:lnTo>
                    <a:pt x="306298" y="150304"/>
                  </a:lnTo>
                  <a:lnTo>
                    <a:pt x="306324" y="149796"/>
                  </a:lnTo>
                  <a:lnTo>
                    <a:pt x="306311" y="149148"/>
                  </a:lnTo>
                  <a:lnTo>
                    <a:pt x="306311" y="148653"/>
                  </a:lnTo>
                  <a:lnTo>
                    <a:pt x="304647" y="148767"/>
                  </a:lnTo>
                  <a:lnTo>
                    <a:pt x="304749" y="148628"/>
                  </a:lnTo>
                  <a:lnTo>
                    <a:pt x="306311" y="148628"/>
                  </a:lnTo>
                  <a:lnTo>
                    <a:pt x="306260" y="145351"/>
                  </a:lnTo>
                  <a:lnTo>
                    <a:pt x="306387" y="144856"/>
                  </a:lnTo>
                  <a:lnTo>
                    <a:pt x="306501" y="144437"/>
                  </a:lnTo>
                  <a:lnTo>
                    <a:pt x="306578" y="144106"/>
                  </a:lnTo>
                  <a:lnTo>
                    <a:pt x="306705" y="143662"/>
                  </a:lnTo>
                  <a:lnTo>
                    <a:pt x="306793" y="142900"/>
                  </a:lnTo>
                  <a:lnTo>
                    <a:pt x="329450" y="142862"/>
                  </a:lnTo>
                  <a:lnTo>
                    <a:pt x="333095" y="144907"/>
                  </a:lnTo>
                  <a:lnTo>
                    <a:pt x="333311" y="144907"/>
                  </a:lnTo>
                  <a:lnTo>
                    <a:pt x="335711" y="147154"/>
                  </a:lnTo>
                  <a:lnTo>
                    <a:pt x="339712" y="147154"/>
                  </a:lnTo>
                  <a:lnTo>
                    <a:pt x="336804" y="144907"/>
                  </a:lnTo>
                  <a:lnTo>
                    <a:pt x="334060" y="142862"/>
                  </a:lnTo>
                  <a:lnTo>
                    <a:pt x="342722" y="142862"/>
                  </a:lnTo>
                  <a:lnTo>
                    <a:pt x="342722" y="142443"/>
                  </a:lnTo>
                  <a:lnTo>
                    <a:pt x="333502" y="142443"/>
                  </a:lnTo>
                  <a:lnTo>
                    <a:pt x="331762" y="141135"/>
                  </a:lnTo>
                  <a:lnTo>
                    <a:pt x="328790" y="139192"/>
                  </a:lnTo>
                  <a:lnTo>
                    <a:pt x="328701" y="142443"/>
                  </a:lnTo>
                  <a:lnTo>
                    <a:pt x="306933" y="142443"/>
                  </a:lnTo>
                  <a:lnTo>
                    <a:pt x="306997" y="141782"/>
                  </a:lnTo>
                  <a:lnTo>
                    <a:pt x="306527" y="141351"/>
                  </a:lnTo>
                  <a:lnTo>
                    <a:pt x="305308" y="141554"/>
                  </a:lnTo>
                  <a:lnTo>
                    <a:pt x="305714" y="141351"/>
                  </a:lnTo>
                  <a:lnTo>
                    <a:pt x="306527" y="141351"/>
                  </a:lnTo>
                  <a:lnTo>
                    <a:pt x="306133" y="140982"/>
                  </a:lnTo>
                  <a:lnTo>
                    <a:pt x="305727" y="140982"/>
                  </a:lnTo>
                  <a:lnTo>
                    <a:pt x="306705" y="140385"/>
                  </a:lnTo>
                  <a:lnTo>
                    <a:pt x="312140" y="139814"/>
                  </a:lnTo>
                  <a:lnTo>
                    <a:pt x="317449" y="139192"/>
                  </a:lnTo>
                  <a:lnTo>
                    <a:pt x="322922" y="139192"/>
                  </a:lnTo>
                  <a:lnTo>
                    <a:pt x="328701" y="142443"/>
                  </a:lnTo>
                  <a:lnTo>
                    <a:pt x="328701" y="139141"/>
                  </a:lnTo>
                  <a:lnTo>
                    <a:pt x="326212" y="137502"/>
                  </a:lnTo>
                  <a:lnTo>
                    <a:pt x="319341" y="137172"/>
                  </a:lnTo>
                  <a:lnTo>
                    <a:pt x="313613" y="137172"/>
                  </a:lnTo>
                  <a:lnTo>
                    <a:pt x="307251" y="137807"/>
                  </a:lnTo>
                  <a:lnTo>
                    <a:pt x="309143" y="137007"/>
                  </a:lnTo>
                  <a:lnTo>
                    <a:pt x="309130" y="133489"/>
                  </a:lnTo>
                  <a:lnTo>
                    <a:pt x="308521" y="133489"/>
                  </a:lnTo>
                  <a:lnTo>
                    <a:pt x="309118" y="133375"/>
                  </a:lnTo>
                  <a:lnTo>
                    <a:pt x="312127" y="132740"/>
                  </a:lnTo>
                  <a:lnTo>
                    <a:pt x="312369" y="132054"/>
                  </a:lnTo>
                  <a:lnTo>
                    <a:pt x="313512" y="128739"/>
                  </a:lnTo>
                  <a:lnTo>
                    <a:pt x="314896" y="125742"/>
                  </a:lnTo>
                  <a:lnTo>
                    <a:pt x="316357" y="122516"/>
                  </a:lnTo>
                  <a:lnTo>
                    <a:pt x="316496" y="121081"/>
                  </a:lnTo>
                  <a:lnTo>
                    <a:pt x="316522" y="120726"/>
                  </a:lnTo>
                  <a:lnTo>
                    <a:pt x="317207" y="121081"/>
                  </a:lnTo>
                  <a:lnTo>
                    <a:pt x="318211" y="121081"/>
                  </a:lnTo>
                  <a:lnTo>
                    <a:pt x="318731" y="120586"/>
                  </a:lnTo>
                  <a:lnTo>
                    <a:pt x="318744" y="119722"/>
                  </a:lnTo>
                  <a:lnTo>
                    <a:pt x="321627" y="113804"/>
                  </a:lnTo>
                  <a:lnTo>
                    <a:pt x="324713" y="107340"/>
                  </a:lnTo>
                  <a:lnTo>
                    <a:pt x="325615" y="101511"/>
                  </a:lnTo>
                  <a:lnTo>
                    <a:pt x="325704" y="100965"/>
                  </a:lnTo>
                  <a:lnTo>
                    <a:pt x="325818" y="100253"/>
                  </a:lnTo>
                  <a:lnTo>
                    <a:pt x="325843" y="100076"/>
                  </a:lnTo>
                  <a:lnTo>
                    <a:pt x="325958" y="99644"/>
                  </a:lnTo>
                  <a:lnTo>
                    <a:pt x="325907" y="100253"/>
                  </a:lnTo>
                  <a:lnTo>
                    <a:pt x="326097" y="100685"/>
                  </a:lnTo>
                  <a:lnTo>
                    <a:pt x="326402" y="101269"/>
                  </a:lnTo>
                  <a:lnTo>
                    <a:pt x="327075" y="101511"/>
                  </a:lnTo>
                  <a:lnTo>
                    <a:pt x="327698" y="101269"/>
                  </a:lnTo>
                  <a:lnTo>
                    <a:pt x="328295" y="100965"/>
                  </a:lnTo>
                  <a:lnTo>
                    <a:pt x="328383" y="100736"/>
                  </a:lnTo>
                  <a:lnTo>
                    <a:pt x="328409" y="101587"/>
                  </a:lnTo>
                  <a:lnTo>
                    <a:pt x="325043" y="117640"/>
                  </a:lnTo>
                  <a:lnTo>
                    <a:pt x="325132" y="124675"/>
                  </a:lnTo>
                  <a:lnTo>
                    <a:pt x="325323" y="124675"/>
                  </a:lnTo>
                  <a:lnTo>
                    <a:pt x="327888" y="126250"/>
                  </a:lnTo>
                  <a:lnTo>
                    <a:pt x="327596" y="126250"/>
                  </a:lnTo>
                  <a:lnTo>
                    <a:pt x="328625" y="127546"/>
                  </a:lnTo>
                  <a:lnTo>
                    <a:pt x="329717" y="128625"/>
                  </a:lnTo>
                  <a:lnTo>
                    <a:pt x="330835" y="128917"/>
                  </a:lnTo>
                  <a:lnTo>
                    <a:pt x="331266" y="128625"/>
                  </a:lnTo>
                  <a:lnTo>
                    <a:pt x="331406" y="128625"/>
                  </a:lnTo>
                  <a:lnTo>
                    <a:pt x="331711" y="127546"/>
                  </a:lnTo>
                  <a:lnTo>
                    <a:pt x="331774" y="127330"/>
                  </a:lnTo>
                  <a:lnTo>
                    <a:pt x="331914" y="126834"/>
                  </a:lnTo>
                  <a:lnTo>
                    <a:pt x="331978" y="122809"/>
                  </a:lnTo>
                  <a:lnTo>
                    <a:pt x="332105" y="121640"/>
                  </a:lnTo>
                  <a:lnTo>
                    <a:pt x="332206" y="120802"/>
                  </a:lnTo>
                  <a:lnTo>
                    <a:pt x="332270" y="120205"/>
                  </a:lnTo>
                  <a:lnTo>
                    <a:pt x="332333" y="119659"/>
                  </a:lnTo>
                  <a:lnTo>
                    <a:pt x="332651" y="118745"/>
                  </a:lnTo>
                  <a:lnTo>
                    <a:pt x="332765" y="119265"/>
                  </a:lnTo>
                  <a:lnTo>
                    <a:pt x="332867" y="132905"/>
                  </a:lnTo>
                  <a:lnTo>
                    <a:pt x="333933" y="134099"/>
                  </a:lnTo>
                  <a:lnTo>
                    <a:pt x="335661" y="135420"/>
                  </a:lnTo>
                  <a:lnTo>
                    <a:pt x="336499" y="137452"/>
                  </a:lnTo>
                  <a:lnTo>
                    <a:pt x="337388" y="138874"/>
                  </a:lnTo>
                  <a:lnTo>
                    <a:pt x="338099" y="139903"/>
                  </a:lnTo>
                  <a:lnTo>
                    <a:pt x="339090" y="141224"/>
                  </a:lnTo>
                  <a:lnTo>
                    <a:pt x="340233" y="141224"/>
                  </a:lnTo>
                  <a:lnTo>
                    <a:pt x="340690" y="140817"/>
                  </a:lnTo>
                  <a:lnTo>
                    <a:pt x="340829" y="140296"/>
                  </a:lnTo>
                  <a:lnTo>
                    <a:pt x="340868" y="139903"/>
                  </a:lnTo>
                  <a:lnTo>
                    <a:pt x="340982" y="139319"/>
                  </a:lnTo>
                  <a:lnTo>
                    <a:pt x="341452" y="135864"/>
                  </a:lnTo>
                  <a:lnTo>
                    <a:pt x="341718" y="135420"/>
                  </a:lnTo>
                  <a:lnTo>
                    <a:pt x="341706" y="134988"/>
                  </a:lnTo>
                  <a:lnTo>
                    <a:pt x="341807" y="135280"/>
                  </a:lnTo>
                  <a:lnTo>
                    <a:pt x="342315" y="136791"/>
                  </a:lnTo>
                  <a:lnTo>
                    <a:pt x="342430" y="137134"/>
                  </a:lnTo>
                  <a:lnTo>
                    <a:pt x="342531" y="137452"/>
                  </a:lnTo>
                  <a:lnTo>
                    <a:pt x="342646" y="137807"/>
                  </a:lnTo>
                  <a:lnTo>
                    <a:pt x="342722" y="142443"/>
                  </a:lnTo>
                  <a:lnTo>
                    <a:pt x="346240" y="142443"/>
                  </a:lnTo>
                  <a:lnTo>
                    <a:pt x="344385" y="141224"/>
                  </a:lnTo>
                  <a:lnTo>
                    <a:pt x="344487" y="139903"/>
                  </a:lnTo>
                  <a:lnTo>
                    <a:pt x="344601" y="139319"/>
                  </a:lnTo>
                  <a:lnTo>
                    <a:pt x="344716" y="136410"/>
                  </a:lnTo>
                  <a:lnTo>
                    <a:pt x="344157" y="134467"/>
                  </a:lnTo>
                  <a:lnTo>
                    <a:pt x="344043" y="134099"/>
                  </a:lnTo>
                  <a:lnTo>
                    <a:pt x="343928" y="133705"/>
                  </a:lnTo>
                  <a:lnTo>
                    <a:pt x="343877" y="133553"/>
                  </a:lnTo>
                  <a:lnTo>
                    <a:pt x="343725" y="133261"/>
                  </a:lnTo>
                  <a:lnTo>
                    <a:pt x="347776" y="133261"/>
                  </a:lnTo>
                  <a:lnTo>
                    <a:pt x="352310" y="140817"/>
                  </a:lnTo>
                  <a:lnTo>
                    <a:pt x="353555" y="142443"/>
                  </a:lnTo>
                  <a:lnTo>
                    <a:pt x="356679" y="142443"/>
                  </a:lnTo>
                  <a:lnTo>
                    <a:pt x="352742" y="136931"/>
                  </a:lnTo>
                  <a:lnTo>
                    <a:pt x="347560" y="127139"/>
                  </a:lnTo>
                  <a:lnTo>
                    <a:pt x="347560" y="132905"/>
                  </a:lnTo>
                  <a:lnTo>
                    <a:pt x="343560" y="132905"/>
                  </a:lnTo>
                  <a:lnTo>
                    <a:pt x="343471" y="132702"/>
                  </a:lnTo>
                  <a:lnTo>
                    <a:pt x="343344" y="132372"/>
                  </a:lnTo>
                  <a:lnTo>
                    <a:pt x="343128" y="131610"/>
                  </a:lnTo>
                  <a:lnTo>
                    <a:pt x="342823" y="131000"/>
                  </a:lnTo>
                  <a:lnTo>
                    <a:pt x="342696" y="131000"/>
                  </a:lnTo>
                  <a:lnTo>
                    <a:pt x="342696" y="132702"/>
                  </a:lnTo>
                  <a:lnTo>
                    <a:pt x="342646" y="132905"/>
                  </a:lnTo>
                  <a:lnTo>
                    <a:pt x="342404" y="133146"/>
                  </a:lnTo>
                  <a:lnTo>
                    <a:pt x="342696" y="132702"/>
                  </a:lnTo>
                  <a:lnTo>
                    <a:pt x="342696" y="131000"/>
                  </a:lnTo>
                  <a:lnTo>
                    <a:pt x="341718" y="131000"/>
                  </a:lnTo>
                  <a:lnTo>
                    <a:pt x="341033" y="131381"/>
                  </a:lnTo>
                  <a:lnTo>
                    <a:pt x="341033" y="132905"/>
                  </a:lnTo>
                  <a:lnTo>
                    <a:pt x="340982" y="132702"/>
                  </a:lnTo>
                  <a:lnTo>
                    <a:pt x="340893" y="132372"/>
                  </a:lnTo>
                  <a:lnTo>
                    <a:pt x="341033" y="132905"/>
                  </a:lnTo>
                  <a:lnTo>
                    <a:pt x="341033" y="131381"/>
                  </a:lnTo>
                  <a:lnTo>
                    <a:pt x="340461" y="131610"/>
                  </a:lnTo>
                  <a:lnTo>
                    <a:pt x="340309" y="132372"/>
                  </a:lnTo>
                  <a:lnTo>
                    <a:pt x="340207" y="132905"/>
                  </a:lnTo>
                  <a:lnTo>
                    <a:pt x="340067" y="132905"/>
                  </a:lnTo>
                  <a:lnTo>
                    <a:pt x="340067" y="133261"/>
                  </a:lnTo>
                  <a:lnTo>
                    <a:pt x="339420" y="134988"/>
                  </a:lnTo>
                  <a:lnTo>
                    <a:pt x="339077" y="136410"/>
                  </a:lnTo>
                  <a:lnTo>
                    <a:pt x="339166" y="137134"/>
                  </a:lnTo>
                  <a:lnTo>
                    <a:pt x="339051" y="136931"/>
                  </a:lnTo>
                  <a:lnTo>
                    <a:pt x="338886" y="137134"/>
                  </a:lnTo>
                  <a:lnTo>
                    <a:pt x="338975" y="136791"/>
                  </a:lnTo>
                  <a:lnTo>
                    <a:pt x="338759" y="136410"/>
                  </a:lnTo>
                  <a:lnTo>
                    <a:pt x="337439" y="133705"/>
                  </a:lnTo>
                  <a:lnTo>
                    <a:pt x="336854" y="133261"/>
                  </a:lnTo>
                  <a:lnTo>
                    <a:pt x="340067" y="133261"/>
                  </a:lnTo>
                  <a:lnTo>
                    <a:pt x="340067" y="132905"/>
                  </a:lnTo>
                  <a:lnTo>
                    <a:pt x="336384" y="132905"/>
                  </a:lnTo>
                  <a:lnTo>
                    <a:pt x="335216" y="132016"/>
                  </a:lnTo>
                  <a:lnTo>
                    <a:pt x="335203" y="131610"/>
                  </a:lnTo>
                  <a:lnTo>
                    <a:pt x="335076" y="126250"/>
                  </a:lnTo>
                  <a:lnTo>
                    <a:pt x="335076" y="131914"/>
                  </a:lnTo>
                  <a:lnTo>
                    <a:pt x="334695" y="131610"/>
                  </a:lnTo>
                  <a:lnTo>
                    <a:pt x="334987" y="131610"/>
                  </a:lnTo>
                  <a:lnTo>
                    <a:pt x="335076" y="131914"/>
                  </a:lnTo>
                  <a:lnTo>
                    <a:pt x="335076" y="126250"/>
                  </a:lnTo>
                  <a:lnTo>
                    <a:pt x="335597" y="121640"/>
                  </a:lnTo>
                  <a:lnTo>
                    <a:pt x="335686" y="120205"/>
                  </a:lnTo>
                  <a:lnTo>
                    <a:pt x="334225" y="115252"/>
                  </a:lnTo>
                  <a:lnTo>
                    <a:pt x="334086" y="114782"/>
                  </a:lnTo>
                  <a:lnTo>
                    <a:pt x="333984" y="114427"/>
                  </a:lnTo>
                  <a:lnTo>
                    <a:pt x="333870" y="114122"/>
                  </a:lnTo>
                  <a:lnTo>
                    <a:pt x="333629" y="113817"/>
                  </a:lnTo>
                  <a:lnTo>
                    <a:pt x="332676" y="113449"/>
                  </a:lnTo>
                  <a:lnTo>
                    <a:pt x="332079" y="113753"/>
                  </a:lnTo>
                  <a:lnTo>
                    <a:pt x="332079" y="115976"/>
                  </a:lnTo>
                  <a:lnTo>
                    <a:pt x="331711" y="115252"/>
                  </a:lnTo>
                  <a:lnTo>
                    <a:pt x="332003" y="115824"/>
                  </a:lnTo>
                  <a:lnTo>
                    <a:pt x="332079" y="115976"/>
                  </a:lnTo>
                  <a:lnTo>
                    <a:pt x="332079" y="113753"/>
                  </a:lnTo>
                  <a:lnTo>
                    <a:pt x="331952" y="113817"/>
                  </a:lnTo>
                  <a:lnTo>
                    <a:pt x="331685" y="114427"/>
                  </a:lnTo>
                  <a:lnTo>
                    <a:pt x="331546" y="114782"/>
                  </a:lnTo>
                  <a:lnTo>
                    <a:pt x="329844" y="118605"/>
                  </a:lnTo>
                  <a:lnTo>
                    <a:pt x="329780" y="123634"/>
                  </a:lnTo>
                  <a:lnTo>
                    <a:pt x="329653" y="124675"/>
                  </a:lnTo>
                  <a:lnTo>
                    <a:pt x="329641" y="124828"/>
                  </a:lnTo>
                  <a:lnTo>
                    <a:pt x="329450" y="126250"/>
                  </a:lnTo>
                  <a:lnTo>
                    <a:pt x="329514" y="124675"/>
                  </a:lnTo>
                  <a:lnTo>
                    <a:pt x="327647" y="123634"/>
                  </a:lnTo>
                  <a:lnTo>
                    <a:pt x="327126" y="121640"/>
                  </a:lnTo>
                  <a:lnTo>
                    <a:pt x="328383" y="117995"/>
                  </a:lnTo>
                  <a:lnTo>
                    <a:pt x="328498" y="117640"/>
                  </a:lnTo>
                  <a:lnTo>
                    <a:pt x="328701" y="116332"/>
                  </a:lnTo>
                  <a:lnTo>
                    <a:pt x="328777" y="115824"/>
                  </a:lnTo>
                  <a:lnTo>
                    <a:pt x="328866" y="115252"/>
                  </a:lnTo>
                  <a:lnTo>
                    <a:pt x="328942" y="114782"/>
                  </a:lnTo>
                  <a:lnTo>
                    <a:pt x="329044" y="114122"/>
                  </a:lnTo>
                  <a:lnTo>
                    <a:pt x="329145" y="113449"/>
                  </a:lnTo>
                  <a:lnTo>
                    <a:pt x="329882" y="109347"/>
                  </a:lnTo>
                  <a:lnTo>
                    <a:pt x="331368" y="101587"/>
                  </a:lnTo>
                  <a:lnTo>
                    <a:pt x="329869" y="94488"/>
                  </a:lnTo>
                  <a:lnTo>
                    <a:pt x="329958" y="83781"/>
                  </a:lnTo>
                  <a:lnTo>
                    <a:pt x="329349" y="83223"/>
                  </a:lnTo>
                  <a:lnTo>
                    <a:pt x="328358" y="82461"/>
                  </a:lnTo>
                  <a:lnTo>
                    <a:pt x="328358" y="99860"/>
                  </a:lnTo>
                  <a:lnTo>
                    <a:pt x="328256" y="99644"/>
                  </a:lnTo>
                  <a:lnTo>
                    <a:pt x="327393" y="97510"/>
                  </a:lnTo>
                  <a:lnTo>
                    <a:pt x="326288" y="95796"/>
                  </a:lnTo>
                  <a:lnTo>
                    <a:pt x="326326" y="95313"/>
                  </a:lnTo>
                  <a:lnTo>
                    <a:pt x="325056" y="93687"/>
                  </a:lnTo>
                  <a:lnTo>
                    <a:pt x="325348" y="94284"/>
                  </a:lnTo>
                  <a:lnTo>
                    <a:pt x="323875" y="91859"/>
                  </a:lnTo>
                  <a:lnTo>
                    <a:pt x="323088" y="91668"/>
                  </a:lnTo>
                  <a:lnTo>
                    <a:pt x="321983" y="92417"/>
                  </a:lnTo>
                  <a:lnTo>
                    <a:pt x="321818" y="93154"/>
                  </a:lnTo>
                  <a:lnTo>
                    <a:pt x="322592" y="94310"/>
                  </a:lnTo>
                  <a:lnTo>
                    <a:pt x="322707" y="94602"/>
                  </a:lnTo>
                  <a:lnTo>
                    <a:pt x="323469" y="95796"/>
                  </a:lnTo>
                  <a:lnTo>
                    <a:pt x="323989" y="96481"/>
                  </a:lnTo>
                  <a:lnTo>
                    <a:pt x="323875" y="98691"/>
                  </a:lnTo>
                  <a:lnTo>
                    <a:pt x="323621" y="99644"/>
                  </a:lnTo>
                  <a:lnTo>
                    <a:pt x="321881" y="107149"/>
                  </a:lnTo>
                  <a:lnTo>
                    <a:pt x="319481" y="112864"/>
                  </a:lnTo>
                  <a:lnTo>
                    <a:pt x="317550" y="116801"/>
                  </a:lnTo>
                  <a:lnTo>
                    <a:pt x="317398" y="116395"/>
                  </a:lnTo>
                  <a:lnTo>
                    <a:pt x="317309" y="116128"/>
                  </a:lnTo>
                  <a:lnTo>
                    <a:pt x="317246" y="115836"/>
                  </a:lnTo>
                  <a:lnTo>
                    <a:pt x="317169" y="115531"/>
                  </a:lnTo>
                  <a:lnTo>
                    <a:pt x="317080" y="114935"/>
                  </a:lnTo>
                  <a:lnTo>
                    <a:pt x="316725" y="114427"/>
                  </a:lnTo>
                  <a:lnTo>
                    <a:pt x="316725" y="116128"/>
                  </a:lnTo>
                  <a:lnTo>
                    <a:pt x="316699" y="118643"/>
                  </a:lnTo>
                  <a:lnTo>
                    <a:pt x="316661" y="119011"/>
                  </a:lnTo>
                  <a:lnTo>
                    <a:pt x="316484" y="119341"/>
                  </a:lnTo>
                  <a:lnTo>
                    <a:pt x="316572" y="118960"/>
                  </a:lnTo>
                  <a:lnTo>
                    <a:pt x="316661" y="118643"/>
                  </a:lnTo>
                  <a:lnTo>
                    <a:pt x="316725" y="116128"/>
                  </a:lnTo>
                  <a:lnTo>
                    <a:pt x="316725" y="114427"/>
                  </a:lnTo>
                  <a:lnTo>
                    <a:pt x="316547" y="114160"/>
                  </a:lnTo>
                  <a:lnTo>
                    <a:pt x="316318" y="113804"/>
                  </a:lnTo>
                  <a:lnTo>
                    <a:pt x="314934" y="113804"/>
                  </a:lnTo>
                  <a:lnTo>
                    <a:pt x="314934" y="116128"/>
                  </a:lnTo>
                  <a:lnTo>
                    <a:pt x="314782" y="115900"/>
                  </a:lnTo>
                  <a:lnTo>
                    <a:pt x="314756" y="115531"/>
                  </a:lnTo>
                  <a:lnTo>
                    <a:pt x="314858" y="115836"/>
                  </a:lnTo>
                  <a:lnTo>
                    <a:pt x="314934" y="116128"/>
                  </a:lnTo>
                  <a:lnTo>
                    <a:pt x="314934" y="113804"/>
                  </a:lnTo>
                  <a:lnTo>
                    <a:pt x="314706" y="113804"/>
                  </a:lnTo>
                  <a:lnTo>
                    <a:pt x="314337" y="114160"/>
                  </a:lnTo>
                  <a:lnTo>
                    <a:pt x="314274" y="117741"/>
                  </a:lnTo>
                  <a:lnTo>
                    <a:pt x="314159" y="121081"/>
                  </a:lnTo>
                  <a:lnTo>
                    <a:pt x="312902" y="126339"/>
                  </a:lnTo>
                  <a:lnTo>
                    <a:pt x="309422" y="130416"/>
                  </a:lnTo>
                  <a:lnTo>
                    <a:pt x="308343" y="130911"/>
                  </a:lnTo>
                  <a:lnTo>
                    <a:pt x="307200" y="130911"/>
                  </a:lnTo>
                  <a:lnTo>
                    <a:pt x="306705" y="131381"/>
                  </a:lnTo>
                  <a:lnTo>
                    <a:pt x="306603" y="133489"/>
                  </a:lnTo>
                  <a:lnTo>
                    <a:pt x="306133" y="136131"/>
                  </a:lnTo>
                  <a:lnTo>
                    <a:pt x="305816" y="136245"/>
                  </a:lnTo>
                  <a:lnTo>
                    <a:pt x="305816" y="138404"/>
                  </a:lnTo>
                  <a:lnTo>
                    <a:pt x="304888" y="138950"/>
                  </a:lnTo>
                  <a:lnTo>
                    <a:pt x="304888" y="141503"/>
                  </a:lnTo>
                  <a:lnTo>
                    <a:pt x="304774" y="141643"/>
                  </a:lnTo>
                  <a:lnTo>
                    <a:pt x="304673" y="141782"/>
                  </a:lnTo>
                  <a:lnTo>
                    <a:pt x="304419" y="141998"/>
                  </a:lnTo>
                  <a:lnTo>
                    <a:pt x="304609" y="141782"/>
                  </a:lnTo>
                  <a:lnTo>
                    <a:pt x="304888" y="141503"/>
                  </a:lnTo>
                  <a:lnTo>
                    <a:pt x="304888" y="138950"/>
                  </a:lnTo>
                  <a:lnTo>
                    <a:pt x="304203" y="139357"/>
                  </a:lnTo>
                  <a:lnTo>
                    <a:pt x="304203" y="144437"/>
                  </a:lnTo>
                  <a:lnTo>
                    <a:pt x="304165" y="144856"/>
                  </a:lnTo>
                  <a:lnTo>
                    <a:pt x="304063" y="145351"/>
                  </a:lnTo>
                  <a:lnTo>
                    <a:pt x="303961" y="145910"/>
                  </a:lnTo>
                  <a:lnTo>
                    <a:pt x="303911" y="148818"/>
                  </a:lnTo>
                  <a:lnTo>
                    <a:pt x="303898" y="149148"/>
                  </a:lnTo>
                  <a:lnTo>
                    <a:pt x="303898" y="149796"/>
                  </a:lnTo>
                  <a:lnTo>
                    <a:pt x="303885" y="149148"/>
                  </a:lnTo>
                  <a:lnTo>
                    <a:pt x="303898" y="148831"/>
                  </a:lnTo>
                  <a:lnTo>
                    <a:pt x="302615" y="148907"/>
                  </a:lnTo>
                  <a:lnTo>
                    <a:pt x="301942" y="148628"/>
                  </a:lnTo>
                  <a:lnTo>
                    <a:pt x="300113" y="148628"/>
                  </a:lnTo>
                  <a:lnTo>
                    <a:pt x="299796" y="149098"/>
                  </a:lnTo>
                  <a:lnTo>
                    <a:pt x="299046" y="149148"/>
                  </a:lnTo>
                  <a:lnTo>
                    <a:pt x="299770" y="149148"/>
                  </a:lnTo>
                  <a:lnTo>
                    <a:pt x="299402" y="149796"/>
                  </a:lnTo>
                  <a:lnTo>
                    <a:pt x="299110" y="150774"/>
                  </a:lnTo>
                  <a:lnTo>
                    <a:pt x="298399" y="151676"/>
                  </a:lnTo>
                  <a:lnTo>
                    <a:pt x="297624" y="152209"/>
                  </a:lnTo>
                  <a:lnTo>
                    <a:pt x="294513" y="154178"/>
                  </a:lnTo>
                  <a:lnTo>
                    <a:pt x="293382" y="157365"/>
                  </a:lnTo>
                  <a:lnTo>
                    <a:pt x="293268" y="157657"/>
                  </a:lnTo>
                  <a:lnTo>
                    <a:pt x="293192" y="157835"/>
                  </a:lnTo>
                  <a:lnTo>
                    <a:pt x="290944" y="160426"/>
                  </a:lnTo>
                  <a:lnTo>
                    <a:pt x="290918" y="160655"/>
                  </a:lnTo>
                  <a:lnTo>
                    <a:pt x="290677" y="160959"/>
                  </a:lnTo>
                  <a:lnTo>
                    <a:pt x="290830" y="160655"/>
                  </a:lnTo>
                  <a:lnTo>
                    <a:pt x="290576" y="160426"/>
                  </a:lnTo>
                  <a:lnTo>
                    <a:pt x="289318" y="159639"/>
                  </a:lnTo>
                  <a:lnTo>
                    <a:pt x="287972" y="158394"/>
                  </a:lnTo>
                  <a:lnTo>
                    <a:pt x="287794" y="158051"/>
                  </a:lnTo>
                  <a:lnTo>
                    <a:pt x="287680" y="157835"/>
                  </a:lnTo>
                  <a:lnTo>
                    <a:pt x="287578" y="157657"/>
                  </a:lnTo>
                  <a:lnTo>
                    <a:pt x="288785" y="157365"/>
                  </a:lnTo>
                  <a:lnTo>
                    <a:pt x="290207" y="157365"/>
                  </a:lnTo>
                  <a:lnTo>
                    <a:pt x="291033" y="156806"/>
                  </a:lnTo>
                  <a:lnTo>
                    <a:pt x="291350" y="156476"/>
                  </a:lnTo>
                  <a:lnTo>
                    <a:pt x="291566" y="156286"/>
                  </a:lnTo>
                  <a:lnTo>
                    <a:pt x="292976" y="154419"/>
                  </a:lnTo>
                  <a:lnTo>
                    <a:pt x="292963" y="153733"/>
                  </a:lnTo>
                  <a:lnTo>
                    <a:pt x="294068" y="152869"/>
                  </a:lnTo>
                  <a:lnTo>
                    <a:pt x="292912" y="150164"/>
                  </a:lnTo>
                  <a:lnTo>
                    <a:pt x="292912" y="149148"/>
                  </a:lnTo>
                  <a:lnTo>
                    <a:pt x="292836" y="148628"/>
                  </a:lnTo>
                  <a:lnTo>
                    <a:pt x="292760" y="148120"/>
                  </a:lnTo>
                  <a:lnTo>
                    <a:pt x="292696" y="147688"/>
                  </a:lnTo>
                  <a:lnTo>
                    <a:pt x="292595" y="147091"/>
                  </a:lnTo>
                  <a:lnTo>
                    <a:pt x="292481" y="146329"/>
                  </a:lnTo>
                  <a:lnTo>
                    <a:pt x="292417" y="145910"/>
                  </a:lnTo>
                  <a:lnTo>
                    <a:pt x="292328" y="145351"/>
                  </a:lnTo>
                  <a:lnTo>
                    <a:pt x="292252" y="144856"/>
                  </a:lnTo>
                  <a:lnTo>
                    <a:pt x="292138" y="144106"/>
                  </a:lnTo>
                  <a:lnTo>
                    <a:pt x="292011" y="143281"/>
                  </a:lnTo>
                  <a:lnTo>
                    <a:pt x="291947" y="136906"/>
                  </a:lnTo>
                  <a:lnTo>
                    <a:pt x="289509" y="131775"/>
                  </a:lnTo>
                  <a:lnTo>
                    <a:pt x="289394" y="131533"/>
                  </a:lnTo>
                  <a:lnTo>
                    <a:pt x="289394" y="139928"/>
                  </a:lnTo>
                  <a:lnTo>
                    <a:pt x="287426" y="132829"/>
                  </a:lnTo>
                  <a:lnTo>
                    <a:pt x="286981" y="132041"/>
                  </a:lnTo>
                  <a:lnTo>
                    <a:pt x="287566" y="132829"/>
                  </a:lnTo>
                  <a:lnTo>
                    <a:pt x="289140" y="138836"/>
                  </a:lnTo>
                  <a:lnTo>
                    <a:pt x="289267" y="139306"/>
                  </a:lnTo>
                  <a:lnTo>
                    <a:pt x="289394" y="139928"/>
                  </a:lnTo>
                  <a:lnTo>
                    <a:pt x="289394" y="131533"/>
                  </a:lnTo>
                  <a:lnTo>
                    <a:pt x="289306" y="131343"/>
                  </a:lnTo>
                  <a:lnTo>
                    <a:pt x="289179" y="131343"/>
                  </a:lnTo>
                  <a:lnTo>
                    <a:pt x="289242" y="131216"/>
                  </a:lnTo>
                  <a:lnTo>
                    <a:pt x="289547" y="130594"/>
                  </a:lnTo>
                  <a:lnTo>
                    <a:pt x="291045" y="127609"/>
                  </a:lnTo>
                  <a:lnTo>
                    <a:pt x="291211" y="128803"/>
                  </a:lnTo>
                  <a:lnTo>
                    <a:pt x="291249" y="128993"/>
                  </a:lnTo>
                  <a:lnTo>
                    <a:pt x="293039" y="132181"/>
                  </a:lnTo>
                  <a:lnTo>
                    <a:pt x="293293" y="134924"/>
                  </a:lnTo>
                  <a:lnTo>
                    <a:pt x="293382" y="135813"/>
                  </a:lnTo>
                  <a:lnTo>
                    <a:pt x="293471" y="136906"/>
                  </a:lnTo>
                  <a:lnTo>
                    <a:pt x="293585" y="143662"/>
                  </a:lnTo>
                  <a:lnTo>
                    <a:pt x="294106" y="145910"/>
                  </a:lnTo>
                  <a:lnTo>
                    <a:pt x="294170" y="146189"/>
                  </a:lnTo>
                  <a:lnTo>
                    <a:pt x="294271" y="148120"/>
                  </a:lnTo>
                  <a:lnTo>
                    <a:pt x="294563" y="148628"/>
                  </a:lnTo>
                  <a:lnTo>
                    <a:pt x="294703" y="148628"/>
                  </a:lnTo>
                  <a:lnTo>
                    <a:pt x="295503" y="149148"/>
                  </a:lnTo>
                  <a:lnTo>
                    <a:pt x="296672" y="149148"/>
                  </a:lnTo>
                  <a:lnTo>
                    <a:pt x="298996" y="147688"/>
                  </a:lnTo>
                  <a:lnTo>
                    <a:pt x="299694" y="147243"/>
                  </a:lnTo>
                  <a:lnTo>
                    <a:pt x="302069" y="145351"/>
                  </a:lnTo>
                  <a:lnTo>
                    <a:pt x="304203" y="144437"/>
                  </a:lnTo>
                  <a:lnTo>
                    <a:pt x="304203" y="139357"/>
                  </a:lnTo>
                  <a:lnTo>
                    <a:pt x="301853" y="140716"/>
                  </a:lnTo>
                  <a:lnTo>
                    <a:pt x="301396" y="140944"/>
                  </a:lnTo>
                  <a:lnTo>
                    <a:pt x="304431" y="138988"/>
                  </a:lnTo>
                  <a:lnTo>
                    <a:pt x="305816" y="138404"/>
                  </a:lnTo>
                  <a:lnTo>
                    <a:pt x="305816" y="136245"/>
                  </a:lnTo>
                  <a:lnTo>
                    <a:pt x="302564" y="137274"/>
                  </a:lnTo>
                  <a:lnTo>
                    <a:pt x="300596" y="138582"/>
                  </a:lnTo>
                  <a:lnTo>
                    <a:pt x="300596" y="141338"/>
                  </a:lnTo>
                  <a:lnTo>
                    <a:pt x="299923" y="141668"/>
                  </a:lnTo>
                  <a:lnTo>
                    <a:pt x="299872" y="141376"/>
                  </a:lnTo>
                  <a:lnTo>
                    <a:pt x="299783" y="140843"/>
                  </a:lnTo>
                  <a:lnTo>
                    <a:pt x="299923" y="141097"/>
                  </a:lnTo>
                  <a:lnTo>
                    <a:pt x="300596" y="141338"/>
                  </a:lnTo>
                  <a:lnTo>
                    <a:pt x="300596" y="138582"/>
                  </a:lnTo>
                  <a:lnTo>
                    <a:pt x="299974" y="138988"/>
                  </a:lnTo>
                  <a:lnTo>
                    <a:pt x="299580" y="139192"/>
                  </a:lnTo>
                  <a:lnTo>
                    <a:pt x="299491" y="139446"/>
                  </a:lnTo>
                  <a:lnTo>
                    <a:pt x="299466" y="139319"/>
                  </a:lnTo>
                  <a:lnTo>
                    <a:pt x="299567" y="137807"/>
                  </a:lnTo>
                  <a:lnTo>
                    <a:pt x="299656" y="136791"/>
                  </a:lnTo>
                  <a:lnTo>
                    <a:pt x="300710" y="137363"/>
                  </a:lnTo>
                  <a:lnTo>
                    <a:pt x="301409" y="137121"/>
                  </a:lnTo>
                  <a:lnTo>
                    <a:pt x="301764" y="136550"/>
                  </a:lnTo>
                  <a:lnTo>
                    <a:pt x="303657" y="131419"/>
                  </a:lnTo>
                  <a:lnTo>
                    <a:pt x="305854" y="126542"/>
                  </a:lnTo>
                  <a:lnTo>
                    <a:pt x="310362" y="117043"/>
                  </a:lnTo>
                  <a:lnTo>
                    <a:pt x="311543" y="112306"/>
                  </a:lnTo>
                  <a:lnTo>
                    <a:pt x="313855" y="105270"/>
                  </a:lnTo>
                  <a:lnTo>
                    <a:pt x="315429" y="103543"/>
                  </a:lnTo>
                  <a:lnTo>
                    <a:pt x="319036" y="99187"/>
                  </a:lnTo>
                  <a:lnTo>
                    <a:pt x="321576" y="92684"/>
                  </a:lnTo>
                  <a:lnTo>
                    <a:pt x="321297" y="91960"/>
                  </a:lnTo>
                  <a:lnTo>
                    <a:pt x="320052" y="91452"/>
                  </a:lnTo>
                  <a:lnTo>
                    <a:pt x="319341" y="91782"/>
                  </a:lnTo>
                  <a:lnTo>
                    <a:pt x="318046" y="94830"/>
                  </a:lnTo>
                  <a:lnTo>
                    <a:pt x="317246" y="97396"/>
                  </a:lnTo>
                  <a:lnTo>
                    <a:pt x="314172" y="101511"/>
                  </a:lnTo>
                  <a:lnTo>
                    <a:pt x="312585" y="102997"/>
                  </a:lnTo>
                  <a:lnTo>
                    <a:pt x="309575" y="109435"/>
                  </a:lnTo>
                  <a:lnTo>
                    <a:pt x="308521" y="113957"/>
                  </a:lnTo>
                  <a:lnTo>
                    <a:pt x="305892" y="121551"/>
                  </a:lnTo>
                  <a:lnTo>
                    <a:pt x="304431" y="124294"/>
                  </a:lnTo>
                  <a:lnTo>
                    <a:pt x="301117" y="129768"/>
                  </a:lnTo>
                  <a:lnTo>
                    <a:pt x="301218" y="132829"/>
                  </a:lnTo>
                  <a:lnTo>
                    <a:pt x="299821" y="135178"/>
                  </a:lnTo>
                  <a:lnTo>
                    <a:pt x="300431" y="128917"/>
                  </a:lnTo>
                  <a:lnTo>
                    <a:pt x="300456" y="120205"/>
                  </a:lnTo>
                  <a:lnTo>
                    <a:pt x="300647" y="119418"/>
                  </a:lnTo>
                  <a:lnTo>
                    <a:pt x="300990" y="119418"/>
                  </a:lnTo>
                  <a:lnTo>
                    <a:pt x="301510" y="118846"/>
                  </a:lnTo>
                  <a:lnTo>
                    <a:pt x="301472" y="116205"/>
                  </a:lnTo>
                  <a:lnTo>
                    <a:pt x="301536" y="115976"/>
                  </a:lnTo>
                  <a:lnTo>
                    <a:pt x="301574" y="115824"/>
                  </a:lnTo>
                  <a:lnTo>
                    <a:pt x="304419" y="111594"/>
                  </a:lnTo>
                  <a:lnTo>
                    <a:pt x="306082" y="106654"/>
                  </a:lnTo>
                  <a:lnTo>
                    <a:pt x="307200" y="103441"/>
                  </a:lnTo>
                  <a:lnTo>
                    <a:pt x="307670" y="100520"/>
                  </a:lnTo>
                  <a:lnTo>
                    <a:pt x="307746" y="100114"/>
                  </a:lnTo>
                  <a:lnTo>
                    <a:pt x="309346" y="97066"/>
                  </a:lnTo>
                  <a:lnTo>
                    <a:pt x="310667" y="94488"/>
                  </a:lnTo>
                  <a:lnTo>
                    <a:pt x="312597" y="92532"/>
                  </a:lnTo>
                  <a:lnTo>
                    <a:pt x="317246" y="85128"/>
                  </a:lnTo>
                  <a:lnTo>
                    <a:pt x="321754" y="82397"/>
                  </a:lnTo>
                  <a:lnTo>
                    <a:pt x="322973" y="81876"/>
                  </a:lnTo>
                  <a:lnTo>
                    <a:pt x="323405" y="81521"/>
                  </a:lnTo>
                  <a:lnTo>
                    <a:pt x="323024" y="81876"/>
                  </a:lnTo>
                  <a:lnTo>
                    <a:pt x="322922" y="83223"/>
                  </a:lnTo>
                  <a:lnTo>
                    <a:pt x="323494" y="83781"/>
                  </a:lnTo>
                  <a:lnTo>
                    <a:pt x="324142" y="83781"/>
                  </a:lnTo>
                  <a:lnTo>
                    <a:pt x="325310" y="84061"/>
                  </a:lnTo>
                  <a:lnTo>
                    <a:pt x="328358" y="99860"/>
                  </a:lnTo>
                  <a:lnTo>
                    <a:pt x="328358" y="82461"/>
                  </a:lnTo>
                  <a:lnTo>
                    <a:pt x="327139" y="81521"/>
                  </a:lnTo>
                  <a:lnTo>
                    <a:pt x="323811" y="81521"/>
                  </a:lnTo>
                  <a:lnTo>
                    <a:pt x="326694" y="80302"/>
                  </a:lnTo>
                  <a:lnTo>
                    <a:pt x="328041" y="79705"/>
                  </a:lnTo>
                  <a:lnTo>
                    <a:pt x="329806" y="80149"/>
                  </a:lnTo>
                  <a:lnTo>
                    <a:pt x="330911" y="81521"/>
                  </a:lnTo>
                  <a:lnTo>
                    <a:pt x="334581" y="87668"/>
                  </a:lnTo>
                  <a:lnTo>
                    <a:pt x="336359" y="94183"/>
                  </a:lnTo>
                  <a:lnTo>
                    <a:pt x="336435" y="94488"/>
                  </a:lnTo>
                  <a:lnTo>
                    <a:pt x="336740" y="96786"/>
                  </a:lnTo>
                  <a:lnTo>
                    <a:pt x="336626" y="96977"/>
                  </a:lnTo>
                  <a:lnTo>
                    <a:pt x="336816" y="97701"/>
                  </a:lnTo>
                  <a:lnTo>
                    <a:pt x="337413" y="101587"/>
                  </a:lnTo>
                  <a:lnTo>
                    <a:pt x="338416" y="108458"/>
                  </a:lnTo>
                  <a:lnTo>
                    <a:pt x="347560" y="132905"/>
                  </a:lnTo>
                  <a:lnTo>
                    <a:pt x="347560" y="127139"/>
                  </a:lnTo>
                  <a:lnTo>
                    <a:pt x="346341" y="124828"/>
                  </a:lnTo>
                  <a:lnTo>
                    <a:pt x="346265" y="124675"/>
                  </a:lnTo>
                  <a:lnTo>
                    <a:pt x="341680" y="111594"/>
                  </a:lnTo>
                  <a:lnTo>
                    <a:pt x="339572" y="99263"/>
                  </a:lnTo>
                  <a:lnTo>
                    <a:pt x="339915" y="99441"/>
                  </a:lnTo>
                  <a:lnTo>
                    <a:pt x="340410" y="100190"/>
                  </a:lnTo>
                  <a:lnTo>
                    <a:pt x="342785" y="101600"/>
                  </a:lnTo>
                  <a:lnTo>
                    <a:pt x="344487" y="102362"/>
                  </a:lnTo>
                  <a:lnTo>
                    <a:pt x="350354" y="108000"/>
                  </a:lnTo>
                  <a:lnTo>
                    <a:pt x="355434" y="111086"/>
                  </a:lnTo>
                  <a:lnTo>
                    <a:pt x="360883" y="115163"/>
                  </a:lnTo>
                  <a:lnTo>
                    <a:pt x="361607" y="115062"/>
                  </a:lnTo>
                  <a:lnTo>
                    <a:pt x="362496" y="114058"/>
                  </a:lnTo>
                  <a:close/>
                </a:path>
                <a:path w="374650" h="479425">
                  <a:moveTo>
                    <a:pt x="364909" y="178092"/>
                  </a:moveTo>
                  <a:lnTo>
                    <a:pt x="364223" y="173101"/>
                  </a:lnTo>
                  <a:lnTo>
                    <a:pt x="364147" y="172669"/>
                  </a:lnTo>
                  <a:lnTo>
                    <a:pt x="364032" y="171983"/>
                  </a:lnTo>
                  <a:lnTo>
                    <a:pt x="363943" y="171475"/>
                  </a:lnTo>
                  <a:lnTo>
                    <a:pt x="363816" y="170738"/>
                  </a:lnTo>
                  <a:lnTo>
                    <a:pt x="363728" y="170167"/>
                  </a:lnTo>
                  <a:lnTo>
                    <a:pt x="363461" y="169837"/>
                  </a:lnTo>
                  <a:lnTo>
                    <a:pt x="359448" y="166090"/>
                  </a:lnTo>
                  <a:lnTo>
                    <a:pt x="352755" y="156425"/>
                  </a:lnTo>
                  <a:lnTo>
                    <a:pt x="352640" y="156108"/>
                  </a:lnTo>
                  <a:lnTo>
                    <a:pt x="350748" y="152095"/>
                  </a:lnTo>
                  <a:lnTo>
                    <a:pt x="350901" y="152095"/>
                  </a:lnTo>
                  <a:lnTo>
                    <a:pt x="343585" y="147662"/>
                  </a:lnTo>
                  <a:lnTo>
                    <a:pt x="348500" y="147662"/>
                  </a:lnTo>
                  <a:lnTo>
                    <a:pt x="335724" y="147180"/>
                  </a:lnTo>
                  <a:lnTo>
                    <a:pt x="336257" y="147662"/>
                  </a:lnTo>
                  <a:lnTo>
                    <a:pt x="338645" y="149898"/>
                  </a:lnTo>
                  <a:lnTo>
                    <a:pt x="339013" y="149898"/>
                  </a:lnTo>
                  <a:lnTo>
                    <a:pt x="362407" y="175539"/>
                  </a:lnTo>
                  <a:lnTo>
                    <a:pt x="360273" y="174561"/>
                  </a:lnTo>
                  <a:lnTo>
                    <a:pt x="356463" y="173278"/>
                  </a:lnTo>
                  <a:lnTo>
                    <a:pt x="353949" y="171983"/>
                  </a:lnTo>
                  <a:lnTo>
                    <a:pt x="352971" y="171475"/>
                  </a:lnTo>
                  <a:lnTo>
                    <a:pt x="352463" y="171475"/>
                  </a:lnTo>
                  <a:lnTo>
                    <a:pt x="352526" y="171983"/>
                  </a:lnTo>
                  <a:lnTo>
                    <a:pt x="352259" y="171615"/>
                  </a:lnTo>
                  <a:lnTo>
                    <a:pt x="352412" y="171818"/>
                  </a:lnTo>
                  <a:lnTo>
                    <a:pt x="352463" y="171475"/>
                  </a:lnTo>
                  <a:lnTo>
                    <a:pt x="352171" y="171475"/>
                  </a:lnTo>
                  <a:lnTo>
                    <a:pt x="351878" y="171056"/>
                  </a:lnTo>
                  <a:lnTo>
                    <a:pt x="352412" y="171056"/>
                  </a:lnTo>
                  <a:lnTo>
                    <a:pt x="352348" y="170738"/>
                  </a:lnTo>
                  <a:lnTo>
                    <a:pt x="352247" y="170167"/>
                  </a:lnTo>
                  <a:lnTo>
                    <a:pt x="352196" y="169837"/>
                  </a:lnTo>
                  <a:lnTo>
                    <a:pt x="352120" y="169379"/>
                  </a:lnTo>
                  <a:lnTo>
                    <a:pt x="352056" y="169062"/>
                  </a:lnTo>
                  <a:lnTo>
                    <a:pt x="351345" y="166090"/>
                  </a:lnTo>
                  <a:lnTo>
                    <a:pt x="351269" y="165773"/>
                  </a:lnTo>
                  <a:lnTo>
                    <a:pt x="351205" y="165519"/>
                  </a:lnTo>
                  <a:lnTo>
                    <a:pt x="351104" y="165112"/>
                  </a:lnTo>
                  <a:lnTo>
                    <a:pt x="350634" y="164058"/>
                  </a:lnTo>
                  <a:lnTo>
                    <a:pt x="350570" y="163741"/>
                  </a:lnTo>
                  <a:lnTo>
                    <a:pt x="350469" y="165519"/>
                  </a:lnTo>
                  <a:lnTo>
                    <a:pt x="350405" y="170141"/>
                  </a:lnTo>
                  <a:lnTo>
                    <a:pt x="350469" y="165519"/>
                  </a:lnTo>
                  <a:lnTo>
                    <a:pt x="350469" y="163626"/>
                  </a:lnTo>
                  <a:lnTo>
                    <a:pt x="350139" y="163207"/>
                  </a:lnTo>
                  <a:lnTo>
                    <a:pt x="349796" y="163207"/>
                  </a:lnTo>
                  <a:lnTo>
                    <a:pt x="349796" y="170167"/>
                  </a:lnTo>
                  <a:lnTo>
                    <a:pt x="349745" y="169837"/>
                  </a:lnTo>
                  <a:lnTo>
                    <a:pt x="349669" y="169379"/>
                  </a:lnTo>
                  <a:lnTo>
                    <a:pt x="349453" y="169062"/>
                  </a:lnTo>
                  <a:lnTo>
                    <a:pt x="349732" y="169379"/>
                  </a:lnTo>
                  <a:lnTo>
                    <a:pt x="349796" y="170167"/>
                  </a:lnTo>
                  <a:lnTo>
                    <a:pt x="349796" y="163207"/>
                  </a:lnTo>
                  <a:lnTo>
                    <a:pt x="348792" y="163207"/>
                  </a:lnTo>
                  <a:lnTo>
                    <a:pt x="348411" y="164058"/>
                  </a:lnTo>
                  <a:lnTo>
                    <a:pt x="348043" y="165112"/>
                  </a:lnTo>
                  <a:lnTo>
                    <a:pt x="348043" y="167424"/>
                  </a:lnTo>
                  <a:lnTo>
                    <a:pt x="346887" y="166090"/>
                  </a:lnTo>
                  <a:lnTo>
                    <a:pt x="343725" y="163741"/>
                  </a:lnTo>
                  <a:lnTo>
                    <a:pt x="343916" y="163741"/>
                  </a:lnTo>
                  <a:lnTo>
                    <a:pt x="339496" y="161696"/>
                  </a:lnTo>
                  <a:lnTo>
                    <a:pt x="338975" y="161505"/>
                  </a:lnTo>
                  <a:lnTo>
                    <a:pt x="338823" y="161505"/>
                  </a:lnTo>
                  <a:lnTo>
                    <a:pt x="338709" y="161264"/>
                  </a:lnTo>
                  <a:lnTo>
                    <a:pt x="338226" y="157454"/>
                  </a:lnTo>
                  <a:lnTo>
                    <a:pt x="338162" y="156921"/>
                  </a:lnTo>
                  <a:lnTo>
                    <a:pt x="338035" y="156425"/>
                  </a:lnTo>
                  <a:lnTo>
                    <a:pt x="336867" y="152095"/>
                  </a:lnTo>
                  <a:lnTo>
                    <a:pt x="333629" y="148475"/>
                  </a:lnTo>
                  <a:lnTo>
                    <a:pt x="332905" y="147866"/>
                  </a:lnTo>
                  <a:lnTo>
                    <a:pt x="332905" y="149237"/>
                  </a:lnTo>
                  <a:lnTo>
                    <a:pt x="332714" y="149237"/>
                  </a:lnTo>
                  <a:lnTo>
                    <a:pt x="331749" y="149237"/>
                  </a:lnTo>
                  <a:lnTo>
                    <a:pt x="332714" y="148882"/>
                  </a:lnTo>
                  <a:lnTo>
                    <a:pt x="332714" y="149237"/>
                  </a:lnTo>
                  <a:lnTo>
                    <a:pt x="332828" y="148932"/>
                  </a:lnTo>
                  <a:lnTo>
                    <a:pt x="332905" y="149237"/>
                  </a:lnTo>
                  <a:lnTo>
                    <a:pt x="332905" y="147866"/>
                  </a:lnTo>
                  <a:lnTo>
                    <a:pt x="332727" y="147713"/>
                  </a:lnTo>
                  <a:lnTo>
                    <a:pt x="332727" y="148475"/>
                  </a:lnTo>
                  <a:lnTo>
                    <a:pt x="332727" y="147713"/>
                  </a:lnTo>
                  <a:lnTo>
                    <a:pt x="331952" y="147154"/>
                  </a:lnTo>
                  <a:lnTo>
                    <a:pt x="330962" y="147154"/>
                  </a:lnTo>
                  <a:lnTo>
                    <a:pt x="330441" y="148475"/>
                  </a:lnTo>
                  <a:lnTo>
                    <a:pt x="330441" y="149237"/>
                  </a:lnTo>
                  <a:lnTo>
                    <a:pt x="330631" y="149580"/>
                  </a:lnTo>
                  <a:lnTo>
                    <a:pt x="331304" y="152717"/>
                  </a:lnTo>
                  <a:lnTo>
                    <a:pt x="332333" y="155727"/>
                  </a:lnTo>
                  <a:lnTo>
                    <a:pt x="332257" y="156425"/>
                  </a:lnTo>
                  <a:lnTo>
                    <a:pt x="332155" y="157454"/>
                  </a:lnTo>
                  <a:lnTo>
                    <a:pt x="332079" y="158102"/>
                  </a:lnTo>
                  <a:lnTo>
                    <a:pt x="332041" y="158546"/>
                  </a:lnTo>
                  <a:lnTo>
                    <a:pt x="331990" y="159448"/>
                  </a:lnTo>
                  <a:lnTo>
                    <a:pt x="331990" y="159004"/>
                  </a:lnTo>
                  <a:lnTo>
                    <a:pt x="332041" y="158546"/>
                  </a:lnTo>
                  <a:lnTo>
                    <a:pt x="332041" y="158089"/>
                  </a:lnTo>
                  <a:lnTo>
                    <a:pt x="330581" y="157454"/>
                  </a:lnTo>
                  <a:lnTo>
                    <a:pt x="330796" y="157454"/>
                  </a:lnTo>
                  <a:lnTo>
                    <a:pt x="330034" y="156921"/>
                  </a:lnTo>
                  <a:lnTo>
                    <a:pt x="330695" y="156921"/>
                  </a:lnTo>
                  <a:lnTo>
                    <a:pt x="328282" y="156591"/>
                  </a:lnTo>
                  <a:lnTo>
                    <a:pt x="328282" y="157454"/>
                  </a:lnTo>
                  <a:lnTo>
                    <a:pt x="321525" y="157962"/>
                  </a:lnTo>
                  <a:lnTo>
                    <a:pt x="320332" y="157454"/>
                  </a:lnTo>
                  <a:lnTo>
                    <a:pt x="328282" y="157454"/>
                  </a:lnTo>
                  <a:lnTo>
                    <a:pt x="328282" y="156591"/>
                  </a:lnTo>
                  <a:lnTo>
                    <a:pt x="327113" y="156425"/>
                  </a:lnTo>
                  <a:lnTo>
                    <a:pt x="324129" y="156425"/>
                  </a:lnTo>
                  <a:lnTo>
                    <a:pt x="323138" y="156108"/>
                  </a:lnTo>
                  <a:lnTo>
                    <a:pt x="321945" y="155727"/>
                  </a:lnTo>
                  <a:lnTo>
                    <a:pt x="320306" y="155727"/>
                  </a:lnTo>
                  <a:lnTo>
                    <a:pt x="319481" y="153073"/>
                  </a:lnTo>
                  <a:lnTo>
                    <a:pt x="319582" y="148844"/>
                  </a:lnTo>
                  <a:lnTo>
                    <a:pt x="319252" y="148475"/>
                  </a:lnTo>
                  <a:lnTo>
                    <a:pt x="317500" y="146862"/>
                  </a:lnTo>
                  <a:lnTo>
                    <a:pt x="316026" y="145516"/>
                  </a:lnTo>
                  <a:lnTo>
                    <a:pt x="315429" y="144907"/>
                  </a:lnTo>
                  <a:lnTo>
                    <a:pt x="314706" y="144907"/>
                  </a:lnTo>
                  <a:lnTo>
                    <a:pt x="313601" y="145923"/>
                  </a:lnTo>
                  <a:lnTo>
                    <a:pt x="313461" y="146126"/>
                  </a:lnTo>
                  <a:lnTo>
                    <a:pt x="313385" y="148475"/>
                  </a:lnTo>
                  <a:lnTo>
                    <a:pt x="313283" y="150075"/>
                  </a:lnTo>
                  <a:lnTo>
                    <a:pt x="312724" y="152717"/>
                  </a:lnTo>
                  <a:lnTo>
                    <a:pt x="312458" y="153936"/>
                  </a:lnTo>
                  <a:lnTo>
                    <a:pt x="312420" y="154381"/>
                  </a:lnTo>
                  <a:lnTo>
                    <a:pt x="312343" y="155409"/>
                  </a:lnTo>
                  <a:lnTo>
                    <a:pt x="312331" y="154457"/>
                  </a:lnTo>
                  <a:lnTo>
                    <a:pt x="308724" y="153936"/>
                  </a:lnTo>
                  <a:lnTo>
                    <a:pt x="306349" y="156108"/>
                  </a:lnTo>
                  <a:lnTo>
                    <a:pt x="305879" y="156425"/>
                  </a:lnTo>
                  <a:lnTo>
                    <a:pt x="309791" y="156425"/>
                  </a:lnTo>
                  <a:lnTo>
                    <a:pt x="309511" y="156641"/>
                  </a:lnTo>
                  <a:lnTo>
                    <a:pt x="309143" y="156921"/>
                  </a:lnTo>
                  <a:lnTo>
                    <a:pt x="311594" y="156921"/>
                  </a:lnTo>
                  <a:lnTo>
                    <a:pt x="312432" y="156806"/>
                  </a:lnTo>
                  <a:lnTo>
                    <a:pt x="314960" y="156425"/>
                  </a:lnTo>
                  <a:lnTo>
                    <a:pt x="314363" y="156425"/>
                  </a:lnTo>
                  <a:lnTo>
                    <a:pt x="314629" y="156108"/>
                  </a:lnTo>
                  <a:lnTo>
                    <a:pt x="314744" y="155727"/>
                  </a:lnTo>
                  <a:lnTo>
                    <a:pt x="314731" y="154457"/>
                  </a:lnTo>
                  <a:lnTo>
                    <a:pt x="315696" y="150647"/>
                  </a:lnTo>
                  <a:lnTo>
                    <a:pt x="315582" y="148844"/>
                  </a:lnTo>
                  <a:lnTo>
                    <a:pt x="315556" y="148475"/>
                  </a:lnTo>
                  <a:lnTo>
                    <a:pt x="315785" y="148475"/>
                  </a:lnTo>
                  <a:lnTo>
                    <a:pt x="317055" y="149580"/>
                  </a:lnTo>
                  <a:lnTo>
                    <a:pt x="317017" y="153073"/>
                  </a:lnTo>
                  <a:lnTo>
                    <a:pt x="318274" y="156921"/>
                  </a:lnTo>
                  <a:lnTo>
                    <a:pt x="318350" y="157200"/>
                  </a:lnTo>
                  <a:lnTo>
                    <a:pt x="318452" y="157454"/>
                  </a:lnTo>
                  <a:lnTo>
                    <a:pt x="317588" y="157454"/>
                  </a:lnTo>
                  <a:lnTo>
                    <a:pt x="320255" y="158064"/>
                  </a:lnTo>
                  <a:lnTo>
                    <a:pt x="313651" y="158546"/>
                  </a:lnTo>
                  <a:lnTo>
                    <a:pt x="322465" y="158546"/>
                  </a:lnTo>
                  <a:lnTo>
                    <a:pt x="322935" y="158546"/>
                  </a:lnTo>
                  <a:lnTo>
                    <a:pt x="323126" y="158546"/>
                  </a:lnTo>
                  <a:lnTo>
                    <a:pt x="323888" y="158813"/>
                  </a:lnTo>
                  <a:lnTo>
                    <a:pt x="324446" y="159004"/>
                  </a:lnTo>
                  <a:lnTo>
                    <a:pt x="328701" y="159004"/>
                  </a:lnTo>
                  <a:lnTo>
                    <a:pt x="331038" y="160248"/>
                  </a:lnTo>
                  <a:lnTo>
                    <a:pt x="332257" y="160794"/>
                  </a:lnTo>
                  <a:lnTo>
                    <a:pt x="332905" y="160794"/>
                  </a:lnTo>
                  <a:lnTo>
                    <a:pt x="334060" y="160426"/>
                  </a:lnTo>
                  <a:lnTo>
                    <a:pt x="334187" y="160248"/>
                  </a:lnTo>
                  <a:lnTo>
                    <a:pt x="334302" y="160108"/>
                  </a:lnTo>
                  <a:lnTo>
                    <a:pt x="334403" y="159448"/>
                  </a:lnTo>
                  <a:lnTo>
                    <a:pt x="334403" y="158546"/>
                  </a:lnTo>
                  <a:lnTo>
                    <a:pt x="334505" y="156921"/>
                  </a:lnTo>
                  <a:lnTo>
                    <a:pt x="334581" y="155727"/>
                  </a:lnTo>
                  <a:lnTo>
                    <a:pt x="334391" y="154457"/>
                  </a:lnTo>
                  <a:lnTo>
                    <a:pt x="334137" y="153073"/>
                  </a:lnTo>
                  <a:lnTo>
                    <a:pt x="334073" y="152717"/>
                  </a:lnTo>
                  <a:lnTo>
                    <a:pt x="333641" y="152146"/>
                  </a:lnTo>
                  <a:lnTo>
                    <a:pt x="334162" y="152717"/>
                  </a:lnTo>
                  <a:lnTo>
                    <a:pt x="334479" y="153073"/>
                  </a:lnTo>
                  <a:lnTo>
                    <a:pt x="335788" y="156921"/>
                  </a:lnTo>
                  <a:lnTo>
                    <a:pt x="335864" y="157200"/>
                  </a:lnTo>
                  <a:lnTo>
                    <a:pt x="335965" y="158546"/>
                  </a:lnTo>
                  <a:lnTo>
                    <a:pt x="336042" y="159639"/>
                  </a:lnTo>
                  <a:lnTo>
                    <a:pt x="336169" y="161264"/>
                  </a:lnTo>
                  <a:lnTo>
                    <a:pt x="337146" y="163207"/>
                  </a:lnTo>
                  <a:lnTo>
                    <a:pt x="336905" y="163207"/>
                  </a:lnTo>
                  <a:lnTo>
                    <a:pt x="337870" y="163741"/>
                  </a:lnTo>
                  <a:lnTo>
                    <a:pt x="338175" y="163741"/>
                  </a:lnTo>
                  <a:lnTo>
                    <a:pt x="338874" y="164058"/>
                  </a:lnTo>
                  <a:lnTo>
                    <a:pt x="341858" y="165519"/>
                  </a:lnTo>
                  <a:lnTo>
                    <a:pt x="344627" y="167424"/>
                  </a:lnTo>
                  <a:lnTo>
                    <a:pt x="346849" y="169837"/>
                  </a:lnTo>
                  <a:lnTo>
                    <a:pt x="348551" y="171818"/>
                  </a:lnTo>
                  <a:lnTo>
                    <a:pt x="348894" y="171983"/>
                  </a:lnTo>
                  <a:lnTo>
                    <a:pt x="349910" y="171983"/>
                  </a:lnTo>
                  <a:lnTo>
                    <a:pt x="349885" y="170738"/>
                  </a:lnTo>
                  <a:lnTo>
                    <a:pt x="349948" y="171056"/>
                  </a:lnTo>
                  <a:lnTo>
                    <a:pt x="350062" y="171818"/>
                  </a:lnTo>
                  <a:lnTo>
                    <a:pt x="350177" y="172669"/>
                  </a:lnTo>
                  <a:lnTo>
                    <a:pt x="350507" y="173101"/>
                  </a:lnTo>
                  <a:lnTo>
                    <a:pt x="351713" y="173520"/>
                  </a:lnTo>
                  <a:lnTo>
                    <a:pt x="355041" y="175069"/>
                  </a:lnTo>
                  <a:lnTo>
                    <a:pt x="358355" y="176733"/>
                  </a:lnTo>
                  <a:lnTo>
                    <a:pt x="361873" y="177850"/>
                  </a:lnTo>
                  <a:lnTo>
                    <a:pt x="363385" y="178650"/>
                  </a:lnTo>
                  <a:lnTo>
                    <a:pt x="364413" y="178650"/>
                  </a:lnTo>
                  <a:lnTo>
                    <a:pt x="364909" y="178092"/>
                  </a:lnTo>
                  <a:close/>
                </a:path>
                <a:path w="374650" h="479425">
                  <a:moveTo>
                    <a:pt x="374332" y="312115"/>
                  </a:moveTo>
                  <a:lnTo>
                    <a:pt x="374230" y="306387"/>
                  </a:lnTo>
                  <a:lnTo>
                    <a:pt x="374078" y="303568"/>
                  </a:lnTo>
                  <a:lnTo>
                    <a:pt x="374078" y="3098"/>
                  </a:lnTo>
                  <a:lnTo>
                    <a:pt x="374078" y="0"/>
                  </a:lnTo>
                  <a:lnTo>
                    <a:pt x="371233" y="0"/>
                  </a:lnTo>
                  <a:lnTo>
                    <a:pt x="371233" y="312115"/>
                  </a:lnTo>
                  <a:lnTo>
                    <a:pt x="364642" y="355549"/>
                  </a:lnTo>
                  <a:lnTo>
                    <a:pt x="346062" y="394614"/>
                  </a:lnTo>
                  <a:lnTo>
                    <a:pt x="317246" y="427736"/>
                  </a:lnTo>
                  <a:lnTo>
                    <a:pt x="279984" y="453339"/>
                  </a:lnTo>
                  <a:lnTo>
                    <a:pt x="236029" y="469849"/>
                  </a:lnTo>
                  <a:lnTo>
                    <a:pt x="187147" y="475703"/>
                  </a:lnTo>
                  <a:lnTo>
                    <a:pt x="138277" y="469849"/>
                  </a:lnTo>
                  <a:lnTo>
                    <a:pt x="94335" y="453339"/>
                  </a:lnTo>
                  <a:lnTo>
                    <a:pt x="57073" y="427736"/>
                  </a:lnTo>
                  <a:lnTo>
                    <a:pt x="28270" y="394614"/>
                  </a:lnTo>
                  <a:lnTo>
                    <a:pt x="9690" y="355549"/>
                  </a:lnTo>
                  <a:lnTo>
                    <a:pt x="3098" y="312115"/>
                  </a:lnTo>
                  <a:lnTo>
                    <a:pt x="3098" y="3098"/>
                  </a:lnTo>
                  <a:lnTo>
                    <a:pt x="370979" y="3098"/>
                  </a:lnTo>
                  <a:lnTo>
                    <a:pt x="370979" y="303568"/>
                  </a:lnTo>
                  <a:lnTo>
                    <a:pt x="371132" y="306387"/>
                  </a:lnTo>
                  <a:lnTo>
                    <a:pt x="371233" y="312115"/>
                  </a:lnTo>
                  <a:lnTo>
                    <a:pt x="371233" y="0"/>
                  </a:lnTo>
                  <a:lnTo>
                    <a:pt x="0" y="0"/>
                  </a:lnTo>
                  <a:lnTo>
                    <a:pt x="0" y="312115"/>
                  </a:lnTo>
                  <a:lnTo>
                    <a:pt x="6578" y="355549"/>
                  </a:lnTo>
                  <a:lnTo>
                    <a:pt x="25590" y="396176"/>
                  </a:lnTo>
                  <a:lnTo>
                    <a:pt x="54876" y="429920"/>
                  </a:lnTo>
                  <a:lnTo>
                    <a:pt x="92773" y="456018"/>
                  </a:lnTo>
                  <a:lnTo>
                    <a:pt x="137452" y="472846"/>
                  </a:lnTo>
                  <a:lnTo>
                    <a:pt x="187147" y="478802"/>
                  </a:lnTo>
                  <a:lnTo>
                    <a:pt x="212979" y="475703"/>
                  </a:lnTo>
                  <a:lnTo>
                    <a:pt x="236855" y="472846"/>
                  </a:lnTo>
                  <a:lnTo>
                    <a:pt x="281546" y="456018"/>
                  </a:lnTo>
                  <a:lnTo>
                    <a:pt x="319443" y="429920"/>
                  </a:lnTo>
                  <a:lnTo>
                    <a:pt x="348742" y="396176"/>
                  </a:lnTo>
                  <a:lnTo>
                    <a:pt x="367626" y="356374"/>
                  </a:lnTo>
                  <a:lnTo>
                    <a:pt x="374332" y="312115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99"/>
            <p:cNvSpPr/>
            <p:nvPr/>
          </p:nvSpPr>
          <p:spPr>
            <a:xfrm>
              <a:off x="6399784" y="4305687"/>
              <a:ext cx="332105" cy="316865"/>
            </a:xfrm>
            <a:custGeom>
              <a:avLst/>
              <a:gdLst/>
              <a:ahLst/>
              <a:cxnLst/>
              <a:rect l="l" t="t" r="r" b="b"/>
              <a:pathLst>
                <a:path w="332104" h="316864">
                  <a:moveTo>
                    <a:pt x="34696" y="258775"/>
                  </a:moveTo>
                  <a:lnTo>
                    <a:pt x="34213" y="258216"/>
                  </a:lnTo>
                  <a:lnTo>
                    <a:pt x="32829" y="258140"/>
                  </a:lnTo>
                  <a:lnTo>
                    <a:pt x="32245" y="258622"/>
                  </a:lnTo>
                  <a:lnTo>
                    <a:pt x="32245" y="259321"/>
                  </a:lnTo>
                  <a:lnTo>
                    <a:pt x="31775" y="260629"/>
                  </a:lnTo>
                  <a:lnTo>
                    <a:pt x="31508" y="261988"/>
                  </a:lnTo>
                  <a:lnTo>
                    <a:pt x="30607" y="263144"/>
                  </a:lnTo>
                  <a:lnTo>
                    <a:pt x="24599" y="272046"/>
                  </a:lnTo>
                  <a:lnTo>
                    <a:pt x="19227" y="280936"/>
                  </a:lnTo>
                  <a:lnTo>
                    <a:pt x="14414" y="290004"/>
                  </a:lnTo>
                  <a:lnTo>
                    <a:pt x="10071" y="299516"/>
                  </a:lnTo>
                  <a:lnTo>
                    <a:pt x="7759" y="305117"/>
                  </a:lnTo>
                  <a:lnTo>
                    <a:pt x="3213" y="309537"/>
                  </a:lnTo>
                  <a:lnTo>
                    <a:pt x="241" y="314896"/>
                  </a:lnTo>
                  <a:lnTo>
                    <a:pt x="0" y="315518"/>
                  </a:lnTo>
                  <a:lnTo>
                    <a:pt x="304" y="316204"/>
                  </a:lnTo>
                  <a:lnTo>
                    <a:pt x="1485" y="316712"/>
                  </a:lnTo>
                  <a:lnTo>
                    <a:pt x="2184" y="316420"/>
                  </a:lnTo>
                  <a:lnTo>
                    <a:pt x="2451" y="315798"/>
                  </a:lnTo>
                  <a:lnTo>
                    <a:pt x="5130" y="312000"/>
                  </a:lnTo>
                  <a:lnTo>
                    <a:pt x="7454" y="308229"/>
                  </a:lnTo>
                  <a:lnTo>
                    <a:pt x="14960" y="297091"/>
                  </a:lnTo>
                  <a:lnTo>
                    <a:pt x="16827" y="289496"/>
                  </a:lnTo>
                  <a:lnTo>
                    <a:pt x="20764" y="282168"/>
                  </a:lnTo>
                  <a:lnTo>
                    <a:pt x="24333" y="276479"/>
                  </a:lnTo>
                  <a:lnTo>
                    <a:pt x="28270" y="271056"/>
                  </a:lnTo>
                  <a:lnTo>
                    <a:pt x="31927" y="265518"/>
                  </a:lnTo>
                  <a:lnTo>
                    <a:pt x="34632" y="259499"/>
                  </a:lnTo>
                  <a:lnTo>
                    <a:pt x="34696" y="258775"/>
                  </a:lnTo>
                  <a:close/>
                </a:path>
                <a:path w="332104" h="316864">
                  <a:moveTo>
                    <a:pt x="102209" y="148196"/>
                  </a:moveTo>
                  <a:lnTo>
                    <a:pt x="101333" y="147205"/>
                  </a:lnTo>
                  <a:lnTo>
                    <a:pt x="100596" y="147091"/>
                  </a:lnTo>
                  <a:lnTo>
                    <a:pt x="99428" y="148107"/>
                  </a:lnTo>
                  <a:lnTo>
                    <a:pt x="98577" y="148526"/>
                  </a:lnTo>
                  <a:lnTo>
                    <a:pt x="90792" y="164947"/>
                  </a:lnTo>
                  <a:lnTo>
                    <a:pt x="82511" y="179984"/>
                  </a:lnTo>
                  <a:lnTo>
                    <a:pt x="73571" y="194805"/>
                  </a:lnTo>
                  <a:lnTo>
                    <a:pt x="64160" y="209791"/>
                  </a:lnTo>
                  <a:lnTo>
                    <a:pt x="59855" y="218490"/>
                  </a:lnTo>
                  <a:lnTo>
                    <a:pt x="56210" y="227495"/>
                  </a:lnTo>
                  <a:lnTo>
                    <a:pt x="51701" y="235750"/>
                  </a:lnTo>
                  <a:lnTo>
                    <a:pt x="44831" y="242138"/>
                  </a:lnTo>
                  <a:lnTo>
                    <a:pt x="44259" y="242493"/>
                  </a:lnTo>
                  <a:lnTo>
                    <a:pt x="44132" y="243243"/>
                  </a:lnTo>
                  <a:lnTo>
                    <a:pt x="44831" y="244322"/>
                  </a:lnTo>
                  <a:lnTo>
                    <a:pt x="45593" y="244475"/>
                  </a:lnTo>
                  <a:lnTo>
                    <a:pt x="46126" y="244132"/>
                  </a:lnTo>
                  <a:lnTo>
                    <a:pt x="53594" y="240487"/>
                  </a:lnTo>
                  <a:lnTo>
                    <a:pt x="62458" y="219316"/>
                  </a:lnTo>
                  <a:lnTo>
                    <a:pt x="65189" y="213563"/>
                  </a:lnTo>
                  <a:lnTo>
                    <a:pt x="68262" y="207924"/>
                  </a:lnTo>
                  <a:lnTo>
                    <a:pt x="77381" y="193865"/>
                  </a:lnTo>
                  <a:lnTo>
                    <a:pt x="92303" y="168465"/>
                  </a:lnTo>
                  <a:lnTo>
                    <a:pt x="96164" y="162191"/>
                  </a:lnTo>
                  <a:lnTo>
                    <a:pt x="97040" y="155003"/>
                  </a:lnTo>
                  <a:lnTo>
                    <a:pt x="102095" y="148932"/>
                  </a:lnTo>
                  <a:lnTo>
                    <a:pt x="102209" y="148196"/>
                  </a:lnTo>
                  <a:close/>
                </a:path>
                <a:path w="332104" h="316864">
                  <a:moveTo>
                    <a:pt x="224536" y="8166"/>
                  </a:moveTo>
                  <a:lnTo>
                    <a:pt x="224040" y="7607"/>
                  </a:lnTo>
                  <a:lnTo>
                    <a:pt x="222719" y="7607"/>
                  </a:lnTo>
                  <a:lnTo>
                    <a:pt x="222173" y="8166"/>
                  </a:lnTo>
                  <a:lnTo>
                    <a:pt x="222173" y="8801"/>
                  </a:lnTo>
                  <a:lnTo>
                    <a:pt x="222173" y="9461"/>
                  </a:lnTo>
                  <a:lnTo>
                    <a:pt x="222719" y="9994"/>
                  </a:lnTo>
                  <a:lnTo>
                    <a:pt x="224040" y="9994"/>
                  </a:lnTo>
                  <a:lnTo>
                    <a:pt x="224536" y="9461"/>
                  </a:lnTo>
                  <a:lnTo>
                    <a:pt x="224536" y="8166"/>
                  </a:lnTo>
                  <a:close/>
                </a:path>
                <a:path w="332104" h="316864">
                  <a:moveTo>
                    <a:pt x="225602" y="10807"/>
                  </a:moveTo>
                  <a:lnTo>
                    <a:pt x="225094" y="10274"/>
                  </a:lnTo>
                  <a:lnTo>
                    <a:pt x="223735" y="10274"/>
                  </a:lnTo>
                  <a:lnTo>
                    <a:pt x="223202" y="10807"/>
                  </a:lnTo>
                  <a:lnTo>
                    <a:pt x="223202" y="11506"/>
                  </a:lnTo>
                  <a:lnTo>
                    <a:pt x="223202" y="12141"/>
                  </a:lnTo>
                  <a:lnTo>
                    <a:pt x="223735" y="12687"/>
                  </a:lnTo>
                  <a:lnTo>
                    <a:pt x="225094" y="12687"/>
                  </a:lnTo>
                  <a:lnTo>
                    <a:pt x="225602" y="12141"/>
                  </a:lnTo>
                  <a:lnTo>
                    <a:pt x="225602" y="10807"/>
                  </a:lnTo>
                  <a:close/>
                </a:path>
                <a:path w="332104" h="316864">
                  <a:moveTo>
                    <a:pt x="226720" y="6527"/>
                  </a:moveTo>
                  <a:lnTo>
                    <a:pt x="226174" y="5994"/>
                  </a:lnTo>
                  <a:lnTo>
                    <a:pt x="224815" y="5994"/>
                  </a:lnTo>
                  <a:lnTo>
                    <a:pt x="224294" y="6527"/>
                  </a:lnTo>
                  <a:lnTo>
                    <a:pt x="224294" y="7200"/>
                  </a:lnTo>
                  <a:lnTo>
                    <a:pt x="224294" y="7886"/>
                  </a:lnTo>
                  <a:lnTo>
                    <a:pt x="224815" y="8432"/>
                  </a:lnTo>
                  <a:lnTo>
                    <a:pt x="226174" y="8432"/>
                  </a:lnTo>
                  <a:lnTo>
                    <a:pt x="226720" y="7886"/>
                  </a:lnTo>
                  <a:lnTo>
                    <a:pt x="226720" y="6527"/>
                  </a:lnTo>
                  <a:close/>
                </a:path>
                <a:path w="332104" h="316864">
                  <a:moveTo>
                    <a:pt x="231521" y="6273"/>
                  </a:moveTo>
                  <a:lnTo>
                    <a:pt x="230987" y="5727"/>
                  </a:lnTo>
                  <a:lnTo>
                    <a:pt x="229641" y="5727"/>
                  </a:lnTo>
                  <a:lnTo>
                    <a:pt x="229108" y="6273"/>
                  </a:lnTo>
                  <a:lnTo>
                    <a:pt x="229108" y="6921"/>
                  </a:lnTo>
                  <a:lnTo>
                    <a:pt x="229108" y="7594"/>
                  </a:lnTo>
                  <a:lnTo>
                    <a:pt x="229641" y="8166"/>
                  </a:lnTo>
                  <a:lnTo>
                    <a:pt x="230987" y="8166"/>
                  </a:lnTo>
                  <a:lnTo>
                    <a:pt x="231521" y="7594"/>
                  </a:lnTo>
                  <a:lnTo>
                    <a:pt x="231521" y="6273"/>
                  </a:lnTo>
                  <a:close/>
                </a:path>
                <a:path w="332104" h="316864">
                  <a:moveTo>
                    <a:pt x="238760" y="8432"/>
                  </a:moveTo>
                  <a:lnTo>
                    <a:pt x="238201" y="7886"/>
                  </a:lnTo>
                  <a:lnTo>
                    <a:pt x="236842" y="7886"/>
                  </a:lnTo>
                  <a:lnTo>
                    <a:pt x="236347" y="8432"/>
                  </a:lnTo>
                  <a:lnTo>
                    <a:pt x="236347" y="9080"/>
                  </a:lnTo>
                  <a:lnTo>
                    <a:pt x="236347" y="9728"/>
                  </a:lnTo>
                  <a:lnTo>
                    <a:pt x="236842" y="10287"/>
                  </a:lnTo>
                  <a:lnTo>
                    <a:pt x="238201" y="10287"/>
                  </a:lnTo>
                  <a:lnTo>
                    <a:pt x="238760" y="9728"/>
                  </a:lnTo>
                  <a:lnTo>
                    <a:pt x="238760" y="8432"/>
                  </a:lnTo>
                  <a:close/>
                </a:path>
                <a:path w="332104" h="316864">
                  <a:moveTo>
                    <a:pt x="245681" y="17513"/>
                  </a:moveTo>
                  <a:lnTo>
                    <a:pt x="245160" y="16967"/>
                  </a:lnTo>
                  <a:lnTo>
                    <a:pt x="243801" y="16967"/>
                  </a:lnTo>
                  <a:lnTo>
                    <a:pt x="243281" y="17513"/>
                  </a:lnTo>
                  <a:lnTo>
                    <a:pt x="243281" y="18173"/>
                  </a:lnTo>
                  <a:lnTo>
                    <a:pt x="243281" y="18846"/>
                  </a:lnTo>
                  <a:lnTo>
                    <a:pt x="243801" y="19380"/>
                  </a:lnTo>
                  <a:lnTo>
                    <a:pt x="245160" y="19380"/>
                  </a:lnTo>
                  <a:lnTo>
                    <a:pt x="245681" y="18846"/>
                  </a:lnTo>
                  <a:lnTo>
                    <a:pt x="245681" y="17513"/>
                  </a:lnTo>
                  <a:close/>
                </a:path>
                <a:path w="332104" h="316864">
                  <a:moveTo>
                    <a:pt x="250786" y="19113"/>
                  </a:moveTo>
                  <a:lnTo>
                    <a:pt x="250253" y="18567"/>
                  </a:lnTo>
                  <a:lnTo>
                    <a:pt x="248894" y="18567"/>
                  </a:lnTo>
                  <a:lnTo>
                    <a:pt x="248373" y="19113"/>
                  </a:lnTo>
                  <a:lnTo>
                    <a:pt x="248373" y="19773"/>
                  </a:lnTo>
                  <a:lnTo>
                    <a:pt x="248373" y="20459"/>
                  </a:lnTo>
                  <a:lnTo>
                    <a:pt x="248754" y="20853"/>
                  </a:lnTo>
                  <a:lnTo>
                    <a:pt x="248373" y="21259"/>
                  </a:lnTo>
                  <a:lnTo>
                    <a:pt x="248373" y="21920"/>
                  </a:lnTo>
                  <a:lnTo>
                    <a:pt x="248373" y="22606"/>
                  </a:lnTo>
                  <a:lnTo>
                    <a:pt x="248894" y="23101"/>
                  </a:lnTo>
                  <a:lnTo>
                    <a:pt x="250253" y="23101"/>
                  </a:lnTo>
                  <a:lnTo>
                    <a:pt x="250786" y="22606"/>
                  </a:lnTo>
                  <a:lnTo>
                    <a:pt x="250786" y="21259"/>
                  </a:lnTo>
                  <a:lnTo>
                    <a:pt x="250380" y="20853"/>
                  </a:lnTo>
                  <a:lnTo>
                    <a:pt x="250786" y="20459"/>
                  </a:lnTo>
                  <a:lnTo>
                    <a:pt x="250786" y="19113"/>
                  </a:lnTo>
                  <a:close/>
                </a:path>
                <a:path w="332104" h="316864">
                  <a:moveTo>
                    <a:pt x="256908" y="19456"/>
                  </a:moveTo>
                  <a:lnTo>
                    <a:pt x="256336" y="19075"/>
                  </a:lnTo>
                  <a:lnTo>
                    <a:pt x="255612" y="18707"/>
                  </a:lnTo>
                  <a:lnTo>
                    <a:pt x="251472" y="16751"/>
                  </a:lnTo>
                  <a:lnTo>
                    <a:pt x="247942" y="13055"/>
                  </a:lnTo>
                  <a:lnTo>
                    <a:pt x="244233" y="9461"/>
                  </a:lnTo>
                  <a:lnTo>
                    <a:pt x="240436" y="5727"/>
                  </a:lnTo>
                  <a:lnTo>
                    <a:pt x="238594" y="2946"/>
                  </a:lnTo>
                  <a:lnTo>
                    <a:pt x="237197" y="863"/>
                  </a:lnTo>
                  <a:lnTo>
                    <a:pt x="237109" y="723"/>
                  </a:lnTo>
                  <a:lnTo>
                    <a:pt x="231787" y="0"/>
                  </a:lnTo>
                  <a:lnTo>
                    <a:pt x="224396" y="863"/>
                  </a:lnTo>
                  <a:lnTo>
                    <a:pt x="218046" y="4635"/>
                  </a:lnTo>
                  <a:lnTo>
                    <a:pt x="212255" y="9779"/>
                  </a:lnTo>
                  <a:lnTo>
                    <a:pt x="206502" y="14732"/>
                  </a:lnTo>
                  <a:lnTo>
                    <a:pt x="204114" y="17399"/>
                  </a:lnTo>
                  <a:lnTo>
                    <a:pt x="202730" y="17399"/>
                  </a:lnTo>
                  <a:lnTo>
                    <a:pt x="196621" y="19380"/>
                  </a:lnTo>
                  <a:lnTo>
                    <a:pt x="189331" y="18707"/>
                  </a:lnTo>
                  <a:lnTo>
                    <a:pt x="181902" y="27139"/>
                  </a:lnTo>
                  <a:lnTo>
                    <a:pt x="179781" y="30276"/>
                  </a:lnTo>
                  <a:lnTo>
                    <a:pt x="177914" y="33870"/>
                  </a:lnTo>
                  <a:lnTo>
                    <a:pt x="177279" y="35204"/>
                  </a:lnTo>
                  <a:lnTo>
                    <a:pt x="177177" y="36741"/>
                  </a:lnTo>
                  <a:lnTo>
                    <a:pt x="176428" y="38049"/>
                  </a:lnTo>
                  <a:lnTo>
                    <a:pt x="169468" y="49047"/>
                  </a:lnTo>
                  <a:lnTo>
                    <a:pt x="162433" y="59766"/>
                  </a:lnTo>
                  <a:lnTo>
                    <a:pt x="156108" y="70764"/>
                  </a:lnTo>
                  <a:lnTo>
                    <a:pt x="151282" y="82600"/>
                  </a:lnTo>
                  <a:lnTo>
                    <a:pt x="143421" y="89789"/>
                  </a:lnTo>
                  <a:lnTo>
                    <a:pt x="136677" y="97904"/>
                  </a:lnTo>
                  <a:lnTo>
                    <a:pt x="130733" y="106756"/>
                  </a:lnTo>
                  <a:lnTo>
                    <a:pt x="125247" y="116116"/>
                  </a:lnTo>
                  <a:lnTo>
                    <a:pt x="122999" y="120103"/>
                  </a:lnTo>
                  <a:lnTo>
                    <a:pt x="120218" y="123672"/>
                  </a:lnTo>
                  <a:lnTo>
                    <a:pt x="116852" y="126707"/>
                  </a:lnTo>
                  <a:lnTo>
                    <a:pt x="116395" y="127177"/>
                  </a:lnTo>
                  <a:lnTo>
                    <a:pt x="116395" y="127965"/>
                  </a:lnTo>
                  <a:lnTo>
                    <a:pt x="117309" y="128866"/>
                  </a:lnTo>
                  <a:lnTo>
                    <a:pt x="118110" y="128866"/>
                  </a:lnTo>
                  <a:lnTo>
                    <a:pt x="118541" y="128409"/>
                  </a:lnTo>
                  <a:lnTo>
                    <a:pt x="122275" y="124942"/>
                  </a:lnTo>
                  <a:lnTo>
                    <a:pt x="125552" y="120942"/>
                  </a:lnTo>
                  <a:lnTo>
                    <a:pt x="127863" y="116382"/>
                  </a:lnTo>
                  <a:lnTo>
                    <a:pt x="133146" y="107124"/>
                  </a:lnTo>
                  <a:lnTo>
                    <a:pt x="139217" y="98564"/>
                  </a:lnTo>
                  <a:lnTo>
                    <a:pt x="146011" y="90614"/>
                  </a:lnTo>
                  <a:lnTo>
                    <a:pt x="153416" y="83134"/>
                  </a:lnTo>
                  <a:lnTo>
                    <a:pt x="159994" y="68922"/>
                  </a:lnTo>
                  <a:lnTo>
                    <a:pt x="167970" y="55499"/>
                  </a:lnTo>
                  <a:lnTo>
                    <a:pt x="176377" y="42214"/>
                  </a:lnTo>
                  <a:lnTo>
                    <a:pt x="184238" y="28448"/>
                  </a:lnTo>
                  <a:lnTo>
                    <a:pt x="185610" y="25882"/>
                  </a:lnTo>
                  <a:lnTo>
                    <a:pt x="187807" y="23799"/>
                  </a:lnTo>
                  <a:lnTo>
                    <a:pt x="190423" y="22834"/>
                  </a:lnTo>
                  <a:lnTo>
                    <a:pt x="194551" y="21361"/>
                  </a:lnTo>
                  <a:lnTo>
                    <a:pt x="194056" y="21361"/>
                  </a:lnTo>
                  <a:lnTo>
                    <a:pt x="199517" y="20637"/>
                  </a:lnTo>
                  <a:lnTo>
                    <a:pt x="204076" y="19697"/>
                  </a:lnTo>
                  <a:lnTo>
                    <a:pt x="205117" y="19697"/>
                  </a:lnTo>
                  <a:lnTo>
                    <a:pt x="205587" y="19456"/>
                  </a:lnTo>
                  <a:lnTo>
                    <a:pt x="205765" y="19075"/>
                  </a:lnTo>
                  <a:lnTo>
                    <a:pt x="206260" y="18288"/>
                  </a:lnTo>
                  <a:lnTo>
                    <a:pt x="206870" y="17767"/>
                  </a:lnTo>
                  <a:lnTo>
                    <a:pt x="207289" y="17399"/>
                  </a:lnTo>
                  <a:lnTo>
                    <a:pt x="212547" y="12814"/>
                  </a:lnTo>
                  <a:lnTo>
                    <a:pt x="219151" y="6908"/>
                  </a:lnTo>
                  <a:lnTo>
                    <a:pt x="221907" y="5410"/>
                  </a:lnTo>
                  <a:lnTo>
                    <a:pt x="221907" y="5867"/>
                  </a:lnTo>
                  <a:lnTo>
                    <a:pt x="221907" y="6527"/>
                  </a:lnTo>
                  <a:lnTo>
                    <a:pt x="222402" y="7073"/>
                  </a:lnTo>
                  <a:lnTo>
                    <a:pt x="223735" y="7073"/>
                  </a:lnTo>
                  <a:lnTo>
                    <a:pt x="224294" y="6527"/>
                  </a:lnTo>
                  <a:lnTo>
                    <a:pt x="224294" y="5232"/>
                  </a:lnTo>
                  <a:lnTo>
                    <a:pt x="223735" y="4673"/>
                  </a:lnTo>
                  <a:lnTo>
                    <a:pt x="223227" y="4673"/>
                  </a:lnTo>
                  <a:lnTo>
                    <a:pt x="224548" y="3949"/>
                  </a:lnTo>
                  <a:lnTo>
                    <a:pt x="224548" y="4673"/>
                  </a:lnTo>
                  <a:lnTo>
                    <a:pt x="225094" y="5232"/>
                  </a:lnTo>
                  <a:lnTo>
                    <a:pt x="226415" y="5232"/>
                  </a:lnTo>
                  <a:lnTo>
                    <a:pt x="226987" y="4673"/>
                  </a:lnTo>
                  <a:lnTo>
                    <a:pt x="226987" y="3340"/>
                  </a:lnTo>
                  <a:lnTo>
                    <a:pt x="226580" y="2959"/>
                  </a:lnTo>
                  <a:lnTo>
                    <a:pt x="229095" y="3086"/>
                  </a:lnTo>
                  <a:lnTo>
                    <a:pt x="228561" y="3594"/>
                  </a:lnTo>
                  <a:lnTo>
                    <a:pt x="228561" y="4279"/>
                  </a:lnTo>
                  <a:lnTo>
                    <a:pt x="228561" y="4953"/>
                  </a:lnTo>
                  <a:lnTo>
                    <a:pt x="229108" y="5461"/>
                  </a:lnTo>
                  <a:lnTo>
                    <a:pt x="230441" y="5461"/>
                  </a:lnTo>
                  <a:lnTo>
                    <a:pt x="230987" y="4953"/>
                  </a:lnTo>
                  <a:lnTo>
                    <a:pt x="230987" y="3594"/>
                  </a:lnTo>
                  <a:lnTo>
                    <a:pt x="230517" y="3149"/>
                  </a:lnTo>
                  <a:lnTo>
                    <a:pt x="234505" y="3340"/>
                  </a:lnTo>
                  <a:lnTo>
                    <a:pt x="235610" y="4381"/>
                  </a:lnTo>
                  <a:lnTo>
                    <a:pt x="234746" y="4381"/>
                  </a:lnTo>
                  <a:lnTo>
                    <a:pt x="234188" y="4953"/>
                  </a:lnTo>
                  <a:lnTo>
                    <a:pt x="234188" y="5600"/>
                  </a:lnTo>
                  <a:lnTo>
                    <a:pt x="234188" y="6273"/>
                  </a:lnTo>
                  <a:lnTo>
                    <a:pt x="234746" y="6794"/>
                  </a:lnTo>
                  <a:lnTo>
                    <a:pt x="236054" y="6794"/>
                  </a:lnTo>
                  <a:lnTo>
                    <a:pt x="236601" y="6273"/>
                  </a:lnTo>
                  <a:lnTo>
                    <a:pt x="236601" y="5308"/>
                  </a:lnTo>
                  <a:lnTo>
                    <a:pt x="239445" y="7975"/>
                  </a:lnTo>
                  <a:lnTo>
                    <a:pt x="243154" y="11620"/>
                  </a:lnTo>
                  <a:lnTo>
                    <a:pt x="241947" y="11620"/>
                  </a:lnTo>
                  <a:lnTo>
                    <a:pt x="241388" y="12141"/>
                  </a:lnTo>
                  <a:lnTo>
                    <a:pt x="241388" y="12814"/>
                  </a:lnTo>
                  <a:lnTo>
                    <a:pt x="241388" y="13500"/>
                  </a:lnTo>
                  <a:lnTo>
                    <a:pt x="241947" y="14033"/>
                  </a:lnTo>
                  <a:lnTo>
                    <a:pt x="243281" y="14033"/>
                  </a:lnTo>
                  <a:lnTo>
                    <a:pt x="243801" y="13500"/>
                  </a:lnTo>
                  <a:lnTo>
                    <a:pt x="243801" y="12255"/>
                  </a:lnTo>
                  <a:lnTo>
                    <a:pt x="244373" y="12814"/>
                  </a:lnTo>
                  <a:lnTo>
                    <a:pt x="248780" y="16751"/>
                  </a:lnTo>
                  <a:lnTo>
                    <a:pt x="249567" y="17399"/>
                  </a:lnTo>
                  <a:lnTo>
                    <a:pt x="254939" y="21120"/>
                  </a:lnTo>
                  <a:lnTo>
                    <a:pt x="255536" y="21361"/>
                  </a:lnTo>
                  <a:lnTo>
                    <a:pt x="256235" y="21361"/>
                  </a:lnTo>
                  <a:lnTo>
                    <a:pt x="256565" y="20637"/>
                  </a:lnTo>
                  <a:lnTo>
                    <a:pt x="256908" y="20091"/>
                  </a:lnTo>
                  <a:lnTo>
                    <a:pt x="256819" y="19697"/>
                  </a:lnTo>
                  <a:lnTo>
                    <a:pt x="256755" y="19456"/>
                  </a:lnTo>
                  <a:lnTo>
                    <a:pt x="256908" y="19456"/>
                  </a:lnTo>
                  <a:close/>
                </a:path>
                <a:path w="332104" h="316864">
                  <a:moveTo>
                    <a:pt x="270840" y="41605"/>
                  </a:moveTo>
                  <a:lnTo>
                    <a:pt x="270281" y="41071"/>
                  </a:lnTo>
                  <a:lnTo>
                    <a:pt x="268960" y="41071"/>
                  </a:lnTo>
                  <a:lnTo>
                    <a:pt x="268401" y="41605"/>
                  </a:lnTo>
                  <a:lnTo>
                    <a:pt x="268401" y="42265"/>
                  </a:lnTo>
                  <a:lnTo>
                    <a:pt x="268401" y="42900"/>
                  </a:lnTo>
                  <a:lnTo>
                    <a:pt x="268960" y="43446"/>
                  </a:lnTo>
                  <a:lnTo>
                    <a:pt x="268401" y="43980"/>
                  </a:lnTo>
                  <a:lnTo>
                    <a:pt x="268401" y="44665"/>
                  </a:lnTo>
                  <a:lnTo>
                    <a:pt x="268401" y="45326"/>
                  </a:lnTo>
                  <a:lnTo>
                    <a:pt x="268960" y="45885"/>
                  </a:lnTo>
                  <a:lnTo>
                    <a:pt x="270281" y="45885"/>
                  </a:lnTo>
                  <a:lnTo>
                    <a:pt x="270840" y="45326"/>
                  </a:lnTo>
                  <a:lnTo>
                    <a:pt x="270840" y="43980"/>
                  </a:lnTo>
                  <a:lnTo>
                    <a:pt x="270281" y="43446"/>
                  </a:lnTo>
                  <a:lnTo>
                    <a:pt x="270840" y="42900"/>
                  </a:lnTo>
                  <a:lnTo>
                    <a:pt x="270840" y="41605"/>
                  </a:lnTo>
                  <a:close/>
                </a:path>
                <a:path w="332104" h="316864">
                  <a:moveTo>
                    <a:pt x="271894" y="46939"/>
                  </a:moveTo>
                  <a:lnTo>
                    <a:pt x="271360" y="46380"/>
                  </a:lnTo>
                  <a:lnTo>
                    <a:pt x="270027" y="46380"/>
                  </a:lnTo>
                  <a:lnTo>
                    <a:pt x="269494" y="46939"/>
                  </a:lnTo>
                  <a:lnTo>
                    <a:pt x="269494" y="47574"/>
                  </a:lnTo>
                  <a:lnTo>
                    <a:pt x="269494" y="48260"/>
                  </a:lnTo>
                  <a:lnTo>
                    <a:pt x="270027" y="48806"/>
                  </a:lnTo>
                  <a:lnTo>
                    <a:pt x="271360" y="48806"/>
                  </a:lnTo>
                  <a:lnTo>
                    <a:pt x="271894" y="48260"/>
                  </a:lnTo>
                  <a:lnTo>
                    <a:pt x="271894" y="46939"/>
                  </a:lnTo>
                  <a:close/>
                </a:path>
                <a:path w="332104" h="316864">
                  <a:moveTo>
                    <a:pt x="275653" y="42900"/>
                  </a:moveTo>
                  <a:lnTo>
                    <a:pt x="275145" y="42367"/>
                  </a:lnTo>
                  <a:lnTo>
                    <a:pt x="273773" y="42367"/>
                  </a:lnTo>
                  <a:lnTo>
                    <a:pt x="273227" y="42900"/>
                  </a:lnTo>
                  <a:lnTo>
                    <a:pt x="273227" y="43573"/>
                  </a:lnTo>
                  <a:lnTo>
                    <a:pt x="273227" y="44259"/>
                  </a:lnTo>
                  <a:lnTo>
                    <a:pt x="273773" y="44792"/>
                  </a:lnTo>
                  <a:lnTo>
                    <a:pt x="275145" y="44792"/>
                  </a:lnTo>
                  <a:lnTo>
                    <a:pt x="275653" y="44259"/>
                  </a:lnTo>
                  <a:lnTo>
                    <a:pt x="275653" y="42900"/>
                  </a:lnTo>
                  <a:close/>
                </a:path>
                <a:path w="332104" h="316864">
                  <a:moveTo>
                    <a:pt x="276186" y="48691"/>
                  </a:moveTo>
                  <a:lnTo>
                    <a:pt x="275653" y="48158"/>
                  </a:lnTo>
                  <a:lnTo>
                    <a:pt x="274307" y="48158"/>
                  </a:lnTo>
                  <a:lnTo>
                    <a:pt x="273773" y="48691"/>
                  </a:lnTo>
                  <a:lnTo>
                    <a:pt x="273773" y="49377"/>
                  </a:lnTo>
                  <a:lnTo>
                    <a:pt x="273773" y="50012"/>
                  </a:lnTo>
                  <a:lnTo>
                    <a:pt x="274307" y="50571"/>
                  </a:lnTo>
                  <a:lnTo>
                    <a:pt x="275653" y="50571"/>
                  </a:lnTo>
                  <a:lnTo>
                    <a:pt x="276186" y="50012"/>
                  </a:lnTo>
                  <a:lnTo>
                    <a:pt x="276186" y="48691"/>
                  </a:lnTo>
                  <a:close/>
                </a:path>
                <a:path w="332104" h="316864">
                  <a:moveTo>
                    <a:pt x="276720" y="53327"/>
                  </a:moveTo>
                  <a:lnTo>
                    <a:pt x="276186" y="52806"/>
                  </a:lnTo>
                  <a:lnTo>
                    <a:pt x="274853" y="52806"/>
                  </a:lnTo>
                  <a:lnTo>
                    <a:pt x="274307" y="53327"/>
                  </a:lnTo>
                  <a:lnTo>
                    <a:pt x="274307" y="54025"/>
                  </a:lnTo>
                  <a:lnTo>
                    <a:pt x="274307" y="54660"/>
                  </a:lnTo>
                  <a:lnTo>
                    <a:pt x="274853" y="55245"/>
                  </a:lnTo>
                  <a:lnTo>
                    <a:pt x="276186" y="55245"/>
                  </a:lnTo>
                  <a:lnTo>
                    <a:pt x="276720" y="54660"/>
                  </a:lnTo>
                  <a:lnTo>
                    <a:pt x="276720" y="53327"/>
                  </a:lnTo>
                  <a:close/>
                </a:path>
                <a:path w="332104" h="316864">
                  <a:moveTo>
                    <a:pt x="276720" y="45872"/>
                  </a:moveTo>
                  <a:lnTo>
                    <a:pt x="276186" y="45339"/>
                  </a:lnTo>
                  <a:lnTo>
                    <a:pt x="274853" y="45339"/>
                  </a:lnTo>
                  <a:lnTo>
                    <a:pt x="274307" y="45872"/>
                  </a:lnTo>
                  <a:lnTo>
                    <a:pt x="274307" y="46532"/>
                  </a:lnTo>
                  <a:lnTo>
                    <a:pt x="274307" y="47193"/>
                  </a:lnTo>
                  <a:lnTo>
                    <a:pt x="274853" y="47726"/>
                  </a:lnTo>
                  <a:lnTo>
                    <a:pt x="276186" y="47726"/>
                  </a:lnTo>
                  <a:lnTo>
                    <a:pt x="276720" y="47193"/>
                  </a:lnTo>
                  <a:lnTo>
                    <a:pt x="276720" y="45872"/>
                  </a:lnTo>
                  <a:close/>
                </a:path>
                <a:path w="332104" h="316864">
                  <a:moveTo>
                    <a:pt x="279920" y="47459"/>
                  </a:moveTo>
                  <a:lnTo>
                    <a:pt x="279412" y="46939"/>
                  </a:lnTo>
                  <a:lnTo>
                    <a:pt x="278053" y="46939"/>
                  </a:lnTo>
                  <a:lnTo>
                    <a:pt x="277495" y="47459"/>
                  </a:lnTo>
                  <a:lnTo>
                    <a:pt x="277495" y="48107"/>
                  </a:lnTo>
                  <a:lnTo>
                    <a:pt x="277495" y="48806"/>
                  </a:lnTo>
                  <a:lnTo>
                    <a:pt x="278053" y="49352"/>
                  </a:lnTo>
                  <a:lnTo>
                    <a:pt x="279412" y="49352"/>
                  </a:lnTo>
                  <a:lnTo>
                    <a:pt x="279920" y="48806"/>
                  </a:lnTo>
                  <a:lnTo>
                    <a:pt x="279920" y="47459"/>
                  </a:lnTo>
                  <a:close/>
                </a:path>
                <a:path w="332104" h="316864">
                  <a:moveTo>
                    <a:pt x="280720" y="53898"/>
                  </a:moveTo>
                  <a:lnTo>
                    <a:pt x="280187" y="53327"/>
                  </a:lnTo>
                  <a:lnTo>
                    <a:pt x="278866" y="53327"/>
                  </a:lnTo>
                  <a:lnTo>
                    <a:pt x="278333" y="53898"/>
                  </a:lnTo>
                  <a:lnTo>
                    <a:pt x="278333" y="54546"/>
                  </a:lnTo>
                  <a:lnTo>
                    <a:pt x="278333" y="55232"/>
                  </a:lnTo>
                  <a:lnTo>
                    <a:pt x="278866" y="55765"/>
                  </a:lnTo>
                  <a:lnTo>
                    <a:pt x="280187" y="55765"/>
                  </a:lnTo>
                  <a:lnTo>
                    <a:pt x="280720" y="55232"/>
                  </a:lnTo>
                  <a:lnTo>
                    <a:pt x="280720" y="53898"/>
                  </a:lnTo>
                  <a:close/>
                </a:path>
                <a:path w="332104" h="316864">
                  <a:moveTo>
                    <a:pt x="283133" y="49352"/>
                  </a:moveTo>
                  <a:lnTo>
                    <a:pt x="282625" y="48806"/>
                  </a:lnTo>
                  <a:lnTo>
                    <a:pt x="281292" y="48806"/>
                  </a:lnTo>
                  <a:lnTo>
                    <a:pt x="280720" y="49352"/>
                  </a:lnTo>
                  <a:lnTo>
                    <a:pt x="280720" y="49606"/>
                  </a:lnTo>
                  <a:lnTo>
                    <a:pt x="279400" y="49606"/>
                  </a:lnTo>
                  <a:lnTo>
                    <a:pt x="278866" y="50165"/>
                  </a:lnTo>
                  <a:lnTo>
                    <a:pt x="278866" y="50812"/>
                  </a:lnTo>
                  <a:lnTo>
                    <a:pt x="278866" y="51447"/>
                  </a:lnTo>
                  <a:lnTo>
                    <a:pt x="279400" y="52006"/>
                  </a:lnTo>
                  <a:lnTo>
                    <a:pt x="280720" y="52006"/>
                  </a:lnTo>
                  <a:lnTo>
                    <a:pt x="281292" y="51447"/>
                  </a:lnTo>
                  <a:lnTo>
                    <a:pt x="281292" y="51181"/>
                  </a:lnTo>
                  <a:lnTo>
                    <a:pt x="282625" y="51181"/>
                  </a:lnTo>
                  <a:lnTo>
                    <a:pt x="283133" y="50698"/>
                  </a:lnTo>
                  <a:lnTo>
                    <a:pt x="283133" y="49352"/>
                  </a:lnTo>
                  <a:close/>
                </a:path>
                <a:path w="332104" h="316864">
                  <a:moveTo>
                    <a:pt x="283413" y="56540"/>
                  </a:moveTo>
                  <a:lnTo>
                    <a:pt x="282841" y="56019"/>
                  </a:lnTo>
                  <a:lnTo>
                    <a:pt x="281559" y="56019"/>
                  </a:lnTo>
                  <a:lnTo>
                    <a:pt x="281012" y="56540"/>
                  </a:lnTo>
                  <a:lnTo>
                    <a:pt x="281012" y="57251"/>
                  </a:lnTo>
                  <a:lnTo>
                    <a:pt x="281012" y="57886"/>
                  </a:lnTo>
                  <a:lnTo>
                    <a:pt x="281559" y="58420"/>
                  </a:lnTo>
                  <a:lnTo>
                    <a:pt x="282841" y="58420"/>
                  </a:lnTo>
                  <a:lnTo>
                    <a:pt x="283413" y="57886"/>
                  </a:lnTo>
                  <a:lnTo>
                    <a:pt x="283413" y="56540"/>
                  </a:lnTo>
                  <a:close/>
                </a:path>
                <a:path w="332104" h="316864">
                  <a:moveTo>
                    <a:pt x="284226" y="297815"/>
                  </a:moveTo>
                  <a:lnTo>
                    <a:pt x="283667" y="297281"/>
                  </a:lnTo>
                  <a:lnTo>
                    <a:pt x="282308" y="297281"/>
                  </a:lnTo>
                  <a:lnTo>
                    <a:pt x="281800" y="297815"/>
                  </a:lnTo>
                  <a:lnTo>
                    <a:pt x="281800" y="298513"/>
                  </a:lnTo>
                  <a:lnTo>
                    <a:pt x="281800" y="299173"/>
                  </a:lnTo>
                  <a:lnTo>
                    <a:pt x="282308" y="299720"/>
                  </a:lnTo>
                  <a:lnTo>
                    <a:pt x="283667" y="299720"/>
                  </a:lnTo>
                  <a:lnTo>
                    <a:pt x="284226" y="299173"/>
                  </a:lnTo>
                  <a:lnTo>
                    <a:pt x="284226" y="297815"/>
                  </a:lnTo>
                  <a:close/>
                </a:path>
                <a:path w="332104" h="316864">
                  <a:moveTo>
                    <a:pt x="285280" y="53327"/>
                  </a:moveTo>
                  <a:lnTo>
                    <a:pt x="284734" y="52806"/>
                  </a:lnTo>
                  <a:lnTo>
                    <a:pt x="283400" y="52806"/>
                  </a:lnTo>
                  <a:lnTo>
                    <a:pt x="282854" y="53327"/>
                  </a:lnTo>
                  <a:lnTo>
                    <a:pt x="282854" y="54025"/>
                  </a:lnTo>
                  <a:lnTo>
                    <a:pt x="282854" y="54660"/>
                  </a:lnTo>
                  <a:lnTo>
                    <a:pt x="283400" y="55245"/>
                  </a:lnTo>
                  <a:lnTo>
                    <a:pt x="284734" y="55245"/>
                  </a:lnTo>
                  <a:lnTo>
                    <a:pt x="285280" y="54660"/>
                  </a:lnTo>
                  <a:lnTo>
                    <a:pt x="285280" y="53327"/>
                  </a:lnTo>
                  <a:close/>
                </a:path>
                <a:path w="332104" h="316864">
                  <a:moveTo>
                    <a:pt x="289026" y="297815"/>
                  </a:moveTo>
                  <a:lnTo>
                    <a:pt x="288480" y="297281"/>
                  </a:lnTo>
                  <a:lnTo>
                    <a:pt x="287134" y="297281"/>
                  </a:lnTo>
                  <a:lnTo>
                    <a:pt x="286626" y="297815"/>
                  </a:lnTo>
                  <a:lnTo>
                    <a:pt x="286626" y="298513"/>
                  </a:lnTo>
                  <a:lnTo>
                    <a:pt x="286626" y="299173"/>
                  </a:lnTo>
                  <a:lnTo>
                    <a:pt x="287134" y="299720"/>
                  </a:lnTo>
                  <a:lnTo>
                    <a:pt x="288480" y="299720"/>
                  </a:lnTo>
                  <a:lnTo>
                    <a:pt x="289026" y="299173"/>
                  </a:lnTo>
                  <a:lnTo>
                    <a:pt x="289026" y="297815"/>
                  </a:lnTo>
                  <a:close/>
                </a:path>
                <a:path w="332104" h="316864">
                  <a:moveTo>
                    <a:pt x="296240" y="297815"/>
                  </a:moveTo>
                  <a:lnTo>
                    <a:pt x="295744" y="297281"/>
                  </a:lnTo>
                  <a:lnTo>
                    <a:pt x="294373" y="297281"/>
                  </a:lnTo>
                  <a:lnTo>
                    <a:pt x="293852" y="297815"/>
                  </a:lnTo>
                  <a:lnTo>
                    <a:pt x="293852" y="298513"/>
                  </a:lnTo>
                  <a:lnTo>
                    <a:pt x="293852" y="299173"/>
                  </a:lnTo>
                  <a:lnTo>
                    <a:pt x="294373" y="299720"/>
                  </a:lnTo>
                  <a:lnTo>
                    <a:pt x="295744" y="299720"/>
                  </a:lnTo>
                  <a:lnTo>
                    <a:pt x="296240" y="299173"/>
                  </a:lnTo>
                  <a:lnTo>
                    <a:pt x="296240" y="297815"/>
                  </a:lnTo>
                  <a:close/>
                </a:path>
                <a:path w="332104" h="316864">
                  <a:moveTo>
                    <a:pt x="300278" y="297040"/>
                  </a:moveTo>
                  <a:lnTo>
                    <a:pt x="299732" y="296494"/>
                  </a:lnTo>
                  <a:lnTo>
                    <a:pt x="298373" y="296494"/>
                  </a:lnTo>
                  <a:lnTo>
                    <a:pt x="297865" y="297040"/>
                  </a:lnTo>
                  <a:lnTo>
                    <a:pt x="297865" y="297700"/>
                  </a:lnTo>
                  <a:lnTo>
                    <a:pt x="297865" y="298361"/>
                  </a:lnTo>
                  <a:lnTo>
                    <a:pt x="298373" y="298907"/>
                  </a:lnTo>
                  <a:lnTo>
                    <a:pt x="299732" y="298907"/>
                  </a:lnTo>
                  <a:lnTo>
                    <a:pt x="300278" y="298361"/>
                  </a:lnTo>
                  <a:lnTo>
                    <a:pt x="300278" y="297040"/>
                  </a:lnTo>
                  <a:close/>
                </a:path>
                <a:path w="332104" h="316864">
                  <a:moveTo>
                    <a:pt x="304698" y="292188"/>
                  </a:moveTo>
                  <a:lnTo>
                    <a:pt x="304152" y="291680"/>
                  </a:lnTo>
                  <a:lnTo>
                    <a:pt x="302793" y="291680"/>
                  </a:lnTo>
                  <a:lnTo>
                    <a:pt x="302234" y="292188"/>
                  </a:lnTo>
                  <a:lnTo>
                    <a:pt x="302234" y="292887"/>
                  </a:lnTo>
                  <a:lnTo>
                    <a:pt x="302234" y="293560"/>
                  </a:lnTo>
                  <a:lnTo>
                    <a:pt x="302793" y="294106"/>
                  </a:lnTo>
                  <a:lnTo>
                    <a:pt x="304152" y="294106"/>
                  </a:lnTo>
                  <a:lnTo>
                    <a:pt x="304698" y="293560"/>
                  </a:lnTo>
                  <a:lnTo>
                    <a:pt x="304698" y="292188"/>
                  </a:lnTo>
                  <a:close/>
                </a:path>
                <a:path w="332104" h="316864">
                  <a:moveTo>
                    <a:pt x="307860" y="296608"/>
                  </a:moveTo>
                  <a:lnTo>
                    <a:pt x="307378" y="296087"/>
                  </a:lnTo>
                  <a:lnTo>
                    <a:pt x="306006" y="296087"/>
                  </a:lnTo>
                  <a:lnTo>
                    <a:pt x="305498" y="296608"/>
                  </a:lnTo>
                  <a:lnTo>
                    <a:pt x="305498" y="297281"/>
                  </a:lnTo>
                  <a:lnTo>
                    <a:pt x="305498" y="297992"/>
                  </a:lnTo>
                  <a:lnTo>
                    <a:pt x="306006" y="298513"/>
                  </a:lnTo>
                  <a:lnTo>
                    <a:pt x="307378" y="298513"/>
                  </a:lnTo>
                  <a:lnTo>
                    <a:pt x="307860" y="297992"/>
                  </a:lnTo>
                  <a:lnTo>
                    <a:pt x="307860" y="296608"/>
                  </a:lnTo>
                  <a:close/>
                </a:path>
                <a:path w="332104" h="316864">
                  <a:moveTo>
                    <a:pt x="308292" y="293433"/>
                  </a:moveTo>
                  <a:lnTo>
                    <a:pt x="307759" y="292887"/>
                  </a:lnTo>
                  <a:lnTo>
                    <a:pt x="306412" y="292887"/>
                  </a:lnTo>
                  <a:lnTo>
                    <a:pt x="305879" y="293433"/>
                  </a:lnTo>
                  <a:lnTo>
                    <a:pt x="305879" y="294106"/>
                  </a:lnTo>
                  <a:lnTo>
                    <a:pt x="305879" y="294779"/>
                  </a:lnTo>
                  <a:lnTo>
                    <a:pt x="306412" y="295275"/>
                  </a:lnTo>
                  <a:lnTo>
                    <a:pt x="307759" y="295275"/>
                  </a:lnTo>
                  <a:lnTo>
                    <a:pt x="308292" y="294779"/>
                  </a:lnTo>
                  <a:lnTo>
                    <a:pt x="308292" y="293433"/>
                  </a:lnTo>
                  <a:close/>
                </a:path>
                <a:path w="332104" h="316864">
                  <a:moveTo>
                    <a:pt x="311099" y="301053"/>
                  </a:moveTo>
                  <a:lnTo>
                    <a:pt x="310553" y="300520"/>
                  </a:lnTo>
                  <a:lnTo>
                    <a:pt x="309206" y="300520"/>
                  </a:lnTo>
                  <a:lnTo>
                    <a:pt x="308673" y="301053"/>
                  </a:lnTo>
                  <a:lnTo>
                    <a:pt x="308673" y="301713"/>
                  </a:lnTo>
                  <a:lnTo>
                    <a:pt x="308673" y="302412"/>
                  </a:lnTo>
                  <a:lnTo>
                    <a:pt x="309206" y="302920"/>
                  </a:lnTo>
                  <a:lnTo>
                    <a:pt x="310553" y="302920"/>
                  </a:lnTo>
                  <a:lnTo>
                    <a:pt x="311099" y="302412"/>
                  </a:lnTo>
                  <a:lnTo>
                    <a:pt x="311099" y="301053"/>
                  </a:lnTo>
                  <a:close/>
                </a:path>
                <a:path w="332104" h="316864">
                  <a:moveTo>
                    <a:pt x="313080" y="293433"/>
                  </a:moveTo>
                  <a:lnTo>
                    <a:pt x="312585" y="292887"/>
                  </a:lnTo>
                  <a:lnTo>
                    <a:pt x="311353" y="292887"/>
                  </a:lnTo>
                  <a:lnTo>
                    <a:pt x="311505" y="292735"/>
                  </a:lnTo>
                  <a:lnTo>
                    <a:pt x="311505" y="291401"/>
                  </a:lnTo>
                  <a:lnTo>
                    <a:pt x="310972" y="290880"/>
                  </a:lnTo>
                  <a:lnTo>
                    <a:pt x="309613" y="290880"/>
                  </a:lnTo>
                  <a:lnTo>
                    <a:pt x="309092" y="291401"/>
                  </a:lnTo>
                  <a:lnTo>
                    <a:pt x="309092" y="292100"/>
                  </a:lnTo>
                  <a:lnTo>
                    <a:pt x="309092" y="292735"/>
                  </a:lnTo>
                  <a:lnTo>
                    <a:pt x="309613" y="293281"/>
                  </a:lnTo>
                  <a:lnTo>
                    <a:pt x="310832" y="293281"/>
                  </a:lnTo>
                  <a:lnTo>
                    <a:pt x="310692" y="293433"/>
                  </a:lnTo>
                  <a:lnTo>
                    <a:pt x="310692" y="294106"/>
                  </a:lnTo>
                  <a:lnTo>
                    <a:pt x="310692" y="294779"/>
                  </a:lnTo>
                  <a:lnTo>
                    <a:pt x="311226" y="295275"/>
                  </a:lnTo>
                  <a:lnTo>
                    <a:pt x="312585" y="295275"/>
                  </a:lnTo>
                  <a:lnTo>
                    <a:pt x="313080" y="294779"/>
                  </a:lnTo>
                  <a:lnTo>
                    <a:pt x="313080" y="293433"/>
                  </a:lnTo>
                  <a:close/>
                </a:path>
                <a:path w="332104" h="316864">
                  <a:moveTo>
                    <a:pt x="313080" y="75006"/>
                  </a:moveTo>
                  <a:lnTo>
                    <a:pt x="312559" y="74472"/>
                  </a:lnTo>
                  <a:lnTo>
                    <a:pt x="311226" y="74472"/>
                  </a:lnTo>
                  <a:lnTo>
                    <a:pt x="310692" y="75006"/>
                  </a:lnTo>
                  <a:lnTo>
                    <a:pt x="310692" y="75692"/>
                  </a:lnTo>
                  <a:lnTo>
                    <a:pt x="310692" y="76352"/>
                  </a:lnTo>
                  <a:lnTo>
                    <a:pt x="311226" y="76885"/>
                  </a:lnTo>
                  <a:lnTo>
                    <a:pt x="312559" y="76885"/>
                  </a:lnTo>
                  <a:lnTo>
                    <a:pt x="313080" y="76352"/>
                  </a:lnTo>
                  <a:lnTo>
                    <a:pt x="313080" y="75006"/>
                  </a:lnTo>
                  <a:close/>
                </a:path>
                <a:path w="332104" h="316864">
                  <a:moveTo>
                    <a:pt x="313334" y="79298"/>
                  </a:moveTo>
                  <a:lnTo>
                    <a:pt x="312826" y="78765"/>
                  </a:lnTo>
                  <a:lnTo>
                    <a:pt x="311492" y="78765"/>
                  </a:lnTo>
                  <a:lnTo>
                    <a:pt x="310972" y="79298"/>
                  </a:lnTo>
                  <a:lnTo>
                    <a:pt x="310972" y="79946"/>
                  </a:lnTo>
                  <a:lnTo>
                    <a:pt x="310972" y="80632"/>
                  </a:lnTo>
                  <a:lnTo>
                    <a:pt x="311492" y="81178"/>
                  </a:lnTo>
                  <a:lnTo>
                    <a:pt x="312826" y="81178"/>
                  </a:lnTo>
                  <a:lnTo>
                    <a:pt x="313334" y="80632"/>
                  </a:lnTo>
                  <a:lnTo>
                    <a:pt x="313334" y="79298"/>
                  </a:lnTo>
                  <a:close/>
                </a:path>
                <a:path w="332104" h="316864">
                  <a:moveTo>
                    <a:pt x="316839" y="81521"/>
                  </a:moveTo>
                  <a:lnTo>
                    <a:pt x="316293" y="80975"/>
                  </a:lnTo>
                  <a:lnTo>
                    <a:pt x="314985" y="80975"/>
                  </a:lnTo>
                  <a:lnTo>
                    <a:pt x="314439" y="81521"/>
                  </a:lnTo>
                  <a:lnTo>
                    <a:pt x="314439" y="82207"/>
                  </a:lnTo>
                  <a:lnTo>
                    <a:pt x="314439" y="82867"/>
                  </a:lnTo>
                  <a:lnTo>
                    <a:pt x="314985" y="83388"/>
                  </a:lnTo>
                  <a:lnTo>
                    <a:pt x="316293" y="83388"/>
                  </a:lnTo>
                  <a:lnTo>
                    <a:pt x="316839" y="82867"/>
                  </a:lnTo>
                  <a:lnTo>
                    <a:pt x="316839" y="81521"/>
                  </a:lnTo>
                  <a:close/>
                </a:path>
                <a:path w="332104" h="316864">
                  <a:moveTo>
                    <a:pt x="317106" y="300228"/>
                  </a:moveTo>
                  <a:lnTo>
                    <a:pt x="316572" y="299720"/>
                  </a:lnTo>
                  <a:lnTo>
                    <a:pt x="315214" y="299720"/>
                  </a:lnTo>
                  <a:lnTo>
                    <a:pt x="314693" y="300228"/>
                  </a:lnTo>
                  <a:lnTo>
                    <a:pt x="314693" y="300901"/>
                  </a:lnTo>
                  <a:lnTo>
                    <a:pt x="314693" y="301612"/>
                  </a:lnTo>
                  <a:lnTo>
                    <a:pt x="315214" y="302145"/>
                  </a:lnTo>
                  <a:lnTo>
                    <a:pt x="316572" y="302145"/>
                  </a:lnTo>
                  <a:lnTo>
                    <a:pt x="317106" y="301612"/>
                  </a:lnTo>
                  <a:lnTo>
                    <a:pt x="317106" y="300228"/>
                  </a:lnTo>
                  <a:close/>
                </a:path>
                <a:path w="332104" h="316864">
                  <a:moveTo>
                    <a:pt x="317385" y="77393"/>
                  </a:moveTo>
                  <a:lnTo>
                    <a:pt x="316852" y="76885"/>
                  </a:lnTo>
                  <a:lnTo>
                    <a:pt x="315493" y="76885"/>
                  </a:lnTo>
                  <a:lnTo>
                    <a:pt x="314972" y="77393"/>
                  </a:lnTo>
                  <a:lnTo>
                    <a:pt x="314972" y="78092"/>
                  </a:lnTo>
                  <a:lnTo>
                    <a:pt x="314972" y="78765"/>
                  </a:lnTo>
                  <a:lnTo>
                    <a:pt x="315493" y="79298"/>
                  </a:lnTo>
                  <a:lnTo>
                    <a:pt x="316852" y="79298"/>
                  </a:lnTo>
                  <a:lnTo>
                    <a:pt x="317385" y="78765"/>
                  </a:lnTo>
                  <a:lnTo>
                    <a:pt x="317385" y="77393"/>
                  </a:lnTo>
                  <a:close/>
                </a:path>
                <a:path w="332104" h="316864">
                  <a:moveTo>
                    <a:pt x="317906" y="293814"/>
                  </a:moveTo>
                  <a:lnTo>
                    <a:pt x="317398" y="293293"/>
                  </a:lnTo>
                  <a:lnTo>
                    <a:pt x="316039" y="293293"/>
                  </a:lnTo>
                  <a:lnTo>
                    <a:pt x="315506" y="293814"/>
                  </a:lnTo>
                  <a:lnTo>
                    <a:pt x="315506" y="294487"/>
                  </a:lnTo>
                  <a:lnTo>
                    <a:pt x="315506" y="295148"/>
                  </a:lnTo>
                  <a:lnTo>
                    <a:pt x="316039" y="295694"/>
                  </a:lnTo>
                  <a:lnTo>
                    <a:pt x="317398" y="295694"/>
                  </a:lnTo>
                  <a:lnTo>
                    <a:pt x="317906" y="295148"/>
                  </a:lnTo>
                  <a:lnTo>
                    <a:pt x="317906" y="293814"/>
                  </a:lnTo>
                  <a:close/>
                </a:path>
                <a:path w="332104" h="316864">
                  <a:moveTo>
                    <a:pt x="317906" y="290588"/>
                  </a:moveTo>
                  <a:lnTo>
                    <a:pt x="317398" y="290080"/>
                  </a:lnTo>
                  <a:lnTo>
                    <a:pt x="316039" y="290080"/>
                  </a:lnTo>
                  <a:lnTo>
                    <a:pt x="315506" y="290588"/>
                  </a:lnTo>
                  <a:lnTo>
                    <a:pt x="315506" y="291274"/>
                  </a:lnTo>
                  <a:lnTo>
                    <a:pt x="315506" y="291960"/>
                  </a:lnTo>
                  <a:lnTo>
                    <a:pt x="316039" y="292468"/>
                  </a:lnTo>
                  <a:lnTo>
                    <a:pt x="317398" y="292468"/>
                  </a:lnTo>
                  <a:lnTo>
                    <a:pt x="317906" y="291960"/>
                  </a:lnTo>
                  <a:lnTo>
                    <a:pt x="317906" y="290588"/>
                  </a:lnTo>
                  <a:close/>
                </a:path>
                <a:path w="332104" h="316864">
                  <a:moveTo>
                    <a:pt x="318439" y="86245"/>
                  </a:moveTo>
                  <a:lnTo>
                    <a:pt x="317919" y="85725"/>
                  </a:lnTo>
                  <a:lnTo>
                    <a:pt x="316560" y="85725"/>
                  </a:lnTo>
                  <a:lnTo>
                    <a:pt x="316039" y="86245"/>
                  </a:lnTo>
                  <a:lnTo>
                    <a:pt x="316039" y="86931"/>
                  </a:lnTo>
                  <a:lnTo>
                    <a:pt x="316039" y="87591"/>
                  </a:lnTo>
                  <a:lnTo>
                    <a:pt x="316560" y="88125"/>
                  </a:lnTo>
                  <a:lnTo>
                    <a:pt x="317919" y="88125"/>
                  </a:lnTo>
                  <a:lnTo>
                    <a:pt x="318439" y="87591"/>
                  </a:lnTo>
                  <a:lnTo>
                    <a:pt x="318439" y="86245"/>
                  </a:lnTo>
                  <a:close/>
                </a:path>
                <a:path w="332104" h="316864">
                  <a:moveTo>
                    <a:pt x="320065" y="80365"/>
                  </a:moveTo>
                  <a:lnTo>
                    <a:pt x="319519" y="79832"/>
                  </a:lnTo>
                  <a:lnTo>
                    <a:pt x="318185" y="79832"/>
                  </a:lnTo>
                  <a:lnTo>
                    <a:pt x="317652" y="80365"/>
                  </a:lnTo>
                  <a:lnTo>
                    <a:pt x="317652" y="81026"/>
                  </a:lnTo>
                  <a:lnTo>
                    <a:pt x="317652" y="81724"/>
                  </a:lnTo>
                  <a:lnTo>
                    <a:pt x="318185" y="82232"/>
                  </a:lnTo>
                  <a:lnTo>
                    <a:pt x="319519" y="82232"/>
                  </a:lnTo>
                  <a:lnTo>
                    <a:pt x="320065" y="81724"/>
                  </a:lnTo>
                  <a:lnTo>
                    <a:pt x="320065" y="80365"/>
                  </a:lnTo>
                  <a:close/>
                </a:path>
                <a:path w="332104" h="316864">
                  <a:moveTo>
                    <a:pt x="321132" y="303441"/>
                  </a:moveTo>
                  <a:lnTo>
                    <a:pt x="320611" y="302933"/>
                  </a:lnTo>
                  <a:lnTo>
                    <a:pt x="319227" y="302933"/>
                  </a:lnTo>
                  <a:lnTo>
                    <a:pt x="318706" y="303441"/>
                  </a:lnTo>
                  <a:lnTo>
                    <a:pt x="318706" y="304114"/>
                  </a:lnTo>
                  <a:lnTo>
                    <a:pt x="318706" y="304787"/>
                  </a:lnTo>
                  <a:lnTo>
                    <a:pt x="319227" y="305295"/>
                  </a:lnTo>
                  <a:lnTo>
                    <a:pt x="320611" y="305295"/>
                  </a:lnTo>
                  <a:lnTo>
                    <a:pt x="321132" y="304787"/>
                  </a:lnTo>
                  <a:lnTo>
                    <a:pt x="321132" y="303441"/>
                  </a:lnTo>
                  <a:close/>
                </a:path>
                <a:path w="332104" h="316864">
                  <a:moveTo>
                    <a:pt x="321398" y="83845"/>
                  </a:moveTo>
                  <a:lnTo>
                    <a:pt x="320852" y="83312"/>
                  </a:lnTo>
                  <a:lnTo>
                    <a:pt x="319519" y="83312"/>
                  </a:lnTo>
                  <a:lnTo>
                    <a:pt x="318985" y="83845"/>
                  </a:lnTo>
                  <a:lnTo>
                    <a:pt x="318985" y="84518"/>
                  </a:lnTo>
                  <a:lnTo>
                    <a:pt x="318985" y="85178"/>
                  </a:lnTo>
                  <a:lnTo>
                    <a:pt x="319519" y="85725"/>
                  </a:lnTo>
                  <a:lnTo>
                    <a:pt x="320852" y="85725"/>
                  </a:lnTo>
                  <a:lnTo>
                    <a:pt x="321398" y="85178"/>
                  </a:lnTo>
                  <a:lnTo>
                    <a:pt x="321398" y="83845"/>
                  </a:lnTo>
                  <a:close/>
                </a:path>
                <a:path w="332104" h="316864">
                  <a:moveTo>
                    <a:pt x="321665" y="86804"/>
                  </a:moveTo>
                  <a:lnTo>
                    <a:pt x="321132" y="86245"/>
                  </a:lnTo>
                  <a:lnTo>
                    <a:pt x="319773" y="86245"/>
                  </a:lnTo>
                  <a:lnTo>
                    <a:pt x="319239" y="86804"/>
                  </a:lnTo>
                  <a:lnTo>
                    <a:pt x="319239" y="87464"/>
                  </a:lnTo>
                  <a:lnTo>
                    <a:pt x="319239" y="88125"/>
                  </a:lnTo>
                  <a:lnTo>
                    <a:pt x="319773" y="88658"/>
                  </a:lnTo>
                  <a:lnTo>
                    <a:pt x="321132" y="88658"/>
                  </a:lnTo>
                  <a:lnTo>
                    <a:pt x="321665" y="88125"/>
                  </a:lnTo>
                  <a:lnTo>
                    <a:pt x="321665" y="86804"/>
                  </a:lnTo>
                  <a:close/>
                </a:path>
                <a:path w="332104" h="316864">
                  <a:moveTo>
                    <a:pt x="322199" y="299821"/>
                  </a:moveTo>
                  <a:lnTo>
                    <a:pt x="321614" y="299275"/>
                  </a:lnTo>
                  <a:lnTo>
                    <a:pt x="320294" y="299275"/>
                  </a:lnTo>
                  <a:lnTo>
                    <a:pt x="319773" y="299821"/>
                  </a:lnTo>
                  <a:lnTo>
                    <a:pt x="319773" y="300532"/>
                  </a:lnTo>
                  <a:lnTo>
                    <a:pt x="319773" y="301155"/>
                  </a:lnTo>
                  <a:lnTo>
                    <a:pt x="320294" y="301713"/>
                  </a:lnTo>
                  <a:lnTo>
                    <a:pt x="321614" y="301713"/>
                  </a:lnTo>
                  <a:lnTo>
                    <a:pt x="322199" y="301155"/>
                  </a:lnTo>
                  <a:lnTo>
                    <a:pt x="322199" y="299821"/>
                  </a:lnTo>
                  <a:close/>
                </a:path>
                <a:path w="332104" h="316864">
                  <a:moveTo>
                    <a:pt x="322732" y="292989"/>
                  </a:moveTo>
                  <a:lnTo>
                    <a:pt x="322199" y="292468"/>
                  </a:lnTo>
                  <a:lnTo>
                    <a:pt x="320865" y="292468"/>
                  </a:lnTo>
                  <a:lnTo>
                    <a:pt x="320319" y="292989"/>
                  </a:lnTo>
                  <a:lnTo>
                    <a:pt x="320319" y="291795"/>
                  </a:lnTo>
                  <a:lnTo>
                    <a:pt x="319760" y="291274"/>
                  </a:lnTo>
                  <a:lnTo>
                    <a:pt x="318439" y="291274"/>
                  </a:lnTo>
                  <a:lnTo>
                    <a:pt x="317919" y="291795"/>
                  </a:lnTo>
                  <a:lnTo>
                    <a:pt x="317919" y="292468"/>
                  </a:lnTo>
                  <a:lnTo>
                    <a:pt x="317919" y="293166"/>
                  </a:lnTo>
                  <a:lnTo>
                    <a:pt x="318439" y="293700"/>
                  </a:lnTo>
                  <a:lnTo>
                    <a:pt x="319760" y="293700"/>
                  </a:lnTo>
                  <a:lnTo>
                    <a:pt x="320319" y="293166"/>
                  </a:lnTo>
                  <a:lnTo>
                    <a:pt x="320319" y="293700"/>
                  </a:lnTo>
                  <a:lnTo>
                    <a:pt x="320319" y="294386"/>
                  </a:lnTo>
                  <a:lnTo>
                    <a:pt x="320865" y="294894"/>
                  </a:lnTo>
                  <a:lnTo>
                    <a:pt x="322199" y="294894"/>
                  </a:lnTo>
                  <a:lnTo>
                    <a:pt x="322732" y="294386"/>
                  </a:lnTo>
                  <a:lnTo>
                    <a:pt x="322732" y="292989"/>
                  </a:lnTo>
                  <a:close/>
                </a:path>
                <a:path w="332104" h="316864">
                  <a:moveTo>
                    <a:pt x="322732" y="289369"/>
                  </a:moveTo>
                  <a:lnTo>
                    <a:pt x="322199" y="288886"/>
                  </a:lnTo>
                  <a:lnTo>
                    <a:pt x="320865" y="288886"/>
                  </a:lnTo>
                  <a:lnTo>
                    <a:pt x="320319" y="289369"/>
                  </a:lnTo>
                  <a:lnTo>
                    <a:pt x="320319" y="290080"/>
                  </a:lnTo>
                  <a:lnTo>
                    <a:pt x="320319" y="290766"/>
                  </a:lnTo>
                  <a:lnTo>
                    <a:pt x="320865" y="291274"/>
                  </a:lnTo>
                  <a:lnTo>
                    <a:pt x="322199" y="291274"/>
                  </a:lnTo>
                  <a:lnTo>
                    <a:pt x="322732" y="290766"/>
                  </a:lnTo>
                  <a:lnTo>
                    <a:pt x="322732" y="289369"/>
                  </a:lnTo>
                  <a:close/>
                </a:path>
                <a:path w="332104" h="316864">
                  <a:moveTo>
                    <a:pt x="323545" y="90271"/>
                  </a:moveTo>
                  <a:lnTo>
                    <a:pt x="322999" y="89738"/>
                  </a:lnTo>
                  <a:lnTo>
                    <a:pt x="321665" y="89738"/>
                  </a:lnTo>
                  <a:lnTo>
                    <a:pt x="321132" y="90271"/>
                  </a:lnTo>
                  <a:lnTo>
                    <a:pt x="321132" y="90906"/>
                  </a:lnTo>
                  <a:lnTo>
                    <a:pt x="321132" y="91605"/>
                  </a:lnTo>
                  <a:lnTo>
                    <a:pt x="321665" y="92125"/>
                  </a:lnTo>
                  <a:lnTo>
                    <a:pt x="322999" y="92125"/>
                  </a:lnTo>
                  <a:lnTo>
                    <a:pt x="323545" y="91605"/>
                  </a:lnTo>
                  <a:lnTo>
                    <a:pt x="323545" y="90271"/>
                  </a:lnTo>
                  <a:close/>
                </a:path>
                <a:path w="332104" h="316864">
                  <a:moveTo>
                    <a:pt x="325132" y="84112"/>
                  </a:moveTo>
                  <a:lnTo>
                    <a:pt x="324612" y="83578"/>
                  </a:lnTo>
                  <a:lnTo>
                    <a:pt x="323278" y="83578"/>
                  </a:lnTo>
                  <a:lnTo>
                    <a:pt x="322745" y="84112"/>
                  </a:lnTo>
                  <a:lnTo>
                    <a:pt x="322745" y="84785"/>
                  </a:lnTo>
                  <a:lnTo>
                    <a:pt x="322745" y="85445"/>
                  </a:lnTo>
                  <a:lnTo>
                    <a:pt x="323278" y="85979"/>
                  </a:lnTo>
                  <a:lnTo>
                    <a:pt x="324612" y="85979"/>
                  </a:lnTo>
                  <a:lnTo>
                    <a:pt x="325132" y="85445"/>
                  </a:lnTo>
                  <a:lnTo>
                    <a:pt x="325132" y="84112"/>
                  </a:lnTo>
                  <a:close/>
                </a:path>
                <a:path w="332104" h="316864">
                  <a:moveTo>
                    <a:pt x="325920" y="310273"/>
                  </a:moveTo>
                  <a:lnTo>
                    <a:pt x="325412" y="309714"/>
                  </a:lnTo>
                  <a:lnTo>
                    <a:pt x="324053" y="309714"/>
                  </a:lnTo>
                  <a:lnTo>
                    <a:pt x="323557" y="310273"/>
                  </a:lnTo>
                  <a:lnTo>
                    <a:pt x="323557" y="310934"/>
                  </a:lnTo>
                  <a:lnTo>
                    <a:pt x="323557" y="311645"/>
                  </a:lnTo>
                  <a:lnTo>
                    <a:pt x="324053" y="312140"/>
                  </a:lnTo>
                  <a:lnTo>
                    <a:pt x="325412" y="312140"/>
                  </a:lnTo>
                  <a:lnTo>
                    <a:pt x="325920" y="311645"/>
                  </a:lnTo>
                  <a:lnTo>
                    <a:pt x="325920" y="310273"/>
                  </a:lnTo>
                  <a:close/>
                </a:path>
                <a:path w="332104" h="316864">
                  <a:moveTo>
                    <a:pt x="327291" y="304253"/>
                  </a:moveTo>
                  <a:lnTo>
                    <a:pt x="326771" y="303707"/>
                  </a:lnTo>
                  <a:lnTo>
                    <a:pt x="325462" y="303707"/>
                  </a:lnTo>
                  <a:lnTo>
                    <a:pt x="324878" y="304253"/>
                  </a:lnTo>
                  <a:lnTo>
                    <a:pt x="324878" y="304914"/>
                  </a:lnTo>
                  <a:lnTo>
                    <a:pt x="324878" y="305625"/>
                  </a:lnTo>
                  <a:lnTo>
                    <a:pt x="325462" y="306108"/>
                  </a:lnTo>
                  <a:lnTo>
                    <a:pt x="326771" y="306108"/>
                  </a:lnTo>
                  <a:lnTo>
                    <a:pt x="327291" y="305625"/>
                  </a:lnTo>
                  <a:lnTo>
                    <a:pt x="327291" y="304253"/>
                  </a:lnTo>
                  <a:close/>
                </a:path>
                <a:path w="332104" h="316864">
                  <a:moveTo>
                    <a:pt x="327520" y="296240"/>
                  </a:moveTo>
                  <a:lnTo>
                    <a:pt x="327025" y="295694"/>
                  </a:lnTo>
                  <a:lnTo>
                    <a:pt x="325653" y="295694"/>
                  </a:lnTo>
                  <a:lnTo>
                    <a:pt x="325132" y="296240"/>
                  </a:lnTo>
                  <a:lnTo>
                    <a:pt x="325132" y="296900"/>
                  </a:lnTo>
                  <a:lnTo>
                    <a:pt x="325132" y="297561"/>
                  </a:lnTo>
                  <a:lnTo>
                    <a:pt x="325653" y="298107"/>
                  </a:lnTo>
                  <a:lnTo>
                    <a:pt x="327025" y="298107"/>
                  </a:lnTo>
                  <a:lnTo>
                    <a:pt x="327520" y="297561"/>
                  </a:lnTo>
                  <a:lnTo>
                    <a:pt x="327520" y="296240"/>
                  </a:lnTo>
                  <a:close/>
                </a:path>
                <a:path w="332104" h="316864">
                  <a:moveTo>
                    <a:pt x="327799" y="87033"/>
                  </a:moveTo>
                  <a:lnTo>
                    <a:pt x="327253" y="86525"/>
                  </a:lnTo>
                  <a:lnTo>
                    <a:pt x="325920" y="86525"/>
                  </a:lnTo>
                  <a:lnTo>
                    <a:pt x="325513" y="86906"/>
                  </a:lnTo>
                  <a:lnTo>
                    <a:pt x="325132" y="86525"/>
                  </a:lnTo>
                  <a:lnTo>
                    <a:pt x="323786" y="86525"/>
                  </a:lnTo>
                  <a:lnTo>
                    <a:pt x="323278" y="87033"/>
                  </a:lnTo>
                  <a:lnTo>
                    <a:pt x="323278" y="87731"/>
                  </a:lnTo>
                  <a:lnTo>
                    <a:pt x="323278" y="88392"/>
                  </a:lnTo>
                  <a:lnTo>
                    <a:pt x="323786" y="88912"/>
                  </a:lnTo>
                  <a:lnTo>
                    <a:pt x="325132" y="88912"/>
                  </a:lnTo>
                  <a:lnTo>
                    <a:pt x="325513" y="88531"/>
                  </a:lnTo>
                  <a:lnTo>
                    <a:pt x="325920" y="88912"/>
                  </a:lnTo>
                  <a:lnTo>
                    <a:pt x="327253" y="88912"/>
                  </a:lnTo>
                  <a:lnTo>
                    <a:pt x="327799" y="88392"/>
                  </a:lnTo>
                  <a:lnTo>
                    <a:pt x="327799" y="87033"/>
                  </a:lnTo>
                  <a:close/>
                </a:path>
                <a:path w="332104" h="316864">
                  <a:moveTo>
                    <a:pt x="327952" y="288607"/>
                  </a:moveTo>
                  <a:lnTo>
                    <a:pt x="327418" y="288061"/>
                  </a:lnTo>
                  <a:lnTo>
                    <a:pt x="326072" y="288061"/>
                  </a:lnTo>
                  <a:lnTo>
                    <a:pt x="325526" y="288607"/>
                  </a:lnTo>
                  <a:lnTo>
                    <a:pt x="325526" y="289255"/>
                  </a:lnTo>
                  <a:lnTo>
                    <a:pt x="325526" y="289953"/>
                  </a:lnTo>
                  <a:lnTo>
                    <a:pt x="326072" y="290474"/>
                  </a:lnTo>
                  <a:lnTo>
                    <a:pt x="327418" y="290474"/>
                  </a:lnTo>
                  <a:lnTo>
                    <a:pt x="327952" y="289953"/>
                  </a:lnTo>
                  <a:lnTo>
                    <a:pt x="327952" y="288607"/>
                  </a:lnTo>
                  <a:close/>
                </a:path>
                <a:path w="332104" h="316864">
                  <a:moveTo>
                    <a:pt x="330111" y="291172"/>
                  </a:moveTo>
                  <a:lnTo>
                    <a:pt x="329577" y="290639"/>
                  </a:lnTo>
                  <a:lnTo>
                    <a:pt x="328256" y="290639"/>
                  </a:lnTo>
                  <a:lnTo>
                    <a:pt x="327698" y="291172"/>
                  </a:lnTo>
                  <a:lnTo>
                    <a:pt x="327698" y="291833"/>
                  </a:lnTo>
                  <a:lnTo>
                    <a:pt x="327698" y="292519"/>
                  </a:lnTo>
                  <a:lnTo>
                    <a:pt x="328256" y="293052"/>
                  </a:lnTo>
                  <a:lnTo>
                    <a:pt x="329577" y="293052"/>
                  </a:lnTo>
                  <a:lnTo>
                    <a:pt x="330111" y="292519"/>
                  </a:lnTo>
                  <a:lnTo>
                    <a:pt x="330111" y="291172"/>
                  </a:lnTo>
                  <a:close/>
                </a:path>
                <a:path w="332104" h="316864">
                  <a:moveTo>
                    <a:pt x="330212" y="93484"/>
                  </a:moveTo>
                  <a:lnTo>
                    <a:pt x="329666" y="92951"/>
                  </a:lnTo>
                  <a:lnTo>
                    <a:pt x="328358" y="92951"/>
                  </a:lnTo>
                  <a:lnTo>
                    <a:pt x="327799" y="93484"/>
                  </a:lnTo>
                  <a:lnTo>
                    <a:pt x="327799" y="94119"/>
                  </a:lnTo>
                  <a:lnTo>
                    <a:pt x="327799" y="94818"/>
                  </a:lnTo>
                  <a:lnTo>
                    <a:pt x="328358" y="95364"/>
                  </a:lnTo>
                  <a:lnTo>
                    <a:pt x="329666" y="95364"/>
                  </a:lnTo>
                  <a:lnTo>
                    <a:pt x="330212" y="94818"/>
                  </a:lnTo>
                  <a:lnTo>
                    <a:pt x="330212" y="93484"/>
                  </a:lnTo>
                  <a:close/>
                </a:path>
                <a:path w="332104" h="316864">
                  <a:moveTo>
                    <a:pt x="330212" y="88912"/>
                  </a:moveTo>
                  <a:lnTo>
                    <a:pt x="329666" y="88392"/>
                  </a:lnTo>
                  <a:lnTo>
                    <a:pt x="328358" y="88392"/>
                  </a:lnTo>
                  <a:lnTo>
                    <a:pt x="327799" y="88912"/>
                  </a:lnTo>
                  <a:lnTo>
                    <a:pt x="327799" y="89192"/>
                  </a:lnTo>
                  <a:lnTo>
                    <a:pt x="326504" y="89192"/>
                  </a:lnTo>
                  <a:lnTo>
                    <a:pt x="325920" y="89738"/>
                  </a:lnTo>
                  <a:lnTo>
                    <a:pt x="325920" y="90398"/>
                  </a:lnTo>
                  <a:lnTo>
                    <a:pt x="325920" y="91071"/>
                  </a:lnTo>
                  <a:lnTo>
                    <a:pt x="326504" y="91605"/>
                  </a:lnTo>
                  <a:lnTo>
                    <a:pt x="327799" y="91605"/>
                  </a:lnTo>
                  <a:lnTo>
                    <a:pt x="328345" y="91071"/>
                  </a:lnTo>
                  <a:lnTo>
                    <a:pt x="328345" y="90805"/>
                  </a:lnTo>
                  <a:lnTo>
                    <a:pt x="329666" y="90805"/>
                  </a:lnTo>
                  <a:lnTo>
                    <a:pt x="330212" y="90271"/>
                  </a:lnTo>
                  <a:lnTo>
                    <a:pt x="330212" y="88912"/>
                  </a:lnTo>
                  <a:close/>
                </a:path>
                <a:path w="332104" h="316864">
                  <a:moveTo>
                    <a:pt x="330746" y="311073"/>
                  </a:moveTo>
                  <a:lnTo>
                    <a:pt x="330238" y="310553"/>
                  </a:lnTo>
                  <a:lnTo>
                    <a:pt x="328853" y="310553"/>
                  </a:lnTo>
                  <a:lnTo>
                    <a:pt x="328345" y="311073"/>
                  </a:lnTo>
                  <a:lnTo>
                    <a:pt x="328345" y="311734"/>
                  </a:lnTo>
                  <a:lnTo>
                    <a:pt x="328345" y="312445"/>
                  </a:lnTo>
                  <a:lnTo>
                    <a:pt x="328853" y="312953"/>
                  </a:lnTo>
                  <a:lnTo>
                    <a:pt x="330238" y="312953"/>
                  </a:lnTo>
                  <a:lnTo>
                    <a:pt x="330746" y="312445"/>
                  </a:lnTo>
                  <a:lnTo>
                    <a:pt x="330746" y="311073"/>
                  </a:lnTo>
                  <a:close/>
                </a:path>
                <a:path w="332104" h="316864">
                  <a:moveTo>
                    <a:pt x="330746" y="297421"/>
                  </a:moveTo>
                  <a:lnTo>
                    <a:pt x="330238" y="296900"/>
                  </a:lnTo>
                  <a:lnTo>
                    <a:pt x="328853" y="296900"/>
                  </a:lnTo>
                  <a:lnTo>
                    <a:pt x="328345" y="297421"/>
                  </a:lnTo>
                  <a:lnTo>
                    <a:pt x="328345" y="298107"/>
                  </a:lnTo>
                  <a:lnTo>
                    <a:pt x="328345" y="298792"/>
                  </a:lnTo>
                  <a:lnTo>
                    <a:pt x="327672" y="298907"/>
                  </a:lnTo>
                  <a:lnTo>
                    <a:pt x="327139" y="299440"/>
                  </a:lnTo>
                  <a:lnTo>
                    <a:pt x="327139" y="300075"/>
                  </a:lnTo>
                  <a:lnTo>
                    <a:pt x="327139" y="300799"/>
                  </a:lnTo>
                  <a:lnTo>
                    <a:pt x="327672" y="301332"/>
                  </a:lnTo>
                  <a:lnTo>
                    <a:pt x="329031" y="301332"/>
                  </a:lnTo>
                  <a:lnTo>
                    <a:pt x="329565" y="300799"/>
                  </a:lnTo>
                  <a:lnTo>
                    <a:pt x="329565" y="299440"/>
                  </a:lnTo>
                  <a:lnTo>
                    <a:pt x="329399" y="299275"/>
                  </a:lnTo>
                  <a:lnTo>
                    <a:pt x="330238" y="299275"/>
                  </a:lnTo>
                  <a:lnTo>
                    <a:pt x="330746" y="298792"/>
                  </a:lnTo>
                  <a:lnTo>
                    <a:pt x="330746" y="297421"/>
                  </a:lnTo>
                  <a:close/>
                </a:path>
                <a:path w="332104" h="316864">
                  <a:moveTo>
                    <a:pt x="331978" y="301434"/>
                  </a:moveTo>
                  <a:lnTo>
                    <a:pt x="331406" y="300901"/>
                  </a:lnTo>
                  <a:lnTo>
                    <a:pt x="330085" y="300901"/>
                  </a:lnTo>
                  <a:lnTo>
                    <a:pt x="329565" y="301434"/>
                  </a:lnTo>
                  <a:lnTo>
                    <a:pt x="329565" y="302145"/>
                  </a:lnTo>
                  <a:lnTo>
                    <a:pt x="329565" y="302780"/>
                  </a:lnTo>
                  <a:lnTo>
                    <a:pt x="330085" y="303326"/>
                  </a:lnTo>
                  <a:lnTo>
                    <a:pt x="331406" y="303326"/>
                  </a:lnTo>
                  <a:lnTo>
                    <a:pt x="331978" y="302780"/>
                  </a:lnTo>
                  <a:lnTo>
                    <a:pt x="331978" y="301434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" name="object 200"/>
            <p:cNvSpPr/>
            <p:nvPr/>
          </p:nvSpPr>
          <p:spPr>
            <a:xfrm>
              <a:off x="6521069" y="4312481"/>
              <a:ext cx="103505" cy="127635"/>
            </a:xfrm>
            <a:custGeom>
              <a:avLst/>
              <a:gdLst/>
              <a:ahLst/>
              <a:cxnLst/>
              <a:rect l="l" t="t" r="r" b="b"/>
              <a:pathLst>
                <a:path w="103504" h="127635">
                  <a:moveTo>
                    <a:pt x="2425" y="125730"/>
                  </a:moveTo>
                  <a:lnTo>
                    <a:pt x="1930" y="125183"/>
                  </a:lnTo>
                  <a:lnTo>
                    <a:pt x="558" y="125183"/>
                  </a:lnTo>
                  <a:lnTo>
                    <a:pt x="0" y="125730"/>
                  </a:lnTo>
                  <a:lnTo>
                    <a:pt x="0" y="126390"/>
                  </a:lnTo>
                  <a:lnTo>
                    <a:pt x="0" y="127063"/>
                  </a:lnTo>
                  <a:lnTo>
                    <a:pt x="558" y="127596"/>
                  </a:lnTo>
                  <a:lnTo>
                    <a:pt x="1930" y="127596"/>
                  </a:lnTo>
                  <a:lnTo>
                    <a:pt x="2425" y="127063"/>
                  </a:lnTo>
                  <a:lnTo>
                    <a:pt x="2425" y="125730"/>
                  </a:lnTo>
                  <a:close/>
                </a:path>
                <a:path w="103504" h="127635">
                  <a:moveTo>
                    <a:pt x="2692" y="122237"/>
                  </a:moveTo>
                  <a:lnTo>
                    <a:pt x="2146" y="121704"/>
                  </a:lnTo>
                  <a:lnTo>
                    <a:pt x="850" y="121704"/>
                  </a:lnTo>
                  <a:lnTo>
                    <a:pt x="330" y="122237"/>
                  </a:lnTo>
                  <a:lnTo>
                    <a:pt x="330" y="122936"/>
                  </a:lnTo>
                  <a:lnTo>
                    <a:pt x="330" y="123571"/>
                  </a:lnTo>
                  <a:lnTo>
                    <a:pt x="850" y="124129"/>
                  </a:lnTo>
                  <a:lnTo>
                    <a:pt x="2146" y="124129"/>
                  </a:lnTo>
                  <a:lnTo>
                    <a:pt x="2692" y="123571"/>
                  </a:lnTo>
                  <a:lnTo>
                    <a:pt x="2692" y="122237"/>
                  </a:lnTo>
                  <a:close/>
                </a:path>
                <a:path w="103504" h="127635">
                  <a:moveTo>
                    <a:pt x="37490" y="68211"/>
                  </a:moveTo>
                  <a:lnTo>
                    <a:pt x="36931" y="67678"/>
                  </a:lnTo>
                  <a:lnTo>
                    <a:pt x="35598" y="67678"/>
                  </a:lnTo>
                  <a:lnTo>
                    <a:pt x="35064" y="68211"/>
                  </a:lnTo>
                  <a:lnTo>
                    <a:pt x="35064" y="68897"/>
                  </a:lnTo>
                  <a:lnTo>
                    <a:pt x="35064" y="69557"/>
                  </a:lnTo>
                  <a:lnTo>
                    <a:pt x="35598" y="70091"/>
                  </a:lnTo>
                  <a:lnTo>
                    <a:pt x="36931" y="70091"/>
                  </a:lnTo>
                  <a:lnTo>
                    <a:pt x="37490" y="69557"/>
                  </a:lnTo>
                  <a:lnTo>
                    <a:pt x="37490" y="68211"/>
                  </a:lnTo>
                  <a:close/>
                </a:path>
                <a:path w="103504" h="127635">
                  <a:moveTo>
                    <a:pt x="40157" y="72224"/>
                  </a:moveTo>
                  <a:lnTo>
                    <a:pt x="39611" y="71691"/>
                  </a:lnTo>
                  <a:lnTo>
                    <a:pt x="38265" y="71691"/>
                  </a:lnTo>
                  <a:lnTo>
                    <a:pt x="37731" y="72224"/>
                  </a:lnTo>
                  <a:lnTo>
                    <a:pt x="37731" y="72910"/>
                  </a:lnTo>
                  <a:lnTo>
                    <a:pt x="37731" y="73571"/>
                  </a:lnTo>
                  <a:lnTo>
                    <a:pt x="38265" y="74104"/>
                  </a:lnTo>
                  <a:lnTo>
                    <a:pt x="39611" y="74104"/>
                  </a:lnTo>
                  <a:lnTo>
                    <a:pt x="40157" y="73571"/>
                  </a:lnTo>
                  <a:lnTo>
                    <a:pt x="40157" y="72224"/>
                  </a:lnTo>
                  <a:close/>
                </a:path>
                <a:path w="103504" h="127635">
                  <a:moveTo>
                    <a:pt x="40970" y="67411"/>
                  </a:moveTo>
                  <a:lnTo>
                    <a:pt x="40411" y="66878"/>
                  </a:lnTo>
                  <a:lnTo>
                    <a:pt x="39865" y="66878"/>
                  </a:lnTo>
                  <a:lnTo>
                    <a:pt x="39865" y="65570"/>
                  </a:lnTo>
                  <a:lnTo>
                    <a:pt x="39344" y="64998"/>
                  </a:lnTo>
                  <a:lnTo>
                    <a:pt x="38011" y="64998"/>
                  </a:lnTo>
                  <a:lnTo>
                    <a:pt x="37490" y="65570"/>
                  </a:lnTo>
                  <a:lnTo>
                    <a:pt x="37490" y="66217"/>
                  </a:lnTo>
                  <a:lnTo>
                    <a:pt x="37490" y="66878"/>
                  </a:lnTo>
                  <a:lnTo>
                    <a:pt x="38011" y="67411"/>
                  </a:lnTo>
                  <a:lnTo>
                    <a:pt x="38519" y="67411"/>
                  </a:lnTo>
                  <a:lnTo>
                    <a:pt x="38519" y="68084"/>
                  </a:lnTo>
                  <a:lnTo>
                    <a:pt x="38519" y="68757"/>
                  </a:lnTo>
                  <a:lnTo>
                    <a:pt x="39077" y="69291"/>
                  </a:lnTo>
                  <a:lnTo>
                    <a:pt x="40411" y="69291"/>
                  </a:lnTo>
                  <a:lnTo>
                    <a:pt x="40970" y="68757"/>
                  </a:lnTo>
                  <a:lnTo>
                    <a:pt x="40970" y="67411"/>
                  </a:lnTo>
                  <a:close/>
                </a:path>
                <a:path w="103504" h="127635">
                  <a:moveTo>
                    <a:pt x="42316" y="63411"/>
                  </a:moveTo>
                  <a:lnTo>
                    <a:pt x="41783" y="62865"/>
                  </a:lnTo>
                  <a:lnTo>
                    <a:pt x="40411" y="62865"/>
                  </a:lnTo>
                  <a:lnTo>
                    <a:pt x="39878" y="62331"/>
                  </a:lnTo>
                  <a:lnTo>
                    <a:pt x="38519" y="62331"/>
                  </a:lnTo>
                  <a:lnTo>
                    <a:pt x="38011" y="62852"/>
                  </a:lnTo>
                  <a:lnTo>
                    <a:pt x="38011" y="63550"/>
                  </a:lnTo>
                  <a:lnTo>
                    <a:pt x="38011" y="64211"/>
                  </a:lnTo>
                  <a:lnTo>
                    <a:pt x="38519" y="64744"/>
                  </a:lnTo>
                  <a:lnTo>
                    <a:pt x="39878" y="64744"/>
                  </a:lnTo>
                  <a:lnTo>
                    <a:pt x="40411" y="65265"/>
                  </a:lnTo>
                  <a:lnTo>
                    <a:pt x="41783" y="65265"/>
                  </a:lnTo>
                  <a:lnTo>
                    <a:pt x="42316" y="64731"/>
                  </a:lnTo>
                  <a:lnTo>
                    <a:pt x="42316" y="63411"/>
                  </a:lnTo>
                  <a:close/>
                </a:path>
                <a:path w="103504" h="127635">
                  <a:moveTo>
                    <a:pt x="43078" y="71158"/>
                  </a:moveTo>
                  <a:lnTo>
                    <a:pt x="42570" y="70599"/>
                  </a:lnTo>
                  <a:lnTo>
                    <a:pt x="41211" y="70599"/>
                  </a:lnTo>
                  <a:lnTo>
                    <a:pt x="40690" y="71158"/>
                  </a:lnTo>
                  <a:lnTo>
                    <a:pt x="40690" y="71818"/>
                  </a:lnTo>
                  <a:lnTo>
                    <a:pt x="40690" y="72504"/>
                  </a:lnTo>
                  <a:lnTo>
                    <a:pt x="41211" y="73050"/>
                  </a:lnTo>
                  <a:lnTo>
                    <a:pt x="42570" y="73050"/>
                  </a:lnTo>
                  <a:lnTo>
                    <a:pt x="43078" y="72504"/>
                  </a:lnTo>
                  <a:lnTo>
                    <a:pt x="43078" y="71158"/>
                  </a:lnTo>
                  <a:close/>
                </a:path>
                <a:path w="103504" h="127635">
                  <a:moveTo>
                    <a:pt x="43865" y="59385"/>
                  </a:moveTo>
                  <a:lnTo>
                    <a:pt x="43357" y="58864"/>
                  </a:lnTo>
                  <a:lnTo>
                    <a:pt x="41998" y="58864"/>
                  </a:lnTo>
                  <a:lnTo>
                    <a:pt x="41503" y="59385"/>
                  </a:lnTo>
                  <a:lnTo>
                    <a:pt x="40970" y="58864"/>
                  </a:lnTo>
                  <a:lnTo>
                    <a:pt x="39611" y="58864"/>
                  </a:lnTo>
                  <a:lnTo>
                    <a:pt x="39077" y="59385"/>
                  </a:lnTo>
                  <a:lnTo>
                    <a:pt x="39077" y="60096"/>
                  </a:lnTo>
                  <a:lnTo>
                    <a:pt x="39077" y="60756"/>
                  </a:lnTo>
                  <a:lnTo>
                    <a:pt x="39611" y="61264"/>
                  </a:lnTo>
                  <a:lnTo>
                    <a:pt x="40970" y="61264"/>
                  </a:lnTo>
                  <a:lnTo>
                    <a:pt x="41503" y="60756"/>
                  </a:lnTo>
                  <a:lnTo>
                    <a:pt x="41998" y="61264"/>
                  </a:lnTo>
                  <a:lnTo>
                    <a:pt x="43357" y="61264"/>
                  </a:lnTo>
                  <a:lnTo>
                    <a:pt x="43865" y="60756"/>
                  </a:lnTo>
                  <a:lnTo>
                    <a:pt x="43865" y="59385"/>
                  </a:lnTo>
                  <a:close/>
                </a:path>
                <a:path w="103504" h="127635">
                  <a:moveTo>
                    <a:pt x="44970" y="66078"/>
                  </a:moveTo>
                  <a:lnTo>
                    <a:pt x="44424" y="65557"/>
                  </a:lnTo>
                  <a:lnTo>
                    <a:pt x="43078" y="65557"/>
                  </a:lnTo>
                  <a:lnTo>
                    <a:pt x="42570" y="66078"/>
                  </a:lnTo>
                  <a:lnTo>
                    <a:pt x="42570" y="66763"/>
                  </a:lnTo>
                  <a:lnTo>
                    <a:pt x="42570" y="67411"/>
                  </a:lnTo>
                  <a:lnTo>
                    <a:pt x="43078" y="67957"/>
                  </a:lnTo>
                  <a:lnTo>
                    <a:pt x="44424" y="67957"/>
                  </a:lnTo>
                  <a:lnTo>
                    <a:pt x="44970" y="67411"/>
                  </a:lnTo>
                  <a:lnTo>
                    <a:pt x="44970" y="66078"/>
                  </a:lnTo>
                  <a:close/>
                </a:path>
                <a:path w="103504" h="127635">
                  <a:moveTo>
                    <a:pt x="46151" y="69824"/>
                  </a:moveTo>
                  <a:lnTo>
                    <a:pt x="45593" y="69278"/>
                  </a:lnTo>
                  <a:lnTo>
                    <a:pt x="44272" y="69278"/>
                  </a:lnTo>
                  <a:lnTo>
                    <a:pt x="43713" y="69824"/>
                  </a:lnTo>
                  <a:lnTo>
                    <a:pt x="43713" y="70485"/>
                  </a:lnTo>
                  <a:lnTo>
                    <a:pt x="43713" y="71145"/>
                  </a:lnTo>
                  <a:lnTo>
                    <a:pt x="44272" y="71691"/>
                  </a:lnTo>
                  <a:lnTo>
                    <a:pt x="45593" y="71691"/>
                  </a:lnTo>
                  <a:lnTo>
                    <a:pt x="46151" y="71145"/>
                  </a:lnTo>
                  <a:lnTo>
                    <a:pt x="46151" y="69824"/>
                  </a:lnTo>
                  <a:close/>
                </a:path>
                <a:path w="103504" h="127635">
                  <a:moveTo>
                    <a:pt x="46558" y="56705"/>
                  </a:moveTo>
                  <a:lnTo>
                    <a:pt x="46050" y="56197"/>
                  </a:lnTo>
                  <a:lnTo>
                    <a:pt x="44704" y="56197"/>
                  </a:lnTo>
                  <a:lnTo>
                    <a:pt x="44145" y="55651"/>
                  </a:lnTo>
                  <a:lnTo>
                    <a:pt x="42849" y="55651"/>
                  </a:lnTo>
                  <a:lnTo>
                    <a:pt x="42316" y="56184"/>
                  </a:lnTo>
                  <a:lnTo>
                    <a:pt x="42316" y="56832"/>
                  </a:lnTo>
                  <a:lnTo>
                    <a:pt x="42316" y="57543"/>
                  </a:lnTo>
                  <a:lnTo>
                    <a:pt x="42849" y="58051"/>
                  </a:lnTo>
                  <a:lnTo>
                    <a:pt x="44145" y="58051"/>
                  </a:lnTo>
                  <a:lnTo>
                    <a:pt x="44704" y="58610"/>
                  </a:lnTo>
                  <a:lnTo>
                    <a:pt x="46050" y="58610"/>
                  </a:lnTo>
                  <a:lnTo>
                    <a:pt x="46558" y="58051"/>
                  </a:lnTo>
                  <a:lnTo>
                    <a:pt x="46558" y="56705"/>
                  </a:lnTo>
                  <a:close/>
                </a:path>
                <a:path w="103504" h="127635">
                  <a:moveTo>
                    <a:pt x="47637" y="53492"/>
                  </a:moveTo>
                  <a:lnTo>
                    <a:pt x="47091" y="52959"/>
                  </a:lnTo>
                  <a:lnTo>
                    <a:pt x="46558" y="52959"/>
                  </a:lnTo>
                  <a:lnTo>
                    <a:pt x="47091" y="52451"/>
                  </a:lnTo>
                  <a:lnTo>
                    <a:pt x="47091" y="51104"/>
                  </a:lnTo>
                  <a:lnTo>
                    <a:pt x="46558" y="50558"/>
                  </a:lnTo>
                  <a:lnTo>
                    <a:pt x="45770" y="50558"/>
                  </a:lnTo>
                  <a:lnTo>
                    <a:pt x="45770" y="52959"/>
                  </a:lnTo>
                  <a:lnTo>
                    <a:pt x="45491" y="53238"/>
                  </a:lnTo>
                  <a:lnTo>
                    <a:pt x="45491" y="52959"/>
                  </a:lnTo>
                  <a:lnTo>
                    <a:pt x="45770" y="52959"/>
                  </a:lnTo>
                  <a:lnTo>
                    <a:pt x="45770" y="50558"/>
                  </a:lnTo>
                  <a:lnTo>
                    <a:pt x="45224" y="50558"/>
                  </a:lnTo>
                  <a:lnTo>
                    <a:pt x="44704" y="51104"/>
                  </a:lnTo>
                  <a:lnTo>
                    <a:pt x="44704" y="51777"/>
                  </a:lnTo>
                  <a:lnTo>
                    <a:pt x="44704" y="52171"/>
                  </a:lnTo>
                  <a:lnTo>
                    <a:pt x="43611" y="52171"/>
                  </a:lnTo>
                  <a:lnTo>
                    <a:pt x="43078" y="52705"/>
                  </a:lnTo>
                  <a:lnTo>
                    <a:pt x="43078" y="53365"/>
                  </a:lnTo>
                  <a:lnTo>
                    <a:pt x="43078" y="54038"/>
                  </a:lnTo>
                  <a:lnTo>
                    <a:pt x="43611" y="54584"/>
                  </a:lnTo>
                  <a:lnTo>
                    <a:pt x="44970" y="54584"/>
                  </a:lnTo>
                  <a:lnTo>
                    <a:pt x="45224" y="54330"/>
                  </a:lnTo>
                  <a:lnTo>
                    <a:pt x="45224" y="54838"/>
                  </a:lnTo>
                  <a:lnTo>
                    <a:pt x="45770" y="55384"/>
                  </a:lnTo>
                  <a:lnTo>
                    <a:pt x="47091" y="55384"/>
                  </a:lnTo>
                  <a:lnTo>
                    <a:pt x="47637" y="54838"/>
                  </a:lnTo>
                  <a:lnTo>
                    <a:pt x="47637" y="53492"/>
                  </a:lnTo>
                  <a:close/>
                </a:path>
                <a:path w="103504" h="127635">
                  <a:moveTo>
                    <a:pt x="48158" y="47104"/>
                  </a:moveTo>
                  <a:lnTo>
                    <a:pt x="47637" y="46532"/>
                  </a:lnTo>
                  <a:lnTo>
                    <a:pt x="46316" y="46532"/>
                  </a:lnTo>
                  <a:lnTo>
                    <a:pt x="45770" y="47104"/>
                  </a:lnTo>
                  <a:lnTo>
                    <a:pt x="45770" y="47752"/>
                  </a:lnTo>
                  <a:lnTo>
                    <a:pt x="45770" y="48437"/>
                  </a:lnTo>
                  <a:lnTo>
                    <a:pt x="46316" y="48971"/>
                  </a:lnTo>
                  <a:lnTo>
                    <a:pt x="47637" y="48971"/>
                  </a:lnTo>
                  <a:lnTo>
                    <a:pt x="48158" y="48437"/>
                  </a:lnTo>
                  <a:lnTo>
                    <a:pt x="48158" y="47104"/>
                  </a:lnTo>
                  <a:close/>
                </a:path>
                <a:path w="103504" h="127635">
                  <a:moveTo>
                    <a:pt x="48983" y="58051"/>
                  </a:moveTo>
                  <a:lnTo>
                    <a:pt x="48425" y="57543"/>
                  </a:lnTo>
                  <a:lnTo>
                    <a:pt x="47091" y="57543"/>
                  </a:lnTo>
                  <a:lnTo>
                    <a:pt x="46558" y="58051"/>
                  </a:lnTo>
                  <a:lnTo>
                    <a:pt x="46558" y="58712"/>
                  </a:lnTo>
                  <a:lnTo>
                    <a:pt x="46558" y="59372"/>
                  </a:lnTo>
                  <a:lnTo>
                    <a:pt x="45224" y="59372"/>
                  </a:lnTo>
                  <a:lnTo>
                    <a:pt x="44704" y="59905"/>
                  </a:lnTo>
                  <a:lnTo>
                    <a:pt x="44704" y="60591"/>
                  </a:lnTo>
                  <a:lnTo>
                    <a:pt x="44704" y="61277"/>
                  </a:lnTo>
                  <a:lnTo>
                    <a:pt x="45224" y="61772"/>
                  </a:lnTo>
                  <a:lnTo>
                    <a:pt x="46558" y="61772"/>
                  </a:lnTo>
                  <a:lnTo>
                    <a:pt x="47091" y="61277"/>
                  </a:lnTo>
                  <a:lnTo>
                    <a:pt x="47091" y="59918"/>
                  </a:lnTo>
                  <a:lnTo>
                    <a:pt x="48425" y="59918"/>
                  </a:lnTo>
                  <a:lnTo>
                    <a:pt x="48983" y="59385"/>
                  </a:lnTo>
                  <a:lnTo>
                    <a:pt x="48983" y="58051"/>
                  </a:lnTo>
                  <a:close/>
                </a:path>
                <a:path w="103504" h="127635">
                  <a:moveTo>
                    <a:pt x="49784" y="50025"/>
                  </a:moveTo>
                  <a:lnTo>
                    <a:pt x="49237" y="49479"/>
                  </a:lnTo>
                  <a:lnTo>
                    <a:pt x="47891" y="49479"/>
                  </a:lnTo>
                  <a:lnTo>
                    <a:pt x="47371" y="50025"/>
                  </a:lnTo>
                  <a:lnTo>
                    <a:pt x="47371" y="50685"/>
                  </a:lnTo>
                  <a:lnTo>
                    <a:pt x="47371" y="51371"/>
                  </a:lnTo>
                  <a:lnTo>
                    <a:pt x="47891" y="51904"/>
                  </a:lnTo>
                  <a:lnTo>
                    <a:pt x="49237" y="51904"/>
                  </a:lnTo>
                  <a:lnTo>
                    <a:pt x="49784" y="51371"/>
                  </a:lnTo>
                  <a:lnTo>
                    <a:pt x="49784" y="50025"/>
                  </a:lnTo>
                  <a:close/>
                </a:path>
                <a:path w="103504" h="127635">
                  <a:moveTo>
                    <a:pt x="51117" y="53238"/>
                  </a:moveTo>
                  <a:lnTo>
                    <a:pt x="50584" y="52705"/>
                  </a:lnTo>
                  <a:lnTo>
                    <a:pt x="49237" y="52705"/>
                  </a:lnTo>
                  <a:lnTo>
                    <a:pt x="48717" y="53238"/>
                  </a:lnTo>
                  <a:lnTo>
                    <a:pt x="48717" y="53911"/>
                  </a:lnTo>
                  <a:lnTo>
                    <a:pt x="48717" y="54584"/>
                  </a:lnTo>
                  <a:lnTo>
                    <a:pt x="49237" y="55118"/>
                  </a:lnTo>
                  <a:lnTo>
                    <a:pt x="50584" y="55118"/>
                  </a:lnTo>
                  <a:lnTo>
                    <a:pt x="51117" y="54584"/>
                  </a:lnTo>
                  <a:lnTo>
                    <a:pt x="51117" y="53238"/>
                  </a:lnTo>
                  <a:close/>
                </a:path>
                <a:path w="103504" h="127635">
                  <a:moveTo>
                    <a:pt x="51650" y="45212"/>
                  </a:moveTo>
                  <a:lnTo>
                    <a:pt x="51117" y="44653"/>
                  </a:lnTo>
                  <a:lnTo>
                    <a:pt x="49784" y="44653"/>
                  </a:lnTo>
                  <a:lnTo>
                    <a:pt x="49237" y="45212"/>
                  </a:lnTo>
                  <a:lnTo>
                    <a:pt x="49237" y="45897"/>
                  </a:lnTo>
                  <a:lnTo>
                    <a:pt x="49237" y="46532"/>
                  </a:lnTo>
                  <a:lnTo>
                    <a:pt x="48983" y="46532"/>
                  </a:lnTo>
                  <a:lnTo>
                    <a:pt x="48437" y="47104"/>
                  </a:lnTo>
                  <a:lnTo>
                    <a:pt x="48437" y="47752"/>
                  </a:lnTo>
                  <a:lnTo>
                    <a:pt x="48437" y="48437"/>
                  </a:lnTo>
                  <a:lnTo>
                    <a:pt x="48983" y="48971"/>
                  </a:lnTo>
                  <a:lnTo>
                    <a:pt x="50304" y="48971"/>
                  </a:lnTo>
                  <a:lnTo>
                    <a:pt x="50838" y="48437"/>
                  </a:lnTo>
                  <a:lnTo>
                    <a:pt x="50838" y="47104"/>
                  </a:lnTo>
                  <a:lnTo>
                    <a:pt x="51117" y="47091"/>
                  </a:lnTo>
                  <a:lnTo>
                    <a:pt x="51650" y="46532"/>
                  </a:lnTo>
                  <a:lnTo>
                    <a:pt x="51650" y="45212"/>
                  </a:lnTo>
                  <a:close/>
                </a:path>
                <a:path w="103504" h="127635">
                  <a:moveTo>
                    <a:pt x="53784" y="37185"/>
                  </a:moveTo>
                  <a:lnTo>
                    <a:pt x="53251" y="36652"/>
                  </a:lnTo>
                  <a:lnTo>
                    <a:pt x="51930" y="36652"/>
                  </a:lnTo>
                  <a:lnTo>
                    <a:pt x="51371" y="37185"/>
                  </a:lnTo>
                  <a:lnTo>
                    <a:pt x="51371" y="37871"/>
                  </a:lnTo>
                  <a:lnTo>
                    <a:pt x="51371" y="38277"/>
                  </a:lnTo>
                  <a:lnTo>
                    <a:pt x="51371" y="38531"/>
                  </a:lnTo>
                  <a:lnTo>
                    <a:pt x="51371" y="38900"/>
                  </a:lnTo>
                  <a:lnTo>
                    <a:pt x="51371" y="39598"/>
                  </a:lnTo>
                  <a:lnTo>
                    <a:pt x="51930" y="40144"/>
                  </a:lnTo>
                  <a:lnTo>
                    <a:pt x="53251" y="40144"/>
                  </a:lnTo>
                  <a:lnTo>
                    <a:pt x="53784" y="39598"/>
                  </a:lnTo>
                  <a:lnTo>
                    <a:pt x="53784" y="38531"/>
                  </a:lnTo>
                  <a:lnTo>
                    <a:pt x="53784" y="38277"/>
                  </a:lnTo>
                  <a:lnTo>
                    <a:pt x="53784" y="37185"/>
                  </a:lnTo>
                  <a:close/>
                </a:path>
                <a:path w="103504" h="127635">
                  <a:moveTo>
                    <a:pt x="54584" y="40944"/>
                  </a:moveTo>
                  <a:lnTo>
                    <a:pt x="54038" y="40386"/>
                  </a:lnTo>
                  <a:lnTo>
                    <a:pt x="52730" y="40386"/>
                  </a:lnTo>
                  <a:lnTo>
                    <a:pt x="52171" y="40944"/>
                  </a:lnTo>
                  <a:lnTo>
                    <a:pt x="52171" y="41579"/>
                  </a:lnTo>
                  <a:lnTo>
                    <a:pt x="52171" y="42265"/>
                  </a:lnTo>
                  <a:lnTo>
                    <a:pt x="52730" y="42811"/>
                  </a:lnTo>
                  <a:lnTo>
                    <a:pt x="54038" y="42811"/>
                  </a:lnTo>
                  <a:lnTo>
                    <a:pt x="54584" y="42265"/>
                  </a:lnTo>
                  <a:lnTo>
                    <a:pt x="54584" y="40944"/>
                  </a:lnTo>
                  <a:close/>
                </a:path>
                <a:path w="103504" h="127635">
                  <a:moveTo>
                    <a:pt x="54864" y="44170"/>
                  </a:moveTo>
                  <a:lnTo>
                    <a:pt x="54330" y="43649"/>
                  </a:lnTo>
                  <a:lnTo>
                    <a:pt x="52997" y="43649"/>
                  </a:lnTo>
                  <a:lnTo>
                    <a:pt x="52451" y="44170"/>
                  </a:lnTo>
                  <a:lnTo>
                    <a:pt x="52451" y="44818"/>
                  </a:lnTo>
                  <a:lnTo>
                    <a:pt x="52451" y="45466"/>
                  </a:lnTo>
                  <a:lnTo>
                    <a:pt x="52997" y="46012"/>
                  </a:lnTo>
                  <a:lnTo>
                    <a:pt x="54330" y="46012"/>
                  </a:lnTo>
                  <a:lnTo>
                    <a:pt x="54864" y="45466"/>
                  </a:lnTo>
                  <a:lnTo>
                    <a:pt x="54864" y="44170"/>
                  </a:lnTo>
                  <a:close/>
                </a:path>
                <a:path w="103504" h="127635">
                  <a:moveTo>
                    <a:pt x="55130" y="48958"/>
                  </a:moveTo>
                  <a:lnTo>
                    <a:pt x="54584" y="48437"/>
                  </a:lnTo>
                  <a:lnTo>
                    <a:pt x="53263" y="48437"/>
                  </a:lnTo>
                  <a:lnTo>
                    <a:pt x="52730" y="48958"/>
                  </a:lnTo>
                  <a:lnTo>
                    <a:pt x="52730" y="49657"/>
                  </a:lnTo>
                  <a:lnTo>
                    <a:pt x="52730" y="50292"/>
                  </a:lnTo>
                  <a:lnTo>
                    <a:pt x="53263" y="50825"/>
                  </a:lnTo>
                  <a:lnTo>
                    <a:pt x="54584" y="50825"/>
                  </a:lnTo>
                  <a:lnTo>
                    <a:pt x="55130" y="50292"/>
                  </a:lnTo>
                  <a:lnTo>
                    <a:pt x="55130" y="48958"/>
                  </a:lnTo>
                  <a:close/>
                </a:path>
                <a:path w="103504" h="127635">
                  <a:moveTo>
                    <a:pt x="56997" y="37465"/>
                  </a:moveTo>
                  <a:lnTo>
                    <a:pt x="56464" y="36918"/>
                  </a:lnTo>
                  <a:lnTo>
                    <a:pt x="55130" y="36918"/>
                  </a:lnTo>
                  <a:lnTo>
                    <a:pt x="54584" y="37465"/>
                  </a:lnTo>
                  <a:lnTo>
                    <a:pt x="54584" y="38138"/>
                  </a:lnTo>
                  <a:lnTo>
                    <a:pt x="54584" y="38798"/>
                  </a:lnTo>
                  <a:lnTo>
                    <a:pt x="55130" y="39306"/>
                  </a:lnTo>
                  <a:lnTo>
                    <a:pt x="56464" y="39306"/>
                  </a:lnTo>
                  <a:lnTo>
                    <a:pt x="56997" y="38798"/>
                  </a:lnTo>
                  <a:lnTo>
                    <a:pt x="56997" y="37465"/>
                  </a:lnTo>
                  <a:close/>
                </a:path>
                <a:path w="103504" h="127635">
                  <a:moveTo>
                    <a:pt x="57251" y="40398"/>
                  </a:moveTo>
                  <a:lnTo>
                    <a:pt x="56743" y="39865"/>
                  </a:lnTo>
                  <a:lnTo>
                    <a:pt x="55422" y="39865"/>
                  </a:lnTo>
                  <a:lnTo>
                    <a:pt x="54864" y="40398"/>
                  </a:lnTo>
                  <a:lnTo>
                    <a:pt x="54864" y="41059"/>
                  </a:lnTo>
                  <a:lnTo>
                    <a:pt x="54864" y="41719"/>
                  </a:lnTo>
                  <a:lnTo>
                    <a:pt x="55422" y="42265"/>
                  </a:lnTo>
                  <a:lnTo>
                    <a:pt x="56743" y="42265"/>
                  </a:lnTo>
                  <a:lnTo>
                    <a:pt x="57251" y="41719"/>
                  </a:lnTo>
                  <a:lnTo>
                    <a:pt x="57251" y="40398"/>
                  </a:lnTo>
                  <a:close/>
                </a:path>
                <a:path w="103504" h="127635">
                  <a:moveTo>
                    <a:pt x="57251" y="34493"/>
                  </a:moveTo>
                  <a:lnTo>
                    <a:pt x="56743" y="33947"/>
                  </a:lnTo>
                  <a:lnTo>
                    <a:pt x="55422" y="33947"/>
                  </a:lnTo>
                  <a:lnTo>
                    <a:pt x="54864" y="34493"/>
                  </a:lnTo>
                  <a:lnTo>
                    <a:pt x="54864" y="35204"/>
                  </a:lnTo>
                  <a:lnTo>
                    <a:pt x="54864" y="35852"/>
                  </a:lnTo>
                  <a:lnTo>
                    <a:pt x="55422" y="36372"/>
                  </a:lnTo>
                  <a:lnTo>
                    <a:pt x="56743" y="36372"/>
                  </a:lnTo>
                  <a:lnTo>
                    <a:pt x="57251" y="35852"/>
                  </a:lnTo>
                  <a:lnTo>
                    <a:pt x="57251" y="34493"/>
                  </a:lnTo>
                  <a:close/>
                </a:path>
                <a:path w="103504" h="127635">
                  <a:moveTo>
                    <a:pt x="57531" y="30734"/>
                  </a:moveTo>
                  <a:lnTo>
                    <a:pt x="56997" y="30213"/>
                  </a:lnTo>
                  <a:lnTo>
                    <a:pt x="55638" y="30213"/>
                  </a:lnTo>
                  <a:lnTo>
                    <a:pt x="55143" y="30734"/>
                  </a:lnTo>
                  <a:lnTo>
                    <a:pt x="55143" y="31445"/>
                  </a:lnTo>
                  <a:lnTo>
                    <a:pt x="55143" y="32118"/>
                  </a:lnTo>
                  <a:lnTo>
                    <a:pt x="55638" y="32651"/>
                  </a:lnTo>
                  <a:lnTo>
                    <a:pt x="56997" y="32651"/>
                  </a:lnTo>
                  <a:lnTo>
                    <a:pt x="57531" y="32118"/>
                  </a:lnTo>
                  <a:lnTo>
                    <a:pt x="57531" y="30734"/>
                  </a:lnTo>
                  <a:close/>
                </a:path>
                <a:path w="103504" h="127635">
                  <a:moveTo>
                    <a:pt x="59956" y="37185"/>
                  </a:moveTo>
                  <a:lnTo>
                    <a:pt x="59397" y="36652"/>
                  </a:lnTo>
                  <a:lnTo>
                    <a:pt x="58077" y="36652"/>
                  </a:lnTo>
                  <a:lnTo>
                    <a:pt x="57531" y="37185"/>
                  </a:lnTo>
                  <a:lnTo>
                    <a:pt x="57531" y="37871"/>
                  </a:lnTo>
                  <a:lnTo>
                    <a:pt x="57531" y="38531"/>
                  </a:lnTo>
                  <a:lnTo>
                    <a:pt x="58077" y="39090"/>
                  </a:lnTo>
                  <a:lnTo>
                    <a:pt x="59397" y="39090"/>
                  </a:lnTo>
                  <a:lnTo>
                    <a:pt x="59956" y="38531"/>
                  </a:lnTo>
                  <a:lnTo>
                    <a:pt x="59956" y="37185"/>
                  </a:lnTo>
                  <a:close/>
                </a:path>
                <a:path w="103504" h="127635">
                  <a:moveTo>
                    <a:pt x="61544" y="34277"/>
                  </a:moveTo>
                  <a:lnTo>
                    <a:pt x="61010" y="33718"/>
                  </a:lnTo>
                  <a:lnTo>
                    <a:pt x="59651" y="33718"/>
                  </a:lnTo>
                  <a:lnTo>
                    <a:pt x="59156" y="34277"/>
                  </a:lnTo>
                  <a:lnTo>
                    <a:pt x="59156" y="34937"/>
                  </a:lnTo>
                  <a:lnTo>
                    <a:pt x="59156" y="35572"/>
                  </a:lnTo>
                  <a:lnTo>
                    <a:pt x="59651" y="36106"/>
                  </a:lnTo>
                  <a:lnTo>
                    <a:pt x="61010" y="36106"/>
                  </a:lnTo>
                  <a:lnTo>
                    <a:pt x="61544" y="35572"/>
                  </a:lnTo>
                  <a:lnTo>
                    <a:pt x="61544" y="34277"/>
                  </a:lnTo>
                  <a:close/>
                </a:path>
                <a:path w="103504" h="127635">
                  <a:moveTo>
                    <a:pt x="62064" y="40144"/>
                  </a:moveTo>
                  <a:lnTo>
                    <a:pt x="61544" y="39585"/>
                  </a:lnTo>
                  <a:lnTo>
                    <a:pt x="60185" y="39585"/>
                  </a:lnTo>
                  <a:lnTo>
                    <a:pt x="59651" y="40144"/>
                  </a:lnTo>
                  <a:lnTo>
                    <a:pt x="59651" y="40779"/>
                  </a:lnTo>
                  <a:lnTo>
                    <a:pt x="59651" y="41465"/>
                  </a:lnTo>
                  <a:lnTo>
                    <a:pt x="60185" y="42011"/>
                  </a:lnTo>
                  <a:lnTo>
                    <a:pt x="61544" y="42011"/>
                  </a:lnTo>
                  <a:lnTo>
                    <a:pt x="62064" y="41465"/>
                  </a:lnTo>
                  <a:lnTo>
                    <a:pt x="62064" y="40144"/>
                  </a:lnTo>
                  <a:close/>
                </a:path>
                <a:path w="103504" h="127635">
                  <a:moveTo>
                    <a:pt x="63157" y="23825"/>
                  </a:moveTo>
                  <a:lnTo>
                    <a:pt x="62611" y="23279"/>
                  </a:lnTo>
                  <a:lnTo>
                    <a:pt x="61252" y="23279"/>
                  </a:lnTo>
                  <a:lnTo>
                    <a:pt x="60744" y="23825"/>
                  </a:lnTo>
                  <a:lnTo>
                    <a:pt x="60744" y="24485"/>
                  </a:lnTo>
                  <a:lnTo>
                    <a:pt x="60744" y="25171"/>
                  </a:lnTo>
                  <a:lnTo>
                    <a:pt x="61252" y="25654"/>
                  </a:lnTo>
                  <a:lnTo>
                    <a:pt x="62611" y="25654"/>
                  </a:lnTo>
                  <a:lnTo>
                    <a:pt x="63157" y="25171"/>
                  </a:lnTo>
                  <a:lnTo>
                    <a:pt x="63157" y="23825"/>
                  </a:lnTo>
                  <a:close/>
                </a:path>
                <a:path w="103504" h="127635">
                  <a:moveTo>
                    <a:pt x="64744" y="30734"/>
                  </a:moveTo>
                  <a:lnTo>
                    <a:pt x="64223" y="30213"/>
                  </a:lnTo>
                  <a:lnTo>
                    <a:pt x="62877" y="30213"/>
                  </a:lnTo>
                  <a:lnTo>
                    <a:pt x="62344" y="30734"/>
                  </a:lnTo>
                  <a:lnTo>
                    <a:pt x="62344" y="31026"/>
                  </a:lnTo>
                  <a:lnTo>
                    <a:pt x="62064" y="30734"/>
                  </a:lnTo>
                  <a:lnTo>
                    <a:pt x="61264" y="30734"/>
                  </a:lnTo>
                  <a:lnTo>
                    <a:pt x="61264" y="29959"/>
                  </a:lnTo>
                  <a:lnTo>
                    <a:pt x="62611" y="29959"/>
                  </a:lnTo>
                  <a:lnTo>
                    <a:pt x="63157" y="29451"/>
                  </a:lnTo>
                  <a:lnTo>
                    <a:pt x="63157" y="28105"/>
                  </a:lnTo>
                  <a:lnTo>
                    <a:pt x="62611" y="27584"/>
                  </a:lnTo>
                  <a:lnTo>
                    <a:pt x="61544" y="27584"/>
                  </a:lnTo>
                  <a:lnTo>
                    <a:pt x="61544" y="27038"/>
                  </a:lnTo>
                  <a:lnTo>
                    <a:pt x="61010" y="26504"/>
                  </a:lnTo>
                  <a:lnTo>
                    <a:pt x="59651" y="26504"/>
                  </a:lnTo>
                  <a:lnTo>
                    <a:pt x="59156" y="27038"/>
                  </a:lnTo>
                  <a:lnTo>
                    <a:pt x="59156" y="27673"/>
                  </a:lnTo>
                  <a:lnTo>
                    <a:pt x="59156" y="28359"/>
                  </a:lnTo>
                  <a:lnTo>
                    <a:pt x="59651" y="28905"/>
                  </a:lnTo>
                  <a:lnTo>
                    <a:pt x="60744" y="28905"/>
                  </a:lnTo>
                  <a:lnTo>
                    <a:pt x="60744" y="29184"/>
                  </a:lnTo>
                  <a:lnTo>
                    <a:pt x="59397" y="29184"/>
                  </a:lnTo>
                  <a:lnTo>
                    <a:pt x="58877" y="29705"/>
                  </a:lnTo>
                  <a:lnTo>
                    <a:pt x="58877" y="30365"/>
                  </a:lnTo>
                  <a:lnTo>
                    <a:pt x="58877" y="31026"/>
                  </a:lnTo>
                  <a:lnTo>
                    <a:pt x="59397" y="31572"/>
                  </a:lnTo>
                  <a:lnTo>
                    <a:pt x="60185" y="31572"/>
                  </a:lnTo>
                  <a:lnTo>
                    <a:pt x="60185" y="31991"/>
                  </a:lnTo>
                  <a:lnTo>
                    <a:pt x="60185" y="32651"/>
                  </a:lnTo>
                  <a:lnTo>
                    <a:pt x="60744" y="33159"/>
                  </a:lnTo>
                  <a:lnTo>
                    <a:pt x="62064" y="33159"/>
                  </a:lnTo>
                  <a:lnTo>
                    <a:pt x="62611" y="32651"/>
                  </a:lnTo>
                  <a:lnTo>
                    <a:pt x="62611" y="32385"/>
                  </a:lnTo>
                  <a:lnTo>
                    <a:pt x="62877" y="32651"/>
                  </a:lnTo>
                  <a:lnTo>
                    <a:pt x="64223" y="32651"/>
                  </a:lnTo>
                  <a:lnTo>
                    <a:pt x="64744" y="32118"/>
                  </a:lnTo>
                  <a:lnTo>
                    <a:pt x="64744" y="30734"/>
                  </a:lnTo>
                  <a:close/>
                </a:path>
                <a:path w="103504" h="127635">
                  <a:moveTo>
                    <a:pt x="65290" y="26225"/>
                  </a:moveTo>
                  <a:lnTo>
                    <a:pt x="64757" y="25654"/>
                  </a:lnTo>
                  <a:lnTo>
                    <a:pt x="63411" y="25654"/>
                  </a:lnTo>
                  <a:lnTo>
                    <a:pt x="62877" y="26225"/>
                  </a:lnTo>
                  <a:lnTo>
                    <a:pt x="62877" y="26885"/>
                  </a:lnTo>
                  <a:lnTo>
                    <a:pt x="62877" y="27571"/>
                  </a:lnTo>
                  <a:lnTo>
                    <a:pt x="63411" y="28105"/>
                  </a:lnTo>
                  <a:lnTo>
                    <a:pt x="64757" y="28105"/>
                  </a:lnTo>
                  <a:lnTo>
                    <a:pt x="65290" y="27571"/>
                  </a:lnTo>
                  <a:lnTo>
                    <a:pt x="65290" y="26225"/>
                  </a:lnTo>
                  <a:close/>
                </a:path>
                <a:path w="103504" h="127635">
                  <a:moveTo>
                    <a:pt x="65557" y="34810"/>
                  </a:moveTo>
                  <a:lnTo>
                    <a:pt x="65011" y="34277"/>
                  </a:lnTo>
                  <a:lnTo>
                    <a:pt x="63677" y="34277"/>
                  </a:lnTo>
                  <a:lnTo>
                    <a:pt x="63169" y="34810"/>
                  </a:lnTo>
                  <a:lnTo>
                    <a:pt x="63169" y="35471"/>
                  </a:lnTo>
                  <a:lnTo>
                    <a:pt x="63169" y="36106"/>
                  </a:lnTo>
                  <a:lnTo>
                    <a:pt x="63677" y="36652"/>
                  </a:lnTo>
                  <a:lnTo>
                    <a:pt x="65011" y="36652"/>
                  </a:lnTo>
                  <a:lnTo>
                    <a:pt x="65557" y="36106"/>
                  </a:lnTo>
                  <a:lnTo>
                    <a:pt x="65557" y="34810"/>
                  </a:lnTo>
                  <a:close/>
                </a:path>
                <a:path w="103504" h="127635">
                  <a:moveTo>
                    <a:pt x="66090" y="21132"/>
                  </a:moveTo>
                  <a:lnTo>
                    <a:pt x="65557" y="20624"/>
                  </a:lnTo>
                  <a:lnTo>
                    <a:pt x="65824" y="20345"/>
                  </a:lnTo>
                  <a:lnTo>
                    <a:pt x="65824" y="19011"/>
                  </a:lnTo>
                  <a:lnTo>
                    <a:pt x="65278" y="18465"/>
                  </a:lnTo>
                  <a:lnTo>
                    <a:pt x="63957" y="18465"/>
                  </a:lnTo>
                  <a:lnTo>
                    <a:pt x="63411" y="19011"/>
                  </a:lnTo>
                  <a:lnTo>
                    <a:pt x="63411" y="19685"/>
                  </a:lnTo>
                  <a:lnTo>
                    <a:pt x="63411" y="20345"/>
                  </a:lnTo>
                  <a:lnTo>
                    <a:pt x="63957" y="20853"/>
                  </a:lnTo>
                  <a:lnTo>
                    <a:pt x="63677" y="21132"/>
                  </a:lnTo>
                  <a:lnTo>
                    <a:pt x="63677" y="21793"/>
                  </a:lnTo>
                  <a:lnTo>
                    <a:pt x="63677" y="22479"/>
                  </a:lnTo>
                  <a:lnTo>
                    <a:pt x="64236" y="23012"/>
                  </a:lnTo>
                  <a:lnTo>
                    <a:pt x="65557" y="23012"/>
                  </a:lnTo>
                  <a:lnTo>
                    <a:pt x="66090" y="22479"/>
                  </a:lnTo>
                  <a:lnTo>
                    <a:pt x="66090" y="21132"/>
                  </a:lnTo>
                  <a:close/>
                </a:path>
                <a:path w="103504" h="127635">
                  <a:moveTo>
                    <a:pt x="67970" y="30734"/>
                  </a:moveTo>
                  <a:lnTo>
                    <a:pt x="67449" y="30213"/>
                  </a:lnTo>
                  <a:lnTo>
                    <a:pt x="66090" y="30213"/>
                  </a:lnTo>
                  <a:lnTo>
                    <a:pt x="65557" y="30734"/>
                  </a:lnTo>
                  <a:lnTo>
                    <a:pt x="65557" y="31445"/>
                  </a:lnTo>
                  <a:lnTo>
                    <a:pt x="65557" y="32118"/>
                  </a:lnTo>
                  <a:lnTo>
                    <a:pt x="66090" y="32651"/>
                  </a:lnTo>
                  <a:lnTo>
                    <a:pt x="67449" y="32651"/>
                  </a:lnTo>
                  <a:lnTo>
                    <a:pt x="67970" y="32118"/>
                  </a:lnTo>
                  <a:lnTo>
                    <a:pt x="67970" y="30734"/>
                  </a:lnTo>
                  <a:close/>
                </a:path>
                <a:path w="103504" h="127635">
                  <a:moveTo>
                    <a:pt x="67970" y="28105"/>
                  </a:moveTo>
                  <a:lnTo>
                    <a:pt x="67449" y="27584"/>
                  </a:lnTo>
                  <a:lnTo>
                    <a:pt x="66090" y="27584"/>
                  </a:lnTo>
                  <a:lnTo>
                    <a:pt x="65557" y="28105"/>
                  </a:lnTo>
                  <a:lnTo>
                    <a:pt x="65557" y="28765"/>
                  </a:lnTo>
                  <a:lnTo>
                    <a:pt x="65557" y="29451"/>
                  </a:lnTo>
                  <a:lnTo>
                    <a:pt x="66090" y="29959"/>
                  </a:lnTo>
                  <a:lnTo>
                    <a:pt x="67449" y="29959"/>
                  </a:lnTo>
                  <a:lnTo>
                    <a:pt x="67970" y="29451"/>
                  </a:lnTo>
                  <a:lnTo>
                    <a:pt x="67970" y="28105"/>
                  </a:lnTo>
                  <a:close/>
                </a:path>
                <a:path w="103504" h="127635">
                  <a:moveTo>
                    <a:pt x="70104" y="21678"/>
                  </a:moveTo>
                  <a:lnTo>
                    <a:pt x="69570" y="21132"/>
                  </a:lnTo>
                  <a:lnTo>
                    <a:pt x="68249" y="21132"/>
                  </a:lnTo>
                  <a:lnTo>
                    <a:pt x="67703" y="21678"/>
                  </a:lnTo>
                  <a:lnTo>
                    <a:pt x="67703" y="22301"/>
                  </a:lnTo>
                  <a:lnTo>
                    <a:pt x="67703" y="23012"/>
                  </a:lnTo>
                  <a:lnTo>
                    <a:pt x="68249" y="23558"/>
                  </a:lnTo>
                  <a:lnTo>
                    <a:pt x="69570" y="23558"/>
                  </a:lnTo>
                  <a:lnTo>
                    <a:pt x="70104" y="23012"/>
                  </a:lnTo>
                  <a:lnTo>
                    <a:pt x="70104" y="21678"/>
                  </a:lnTo>
                  <a:close/>
                </a:path>
                <a:path w="103504" h="127635">
                  <a:moveTo>
                    <a:pt x="70637" y="25654"/>
                  </a:moveTo>
                  <a:lnTo>
                    <a:pt x="70104" y="25171"/>
                  </a:lnTo>
                  <a:lnTo>
                    <a:pt x="68770" y="25171"/>
                  </a:lnTo>
                  <a:lnTo>
                    <a:pt x="68491" y="25438"/>
                  </a:lnTo>
                  <a:lnTo>
                    <a:pt x="67970" y="24892"/>
                  </a:lnTo>
                  <a:lnTo>
                    <a:pt x="66624" y="24892"/>
                  </a:lnTo>
                  <a:lnTo>
                    <a:pt x="66090" y="25438"/>
                  </a:lnTo>
                  <a:lnTo>
                    <a:pt x="66090" y="26098"/>
                  </a:lnTo>
                  <a:lnTo>
                    <a:pt x="66090" y="26758"/>
                  </a:lnTo>
                  <a:lnTo>
                    <a:pt x="66624" y="27279"/>
                  </a:lnTo>
                  <a:lnTo>
                    <a:pt x="67970" y="27279"/>
                  </a:lnTo>
                  <a:lnTo>
                    <a:pt x="68249" y="27000"/>
                  </a:lnTo>
                  <a:lnTo>
                    <a:pt x="68770" y="27571"/>
                  </a:lnTo>
                  <a:lnTo>
                    <a:pt x="70104" y="27571"/>
                  </a:lnTo>
                  <a:lnTo>
                    <a:pt x="70637" y="27051"/>
                  </a:lnTo>
                  <a:lnTo>
                    <a:pt x="70637" y="25654"/>
                  </a:lnTo>
                  <a:close/>
                </a:path>
                <a:path w="103504" h="127635">
                  <a:moveTo>
                    <a:pt x="70637" y="17678"/>
                  </a:moveTo>
                  <a:lnTo>
                    <a:pt x="70104" y="17132"/>
                  </a:lnTo>
                  <a:lnTo>
                    <a:pt x="68872" y="17132"/>
                  </a:lnTo>
                  <a:lnTo>
                    <a:pt x="68872" y="16306"/>
                  </a:lnTo>
                  <a:lnTo>
                    <a:pt x="68351" y="15811"/>
                  </a:lnTo>
                  <a:lnTo>
                    <a:pt x="66992" y="15811"/>
                  </a:lnTo>
                  <a:lnTo>
                    <a:pt x="66471" y="16306"/>
                  </a:lnTo>
                  <a:lnTo>
                    <a:pt x="66471" y="17005"/>
                  </a:lnTo>
                  <a:lnTo>
                    <a:pt x="66471" y="17678"/>
                  </a:lnTo>
                  <a:lnTo>
                    <a:pt x="66992" y="18186"/>
                  </a:lnTo>
                  <a:lnTo>
                    <a:pt x="68249" y="18186"/>
                  </a:lnTo>
                  <a:lnTo>
                    <a:pt x="68249" y="18326"/>
                  </a:lnTo>
                  <a:lnTo>
                    <a:pt x="68249" y="19011"/>
                  </a:lnTo>
                  <a:lnTo>
                    <a:pt x="68770" y="19545"/>
                  </a:lnTo>
                  <a:lnTo>
                    <a:pt x="70104" y="19545"/>
                  </a:lnTo>
                  <a:lnTo>
                    <a:pt x="70637" y="19011"/>
                  </a:lnTo>
                  <a:lnTo>
                    <a:pt x="70637" y="17678"/>
                  </a:lnTo>
                  <a:close/>
                </a:path>
                <a:path w="103504" h="127635">
                  <a:moveTo>
                    <a:pt x="74117" y="21399"/>
                  </a:moveTo>
                  <a:lnTo>
                    <a:pt x="73609" y="20853"/>
                  </a:lnTo>
                  <a:lnTo>
                    <a:pt x="72263" y="20853"/>
                  </a:lnTo>
                  <a:lnTo>
                    <a:pt x="71704" y="21399"/>
                  </a:lnTo>
                  <a:lnTo>
                    <a:pt x="71704" y="22098"/>
                  </a:lnTo>
                  <a:lnTo>
                    <a:pt x="71704" y="22758"/>
                  </a:lnTo>
                  <a:lnTo>
                    <a:pt x="72263" y="23291"/>
                  </a:lnTo>
                  <a:lnTo>
                    <a:pt x="73609" y="23291"/>
                  </a:lnTo>
                  <a:lnTo>
                    <a:pt x="74117" y="22758"/>
                  </a:lnTo>
                  <a:lnTo>
                    <a:pt x="74117" y="21399"/>
                  </a:lnTo>
                  <a:close/>
                </a:path>
                <a:path w="103504" h="127635">
                  <a:moveTo>
                    <a:pt x="74637" y="18465"/>
                  </a:moveTo>
                  <a:lnTo>
                    <a:pt x="74117" y="17932"/>
                  </a:lnTo>
                  <a:lnTo>
                    <a:pt x="72771" y="17932"/>
                  </a:lnTo>
                  <a:lnTo>
                    <a:pt x="72263" y="18465"/>
                  </a:lnTo>
                  <a:lnTo>
                    <a:pt x="72263" y="19138"/>
                  </a:lnTo>
                  <a:lnTo>
                    <a:pt x="72263" y="19799"/>
                  </a:lnTo>
                  <a:lnTo>
                    <a:pt x="72771" y="20345"/>
                  </a:lnTo>
                  <a:lnTo>
                    <a:pt x="74117" y="20345"/>
                  </a:lnTo>
                  <a:lnTo>
                    <a:pt x="74637" y="19799"/>
                  </a:lnTo>
                  <a:lnTo>
                    <a:pt x="74637" y="18465"/>
                  </a:lnTo>
                  <a:close/>
                </a:path>
                <a:path w="103504" h="127635">
                  <a:moveTo>
                    <a:pt x="75704" y="15265"/>
                  </a:moveTo>
                  <a:lnTo>
                    <a:pt x="75196" y="14719"/>
                  </a:lnTo>
                  <a:lnTo>
                    <a:pt x="73825" y="14719"/>
                  </a:lnTo>
                  <a:lnTo>
                    <a:pt x="73317" y="15265"/>
                  </a:lnTo>
                  <a:lnTo>
                    <a:pt x="73317" y="15925"/>
                  </a:lnTo>
                  <a:lnTo>
                    <a:pt x="73317" y="16573"/>
                  </a:lnTo>
                  <a:lnTo>
                    <a:pt x="73825" y="17119"/>
                  </a:lnTo>
                  <a:lnTo>
                    <a:pt x="75196" y="17119"/>
                  </a:lnTo>
                  <a:lnTo>
                    <a:pt x="75704" y="16573"/>
                  </a:lnTo>
                  <a:lnTo>
                    <a:pt x="75704" y="15265"/>
                  </a:lnTo>
                  <a:close/>
                </a:path>
                <a:path w="103504" h="127635">
                  <a:moveTo>
                    <a:pt x="78651" y="17399"/>
                  </a:moveTo>
                  <a:lnTo>
                    <a:pt x="78143" y="16827"/>
                  </a:lnTo>
                  <a:lnTo>
                    <a:pt x="76784" y="16827"/>
                  </a:lnTo>
                  <a:lnTo>
                    <a:pt x="76250" y="17399"/>
                  </a:lnTo>
                  <a:lnTo>
                    <a:pt x="76250" y="18084"/>
                  </a:lnTo>
                  <a:lnTo>
                    <a:pt x="76250" y="18719"/>
                  </a:lnTo>
                  <a:lnTo>
                    <a:pt x="76784" y="19265"/>
                  </a:lnTo>
                  <a:lnTo>
                    <a:pt x="78143" y="19265"/>
                  </a:lnTo>
                  <a:lnTo>
                    <a:pt x="78651" y="18719"/>
                  </a:lnTo>
                  <a:lnTo>
                    <a:pt x="78651" y="17399"/>
                  </a:lnTo>
                  <a:close/>
                </a:path>
                <a:path w="103504" h="127635">
                  <a:moveTo>
                    <a:pt x="79717" y="14185"/>
                  </a:moveTo>
                  <a:lnTo>
                    <a:pt x="79197" y="13652"/>
                  </a:lnTo>
                  <a:lnTo>
                    <a:pt x="77889" y="13652"/>
                  </a:lnTo>
                  <a:lnTo>
                    <a:pt x="77330" y="14185"/>
                  </a:lnTo>
                  <a:lnTo>
                    <a:pt x="77330" y="14846"/>
                  </a:lnTo>
                  <a:lnTo>
                    <a:pt x="77330" y="15532"/>
                  </a:lnTo>
                  <a:lnTo>
                    <a:pt x="77889" y="16040"/>
                  </a:lnTo>
                  <a:lnTo>
                    <a:pt x="79197" y="16040"/>
                  </a:lnTo>
                  <a:lnTo>
                    <a:pt x="79717" y="15532"/>
                  </a:lnTo>
                  <a:lnTo>
                    <a:pt x="79717" y="14185"/>
                  </a:lnTo>
                  <a:close/>
                </a:path>
                <a:path w="103504" h="127635">
                  <a:moveTo>
                    <a:pt x="80797" y="19545"/>
                  </a:moveTo>
                  <a:lnTo>
                    <a:pt x="80264" y="19011"/>
                  </a:lnTo>
                  <a:lnTo>
                    <a:pt x="78917" y="19011"/>
                  </a:lnTo>
                  <a:lnTo>
                    <a:pt x="78384" y="19545"/>
                  </a:lnTo>
                  <a:lnTo>
                    <a:pt x="78384" y="20205"/>
                  </a:lnTo>
                  <a:lnTo>
                    <a:pt x="78384" y="20853"/>
                  </a:lnTo>
                  <a:lnTo>
                    <a:pt x="78917" y="21399"/>
                  </a:lnTo>
                  <a:lnTo>
                    <a:pt x="80264" y="21399"/>
                  </a:lnTo>
                  <a:lnTo>
                    <a:pt x="80797" y="20853"/>
                  </a:lnTo>
                  <a:lnTo>
                    <a:pt x="80797" y="19545"/>
                  </a:lnTo>
                  <a:close/>
                </a:path>
                <a:path w="103504" h="127635">
                  <a:moveTo>
                    <a:pt x="84556" y="15265"/>
                  </a:moveTo>
                  <a:lnTo>
                    <a:pt x="84010" y="14719"/>
                  </a:lnTo>
                  <a:lnTo>
                    <a:pt x="82664" y="14719"/>
                  </a:lnTo>
                  <a:lnTo>
                    <a:pt x="82156" y="15265"/>
                  </a:lnTo>
                  <a:lnTo>
                    <a:pt x="82156" y="15925"/>
                  </a:lnTo>
                  <a:lnTo>
                    <a:pt x="82156" y="16573"/>
                  </a:lnTo>
                  <a:lnTo>
                    <a:pt x="82664" y="17119"/>
                  </a:lnTo>
                  <a:lnTo>
                    <a:pt x="84010" y="17119"/>
                  </a:lnTo>
                  <a:lnTo>
                    <a:pt x="84556" y="16573"/>
                  </a:lnTo>
                  <a:lnTo>
                    <a:pt x="84556" y="15265"/>
                  </a:lnTo>
                  <a:close/>
                </a:path>
                <a:path w="103504" h="127635">
                  <a:moveTo>
                    <a:pt x="90436" y="12852"/>
                  </a:moveTo>
                  <a:lnTo>
                    <a:pt x="89890" y="12306"/>
                  </a:lnTo>
                  <a:lnTo>
                    <a:pt x="88569" y="12306"/>
                  </a:lnTo>
                  <a:lnTo>
                    <a:pt x="88023" y="12852"/>
                  </a:lnTo>
                  <a:lnTo>
                    <a:pt x="88023" y="13512"/>
                  </a:lnTo>
                  <a:lnTo>
                    <a:pt x="88023" y="14185"/>
                  </a:lnTo>
                  <a:lnTo>
                    <a:pt x="88569" y="14719"/>
                  </a:lnTo>
                  <a:lnTo>
                    <a:pt x="89890" y="14719"/>
                  </a:lnTo>
                  <a:lnTo>
                    <a:pt x="90436" y="14185"/>
                  </a:lnTo>
                  <a:lnTo>
                    <a:pt x="90436" y="12852"/>
                  </a:lnTo>
                  <a:close/>
                </a:path>
                <a:path w="103504" h="127635">
                  <a:moveTo>
                    <a:pt x="90436" y="9652"/>
                  </a:moveTo>
                  <a:lnTo>
                    <a:pt x="89890" y="9118"/>
                  </a:lnTo>
                  <a:lnTo>
                    <a:pt x="88569" y="9118"/>
                  </a:lnTo>
                  <a:lnTo>
                    <a:pt x="88023" y="9652"/>
                  </a:lnTo>
                  <a:lnTo>
                    <a:pt x="88023" y="10312"/>
                  </a:lnTo>
                  <a:lnTo>
                    <a:pt x="88023" y="10972"/>
                  </a:lnTo>
                  <a:lnTo>
                    <a:pt x="88569" y="11518"/>
                  </a:lnTo>
                  <a:lnTo>
                    <a:pt x="89890" y="11518"/>
                  </a:lnTo>
                  <a:lnTo>
                    <a:pt x="90436" y="10972"/>
                  </a:lnTo>
                  <a:lnTo>
                    <a:pt x="90436" y="9652"/>
                  </a:lnTo>
                  <a:close/>
                </a:path>
                <a:path w="103504" h="127635">
                  <a:moveTo>
                    <a:pt x="93903" y="5346"/>
                  </a:moveTo>
                  <a:lnTo>
                    <a:pt x="93370" y="4826"/>
                  </a:lnTo>
                  <a:lnTo>
                    <a:pt x="92062" y="4826"/>
                  </a:lnTo>
                  <a:lnTo>
                    <a:pt x="91503" y="5346"/>
                  </a:lnTo>
                  <a:lnTo>
                    <a:pt x="91503" y="6019"/>
                  </a:lnTo>
                  <a:lnTo>
                    <a:pt x="91503" y="6692"/>
                  </a:lnTo>
                  <a:lnTo>
                    <a:pt x="90703" y="6692"/>
                  </a:lnTo>
                  <a:lnTo>
                    <a:pt x="90157" y="7239"/>
                  </a:lnTo>
                  <a:lnTo>
                    <a:pt x="90157" y="7886"/>
                  </a:lnTo>
                  <a:lnTo>
                    <a:pt x="90157" y="8559"/>
                  </a:lnTo>
                  <a:lnTo>
                    <a:pt x="90703" y="9118"/>
                  </a:lnTo>
                  <a:lnTo>
                    <a:pt x="92062" y="9118"/>
                  </a:lnTo>
                  <a:lnTo>
                    <a:pt x="92557" y="8559"/>
                  </a:lnTo>
                  <a:lnTo>
                    <a:pt x="92557" y="7239"/>
                  </a:lnTo>
                  <a:lnTo>
                    <a:pt x="93370" y="7239"/>
                  </a:lnTo>
                  <a:lnTo>
                    <a:pt x="93903" y="6705"/>
                  </a:lnTo>
                  <a:lnTo>
                    <a:pt x="93903" y="5346"/>
                  </a:lnTo>
                  <a:close/>
                </a:path>
                <a:path w="103504" h="127635">
                  <a:moveTo>
                    <a:pt x="96316" y="8039"/>
                  </a:moveTo>
                  <a:lnTo>
                    <a:pt x="95783" y="7493"/>
                  </a:lnTo>
                  <a:lnTo>
                    <a:pt x="94462" y="7493"/>
                  </a:lnTo>
                  <a:lnTo>
                    <a:pt x="93903" y="8039"/>
                  </a:lnTo>
                  <a:lnTo>
                    <a:pt x="93903" y="8712"/>
                  </a:lnTo>
                  <a:lnTo>
                    <a:pt x="93903" y="9372"/>
                  </a:lnTo>
                  <a:lnTo>
                    <a:pt x="94462" y="9918"/>
                  </a:lnTo>
                  <a:lnTo>
                    <a:pt x="95783" y="9918"/>
                  </a:lnTo>
                  <a:lnTo>
                    <a:pt x="96316" y="9372"/>
                  </a:lnTo>
                  <a:lnTo>
                    <a:pt x="96316" y="8039"/>
                  </a:lnTo>
                  <a:close/>
                </a:path>
                <a:path w="103504" h="127635">
                  <a:moveTo>
                    <a:pt x="96862" y="2120"/>
                  </a:moveTo>
                  <a:lnTo>
                    <a:pt x="96316" y="1638"/>
                  </a:lnTo>
                  <a:lnTo>
                    <a:pt x="94970" y="1638"/>
                  </a:lnTo>
                  <a:lnTo>
                    <a:pt x="94449" y="2120"/>
                  </a:lnTo>
                  <a:lnTo>
                    <a:pt x="94449" y="2819"/>
                  </a:lnTo>
                  <a:lnTo>
                    <a:pt x="94449" y="3479"/>
                  </a:lnTo>
                  <a:lnTo>
                    <a:pt x="94970" y="4013"/>
                  </a:lnTo>
                  <a:lnTo>
                    <a:pt x="96316" y="4013"/>
                  </a:lnTo>
                  <a:lnTo>
                    <a:pt x="96862" y="3479"/>
                  </a:lnTo>
                  <a:lnTo>
                    <a:pt x="96862" y="2120"/>
                  </a:lnTo>
                  <a:close/>
                </a:path>
                <a:path w="103504" h="127635">
                  <a:moveTo>
                    <a:pt x="100888" y="2946"/>
                  </a:moveTo>
                  <a:lnTo>
                    <a:pt x="100355" y="2400"/>
                  </a:lnTo>
                  <a:lnTo>
                    <a:pt x="99009" y="2400"/>
                  </a:lnTo>
                  <a:lnTo>
                    <a:pt x="99529" y="1892"/>
                  </a:lnTo>
                  <a:lnTo>
                    <a:pt x="99529" y="533"/>
                  </a:lnTo>
                  <a:lnTo>
                    <a:pt x="99009" y="0"/>
                  </a:lnTo>
                  <a:lnTo>
                    <a:pt x="97650" y="0"/>
                  </a:lnTo>
                  <a:lnTo>
                    <a:pt x="97116" y="533"/>
                  </a:lnTo>
                  <a:lnTo>
                    <a:pt x="97116" y="1206"/>
                  </a:lnTo>
                  <a:lnTo>
                    <a:pt x="97116" y="1892"/>
                  </a:lnTo>
                  <a:lnTo>
                    <a:pt x="97650" y="2400"/>
                  </a:lnTo>
                  <a:lnTo>
                    <a:pt x="98996" y="2400"/>
                  </a:lnTo>
                  <a:lnTo>
                    <a:pt x="98425" y="2946"/>
                  </a:lnTo>
                  <a:lnTo>
                    <a:pt x="98425" y="3632"/>
                  </a:lnTo>
                  <a:lnTo>
                    <a:pt x="98425" y="4013"/>
                  </a:lnTo>
                  <a:lnTo>
                    <a:pt x="97116" y="4013"/>
                  </a:lnTo>
                  <a:lnTo>
                    <a:pt x="96596" y="4546"/>
                  </a:lnTo>
                  <a:lnTo>
                    <a:pt x="96596" y="5245"/>
                  </a:lnTo>
                  <a:lnTo>
                    <a:pt x="96596" y="5892"/>
                  </a:lnTo>
                  <a:lnTo>
                    <a:pt x="97116" y="6426"/>
                  </a:lnTo>
                  <a:lnTo>
                    <a:pt x="98425" y="6426"/>
                  </a:lnTo>
                  <a:lnTo>
                    <a:pt x="98996" y="5892"/>
                  </a:lnTo>
                  <a:lnTo>
                    <a:pt x="98996" y="4826"/>
                  </a:lnTo>
                  <a:lnTo>
                    <a:pt x="100355" y="4826"/>
                  </a:lnTo>
                  <a:lnTo>
                    <a:pt x="100888" y="4279"/>
                  </a:lnTo>
                  <a:lnTo>
                    <a:pt x="100888" y="2946"/>
                  </a:lnTo>
                  <a:close/>
                </a:path>
                <a:path w="103504" h="127635">
                  <a:moveTo>
                    <a:pt x="103251" y="1371"/>
                  </a:moveTo>
                  <a:lnTo>
                    <a:pt x="102755" y="812"/>
                  </a:lnTo>
                  <a:lnTo>
                    <a:pt x="101434" y="812"/>
                  </a:lnTo>
                  <a:lnTo>
                    <a:pt x="100888" y="1371"/>
                  </a:lnTo>
                  <a:lnTo>
                    <a:pt x="100888" y="2006"/>
                  </a:lnTo>
                  <a:lnTo>
                    <a:pt x="100888" y="2667"/>
                  </a:lnTo>
                  <a:lnTo>
                    <a:pt x="101434" y="3200"/>
                  </a:lnTo>
                  <a:lnTo>
                    <a:pt x="102755" y="3200"/>
                  </a:lnTo>
                  <a:lnTo>
                    <a:pt x="103251" y="2667"/>
                  </a:lnTo>
                  <a:lnTo>
                    <a:pt x="103251" y="1371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201"/>
            <p:cNvSpPr/>
            <p:nvPr/>
          </p:nvSpPr>
          <p:spPr>
            <a:xfrm>
              <a:off x="6488468" y="4382306"/>
              <a:ext cx="70485" cy="103505"/>
            </a:xfrm>
            <a:custGeom>
              <a:avLst/>
              <a:gdLst/>
              <a:ahLst/>
              <a:cxnLst/>
              <a:rect l="l" t="t" r="r" b="b"/>
              <a:pathLst>
                <a:path w="70484" h="103504">
                  <a:moveTo>
                    <a:pt x="2387" y="98425"/>
                  </a:moveTo>
                  <a:lnTo>
                    <a:pt x="1854" y="97878"/>
                  </a:lnTo>
                  <a:lnTo>
                    <a:pt x="533" y="97878"/>
                  </a:lnTo>
                  <a:lnTo>
                    <a:pt x="0" y="98425"/>
                  </a:lnTo>
                  <a:lnTo>
                    <a:pt x="0" y="99136"/>
                  </a:lnTo>
                  <a:lnTo>
                    <a:pt x="0" y="99771"/>
                  </a:lnTo>
                  <a:lnTo>
                    <a:pt x="533" y="100304"/>
                  </a:lnTo>
                  <a:lnTo>
                    <a:pt x="1854" y="100304"/>
                  </a:lnTo>
                  <a:lnTo>
                    <a:pt x="2387" y="99771"/>
                  </a:lnTo>
                  <a:lnTo>
                    <a:pt x="2387" y="98425"/>
                  </a:lnTo>
                  <a:close/>
                </a:path>
                <a:path w="70484" h="103504">
                  <a:moveTo>
                    <a:pt x="3708" y="101130"/>
                  </a:moveTo>
                  <a:lnTo>
                    <a:pt x="3187" y="100584"/>
                  </a:lnTo>
                  <a:lnTo>
                    <a:pt x="1854" y="100584"/>
                  </a:lnTo>
                  <a:lnTo>
                    <a:pt x="1308" y="101130"/>
                  </a:lnTo>
                  <a:lnTo>
                    <a:pt x="1308" y="101803"/>
                  </a:lnTo>
                  <a:lnTo>
                    <a:pt x="1308" y="102438"/>
                  </a:lnTo>
                  <a:lnTo>
                    <a:pt x="1854" y="102997"/>
                  </a:lnTo>
                  <a:lnTo>
                    <a:pt x="3187" y="102997"/>
                  </a:lnTo>
                  <a:lnTo>
                    <a:pt x="3708" y="102438"/>
                  </a:lnTo>
                  <a:lnTo>
                    <a:pt x="3708" y="101130"/>
                  </a:lnTo>
                  <a:close/>
                </a:path>
                <a:path w="70484" h="103504">
                  <a:moveTo>
                    <a:pt x="4267" y="92011"/>
                  </a:moveTo>
                  <a:lnTo>
                    <a:pt x="3721" y="91490"/>
                  </a:lnTo>
                  <a:lnTo>
                    <a:pt x="2387" y="91490"/>
                  </a:lnTo>
                  <a:lnTo>
                    <a:pt x="1854" y="92011"/>
                  </a:lnTo>
                  <a:lnTo>
                    <a:pt x="1854" y="92684"/>
                  </a:lnTo>
                  <a:lnTo>
                    <a:pt x="1854" y="93370"/>
                  </a:lnTo>
                  <a:lnTo>
                    <a:pt x="2387" y="93853"/>
                  </a:lnTo>
                  <a:lnTo>
                    <a:pt x="3721" y="93853"/>
                  </a:lnTo>
                  <a:lnTo>
                    <a:pt x="4267" y="93370"/>
                  </a:lnTo>
                  <a:lnTo>
                    <a:pt x="4267" y="92011"/>
                  </a:lnTo>
                  <a:close/>
                </a:path>
                <a:path w="70484" h="103504">
                  <a:moveTo>
                    <a:pt x="6667" y="95923"/>
                  </a:moveTo>
                  <a:lnTo>
                    <a:pt x="6134" y="95402"/>
                  </a:lnTo>
                  <a:lnTo>
                    <a:pt x="4800" y="95402"/>
                  </a:lnTo>
                  <a:lnTo>
                    <a:pt x="4254" y="95923"/>
                  </a:lnTo>
                  <a:lnTo>
                    <a:pt x="4254" y="96316"/>
                  </a:lnTo>
                  <a:lnTo>
                    <a:pt x="2946" y="96316"/>
                  </a:lnTo>
                  <a:lnTo>
                    <a:pt x="2387" y="96812"/>
                  </a:lnTo>
                  <a:lnTo>
                    <a:pt x="2387" y="97485"/>
                  </a:lnTo>
                  <a:lnTo>
                    <a:pt x="2387" y="98145"/>
                  </a:lnTo>
                  <a:lnTo>
                    <a:pt x="2946" y="98704"/>
                  </a:lnTo>
                  <a:lnTo>
                    <a:pt x="4254" y="98704"/>
                  </a:lnTo>
                  <a:lnTo>
                    <a:pt x="4800" y="98145"/>
                  </a:lnTo>
                  <a:lnTo>
                    <a:pt x="4800" y="97815"/>
                  </a:lnTo>
                  <a:lnTo>
                    <a:pt x="6134" y="97815"/>
                  </a:lnTo>
                  <a:lnTo>
                    <a:pt x="6667" y="97231"/>
                  </a:lnTo>
                  <a:lnTo>
                    <a:pt x="6667" y="95923"/>
                  </a:lnTo>
                  <a:close/>
                </a:path>
                <a:path w="70484" h="103504">
                  <a:moveTo>
                    <a:pt x="8813" y="82918"/>
                  </a:moveTo>
                  <a:lnTo>
                    <a:pt x="8280" y="82397"/>
                  </a:lnTo>
                  <a:lnTo>
                    <a:pt x="6934" y="82397"/>
                  </a:lnTo>
                  <a:lnTo>
                    <a:pt x="6400" y="82918"/>
                  </a:lnTo>
                  <a:lnTo>
                    <a:pt x="6400" y="83591"/>
                  </a:lnTo>
                  <a:lnTo>
                    <a:pt x="6400" y="84251"/>
                  </a:lnTo>
                  <a:lnTo>
                    <a:pt x="6934" y="84785"/>
                  </a:lnTo>
                  <a:lnTo>
                    <a:pt x="8280" y="84785"/>
                  </a:lnTo>
                  <a:lnTo>
                    <a:pt x="8813" y="84251"/>
                  </a:lnTo>
                  <a:lnTo>
                    <a:pt x="8813" y="82918"/>
                  </a:lnTo>
                  <a:close/>
                </a:path>
                <a:path w="70484" h="103504">
                  <a:moveTo>
                    <a:pt x="13627" y="85598"/>
                  </a:moveTo>
                  <a:lnTo>
                    <a:pt x="13106" y="85051"/>
                  </a:lnTo>
                  <a:lnTo>
                    <a:pt x="11760" y="85051"/>
                  </a:lnTo>
                  <a:lnTo>
                    <a:pt x="12026" y="84772"/>
                  </a:lnTo>
                  <a:lnTo>
                    <a:pt x="12026" y="83477"/>
                  </a:lnTo>
                  <a:lnTo>
                    <a:pt x="12306" y="83172"/>
                  </a:lnTo>
                  <a:lnTo>
                    <a:pt x="12306" y="81838"/>
                  </a:lnTo>
                  <a:lnTo>
                    <a:pt x="11760" y="81305"/>
                  </a:lnTo>
                  <a:lnTo>
                    <a:pt x="11747" y="87477"/>
                  </a:lnTo>
                  <a:lnTo>
                    <a:pt x="10706" y="87477"/>
                  </a:lnTo>
                  <a:lnTo>
                    <a:pt x="10172" y="88023"/>
                  </a:lnTo>
                  <a:lnTo>
                    <a:pt x="10172" y="87757"/>
                  </a:lnTo>
                  <a:lnTo>
                    <a:pt x="9626" y="87210"/>
                  </a:lnTo>
                  <a:lnTo>
                    <a:pt x="9893" y="87210"/>
                  </a:lnTo>
                  <a:lnTo>
                    <a:pt x="10388" y="86677"/>
                  </a:lnTo>
                  <a:lnTo>
                    <a:pt x="10388" y="85331"/>
                  </a:lnTo>
                  <a:lnTo>
                    <a:pt x="11468" y="85331"/>
                  </a:lnTo>
                  <a:lnTo>
                    <a:pt x="11214" y="85598"/>
                  </a:lnTo>
                  <a:lnTo>
                    <a:pt x="11214" y="86258"/>
                  </a:lnTo>
                  <a:lnTo>
                    <a:pt x="11214" y="86956"/>
                  </a:lnTo>
                  <a:lnTo>
                    <a:pt x="11747" y="87477"/>
                  </a:lnTo>
                  <a:lnTo>
                    <a:pt x="11747" y="81305"/>
                  </a:lnTo>
                  <a:lnTo>
                    <a:pt x="10693" y="81305"/>
                  </a:lnTo>
                  <a:lnTo>
                    <a:pt x="10693" y="79959"/>
                  </a:lnTo>
                  <a:lnTo>
                    <a:pt x="10172" y="79413"/>
                  </a:lnTo>
                  <a:lnTo>
                    <a:pt x="8813" y="79413"/>
                  </a:lnTo>
                  <a:lnTo>
                    <a:pt x="8280" y="79959"/>
                  </a:lnTo>
                  <a:lnTo>
                    <a:pt x="8280" y="80657"/>
                  </a:lnTo>
                  <a:lnTo>
                    <a:pt x="8280" y="81318"/>
                  </a:lnTo>
                  <a:lnTo>
                    <a:pt x="8813" y="81851"/>
                  </a:lnTo>
                  <a:lnTo>
                    <a:pt x="9893" y="81851"/>
                  </a:lnTo>
                  <a:lnTo>
                    <a:pt x="9893" y="82537"/>
                  </a:lnTo>
                  <a:lnTo>
                    <a:pt x="9893" y="83172"/>
                  </a:lnTo>
                  <a:lnTo>
                    <a:pt x="9626" y="83477"/>
                  </a:lnTo>
                  <a:lnTo>
                    <a:pt x="9626" y="84137"/>
                  </a:lnTo>
                  <a:lnTo>
                    <a:pt x="9626" y="84772"/>
                  </a:lnTo>
                  <a:lnTo>
                    <a:pt x="8534" y="84785"/>
                  </a:lnTo>
                  <a:lnTo>
                    <a:pt x="8001" y="85331"/>
                  </a:lnTo>
                  <a:lnTo>
                    <a:pt x="8001" y="85979"/>
                  </a:lnTo>
                  <a:lnTo>
                    <a:pt x="8001" y="86677"/>
                  </a:lnTo>
                  <a:lnTo>
                    <a:pt x="6934" y="86677"/>
                  </a:lnTo>
                  <a:lnTo>
                    <a:pt x="6400" y="87210"/>
                  </a:lnTo>
                  <a:lnTo>
                    <a:pt x="6400" y="87845"/>
                  </a:lnTo>
                  <a:lnTo>
                    <a:pt x="6400" y="88544"/>
                  </a:lnTo>
                  <a:lnTo>
                    <a:pt x="6934" y="89065"/>
                  </a:lnTo>
                  <a:lnTo>
                    <a:pt x="7747" y="89065"/>
                  </a:lnTo>
                  <a:lnTo>
                    <a:pt x="8293" y="89623"/>
                  </a:lnTo>
                  <a:lnTo>
                    <a:pt x="9613" y="89623"/>
                  </a:lnTo>
                  <a:lnTo>
                    <a:pt x="10172" y="89065"/>
                  </a:lnTo>
                  <a:lnTo>
                    <a:pt x="10172" y="89344"/>
                  </a:lnTo>
                  <a:lnTo>
                    <a:pt x="10439" y="89623"/>
                  </a:lnTo>
                  <a:lnTo>
                    <a:pt x="10172" y="89890"/>
                  </a:lnTo>
                  <a:lnTo>
                    <a:pt x="10172" y="90525"/>
                  </a:lnTo>
                  <a:lnTo>
                    <a:pt x="10172" y="91224"/>
                  </a:lnTo>
                  <a:lnTo>
                    <a:pt x="10706" y="91757"/>
                  </a:lnTo>
                  <a:lnTo>
                    <a:pt x="12026" y="91757"/>
                  </a:lnTo>
                  <a:lnTo>
                    <a:pt x="12560" y="91224"/>
                  </a:lnTo>
                  <a:lnTo>
                    <a:pt x="12560" y="89890"/>
                  </a:lnTo>
                  <a:lnTo>
                    <a:pt x="12293" y="89623"/>
                  </a:lnTo>
                  <a:lnTo>
                    <a:pt x="12560" y="89344"/>
                  </a:lnTo>
                  <a:lnTo>
                    <a:pt x="12560" y="88023"/>
                  </a:lnTo>
                  <a:lnTo>
                    <a:pt x="12026" y="87477"/>
                  </a:lnTo>
                  <a:lnTo>
                    <a:pt x="13106" y="87477"/>
                  </a:lnTo>
                  <a:lnTo>
                    <a:pt x="13627" y="86956"/>
                  </a:lnTo>
                  <a:lnTo>
                    <a:pt x="13627" y="85598"/>
                  </a:lnTo>
                  <a:close/>
                </a:path>
                <a:path w="70484" h="103504">
                  <a:moveTo>
                    <a:pt x="14986" y="82384"/>
                  </a:moveTo>
                  <a:lnTo>
                    <a:pt x="14427" y="81838"/>
                  </a:lnTo>
                  <a:lnTo>
                    <a:pt x="13106" y="81838"/>
                  </a:lnTo>
                  <a:lnTo>
                    <a:pt x="12560" y="82384"/>
                  </a:lnTo>
                  <a:lnTo>
                    <a:pt x="12560" y="83070"/>
                  </a:lnTo>
                  <a:lnTo>
                    <a:pt x="12560" y="83731"/>
                  </a:lnTo>
                  <a:lnTo>
                    <a:pt x="13106" y="84251"/>
                  </a:lnTo>
                  <a:lnTo>
                    <a:pt x="14427" y="84251"/>
                  </a:lnTo>
                  <a:lnTo>
                    <a:pt x="14986" y="83731"/>
                  </a:lnTo>
                  <a:lnTo>
                    <a:pt x="14986" y="82384"/>
                  </a:lnTo>
                  <a:close/>
                </a:path>
                <a:path w="70484" h="103504">
                  <a:moveTo>
                    <a:pt x="15227" y="77584"/>
                  </a:moveTo>
                  <a:lnTo>
                    <a:pt x="14706" y="77050"/>
                  </a:lnTo>
                  <a:lnTo>
                    <a:pt x="13360" y="77050"/>
                  </a:lnTo>
                  <a:lnTo>
                    <a:pt x="12839" y="77584"/>
                  </a:lnTo>
                  <a:lnTo>
                    <a:pt x="12839" y="76669"/>
                  </a:lnTo>
                  <a:lnTo>
                    <a:pt x="12306" y="76136"/>
                  </a:lnTo>
                  <a:lnTo>
                    <a:pt x="10947" y="76136"/>
                  </a:lnTo>
                  <a:lnTo>
                    <a:pt x="10401" y="76669"/>
                  </a:lnTo>
                  <a:lnTo>
                    <a:pt x="10401" y="77355"/>
                  </a:lnTo>
                  <a:lnTo>
                    <a:pt x="10401" y="77990"/>
                  </a:lnTo>
                  <a:lnTo>
                    <a:pt x="10947" y="78524"/>
                  </a:lnTo>
                  <a:lnTo>
                    <a:pt x="12306" y="78524"/>
                  </a:lnTo>
                  <a:lnTo>
                    <a:pt x="12839" y="77990"/>
                  </a:lnTo>
                  <a:lnTo>
                    <a:pt x="12839" y="78244"/>
                  </a:lnTo>
                  <a:lnTo>
                    <a:pt x="12839" y="78930"/>
                  </a:lnTo>
                  <a:lnTo>
                    <a:pt x="13360" y="79413"/>
                  </a:lnTo>
                  <a:lnTo>
                    <a:pt x="14706" y="79413"/>
                  </a:lnTo>
                  <a:lnTo>
                    <a:pt x="15227" y="78930"/>
                  </a:lnTo>
                  <a:lnTo>
                    <a:pt x="15227" y="77584"/>
                  </a:lnTo>
                  <a:close/>
                </a:path>
                <a:path w="70484" h="103504">
                  <a:moveTo>
                    <a:pt x="16573" y="75171"/>
                  </a:moveTo>
                  <a:lnTo>
                    <a:pt x="16040" y="74637"/>
                  </a:lnTo>
                  <a:lnTo>
                    <a:pt x="14986" y="74637"/>
                  </a:lnTo>
                  <a:lnTo>
                    <a:pt x="14986" y="74104"/>
                  </a:lnTo>
                  <a:lnTo>
                    <a:pt x="14427" y="73571"/>
                  </a:lnTo>
                  <a:lnTo>
                    <a:pt x="13106" y="73571"/>
                  </a:lnTo>
                  <a:lnTo>
                    <a:pt x="12560" y="74104"/>
                  </a:lnTo>
                  <a:lnTo>
                    <a:pt x="12560" y="74764"/>
                  </a:lnTo>
                  <a:lnTo>
                    <a:pt x="12560" y="75450"/>
                  </a:lnTo>
                  <a:lnTo>
                    <a:pt x="13106" y="75971"/>
                  </a:lnTo>
                  <a:lnTo>
                    <a:pt x="14185" y="75971"/>
                  </a:lnTo>
                  <a:lnTo>
                    <a:pt x="14185" y="76492"/>
                  </a:lnTo>
                  <a:lnTo>
                    <a:pt x="14706" y="77050"/>
                  </a:lnTo>
                  <a:lnTo>
                    <a:pt x="16040" y="77050"/>
                  </a:lnTo>
                  <a:lnTo>
                    <a:pt x="16573" y="76492"/>
                  </a:lnTo>
                  <a:lnTo>
                    <a:pt x="16573" y="75171"/>
                  </a:lnTo>
                  <a:close/>
                </a:path>
                <a:path w="70484" h="103504">
                  <a:moveTo>
                    <a:pt x="18338" y="84899"/>
                  </a:moveTo>
                  <a:lnTo>
                    <a:pt x="17780" y="84378"/>
                  </a:lnTo>
                  <a:lnTo>
                    <a:pt x="16484" y="84378"/>
                  </a:lnTo>
                  <a:lnTo>
                    <a:pt x="15951" y="84899"/>
                  </a:lnTo>
                  <a:lnTo>
                    <a:pt x="15951" y="85572"/>
                  </a:lnTo>
                  <a:lnTo>
                    <a:pt x="15951" y="86245"/>
                  </a:lnTo>
                  <a:lnTo>
                    <a:pt x="16484" y="86741"/>
                  </a:lnTo>
                  <a:lnTo>
                    <a:pt x="17780" y="86741"/>
                  </a:lnTo>
                  <a:lnTo>
                    <a:pt x="18338" y="86245"/>
                  </a:lnTo>
                  <a:lnTo>
                    <a:pt x="18338" y="84899"/>
                  </a:lnTo>
                  <a:close/>
                </a:path>
                <a:path w="70484" h="103504">
                  <a:moveTo>
                    <a:pt x="18440" y="78930"/>
                  </a:moveTo>
                  <a:lnTo>
                    <a:pt x="17907" y="78384"/>
                  </a:lnTo>
                  <a:lnTo>
                    <a:pt x="16560" y="78384"/>
                  </a:lnTo>
                  <a:lnTo>
                    <a:pt x="16040" y="78930"/>
                  </a:lnTo>
                  <a:lnTo>
                    <a:pt x="16040" y="79590"/>
                  </a:lnTo>
                  <a:lnTo>
                    <a:pt x="16040" y="80251"/>
                  </a:lnTo>
                  <a:lnTo>
                    <a:pt x="16560" y="80784"/>
                  </a:lnTo>
                  <a:lnTo>
                    <a:pt x="17907" y="80784"/>
                  </a:lnTo>
                  <a:lnTo>
                    <a:pt x="18440" y="80251"/>
                  </a:lnTo>
                  <a:lnTo>
                    <a:pt x="18440" y="78930"/>
                  </a:lnTo>
                  <a:close/>
                </a:path>
                <a:path w="70484" h="103504">
                  <a:moveTo>
                    <a:pt x="19761" y="81572"/>
                  </a:moveTo>
                  <a:lnTo>
                    <a:pt x="19215" y="81051"/>
                  </a:lnTo>
                  <a:lnTo>
                    <a:pt x="17907" y="81051"/>
                  </a:lnTo>
                  <a:lnTo>
                    <a:pt x="17399" y="81572"/>
                  </a:lnTo>
                  <a:lnTo>
                    <a:pt x="17399" y="82257"/>
                  </a:lnTo>
                  <a:lnTo>
                    <a:pt x="17399" y="82918"/>
                  </a:lnTo>
                  <a:lnTo>
                    <a:pt x="17907" y="83489"/>
                  </a:lnTo>
                  <a:lnTo>
                    <a:pt x="19215" y="83489"/>
                  </a:lnTo>
                  <a:lnTo>
                    <a:pt x="19761" y="82918"/>
                  </a:lnTo>
                  <a:lnTo>
                    <a:pt x="19761" y="81572"/>
                  </a:lnTo>
                  <a:close/>
                </a:path>
                <a:path w="70484" h="103504">
                  <a:moveTo>
                    <a:pt x="22999" y="81838"/>
                  </a:moveTo>
                  <a:lnTo>
                    <a:pt x="22453" y="81305"/>
                  </a:lnTo>
                  <a:lnTo>
                    <a:pt x="21120" y="81305"/>
                  </a:lnTo>
                  <a:lnTo>
                    <a:pt x="20574" y="81838"/>
                  </a:lnTo>
                  <a:lnTo>
                    <a:pt x="20574" y="82537"/>
                  </a:lnTo>
                  <a:lnTo>
                    <a:pt x="20574" y="83172"/>
                  </a:lnTo>
                  <a:lnTo>
                    <a:pt x="21120" y="83743"/>
                  </a:lnTo>
                  <a:lnTo>
                    <a:pt x="22453" y="83743"/>
                  </a:lnTo>
                  <a:lnTo>
                    <a:pt x="22999" y="83172"/>
                  </a:lnTo>
                  <a:lnTo>
                    <a:pt x="22999" y="81838"/>
                  </a:lnTo>
                  <a:close/>
                </a:path>
                <a:path w="70484" h="103504">
                  <a:moveTo>
                    <a:pt x="31292" y="54025"/>
                  </a:moveTo>
                  <a:lnTo>
                    <a:pt x="30746" y="53505"/>
                  </a:lnTo>
                  <a:lnTo>
                    <a:pt x="29438" y="53505"/>
                  </a:lnTo>
                  <a:lnTo>
                    <a:pt x="28905" y="54025"/>
                  </a:lnTo>
                  <a:lnTo>
                    <a:pt x="28905" y="54686"/>
                  </a:lnTo>
                  <a:lnTo>
                    <a:pt x="28905" y="55359"/>
                  </a:lnTo>
                  <a:lnTo>
                    <a:pt x="29438" y="55905"/>
                  </a:lnTo>
                  <a:lnTo>
                    <a:pt x="30746" y="55905"/>
                  </a:lnTo>
                  <a:lnTo>
                    <a:pt x="31292" y="55359"/>
                  </a:lnTo>
                  <a:lnTo>
                    <a:pt x="31292" y="54025"/>
                  </a:lnTo>
                  <a:close/>
                </a:path>
                <a:path w="70484" h="103504">
                  <a:moveTo>
                    <a:pt x="31572" y="49745"/>
                  </a:moveTo>
                  <a:lnTo>
                    <a:pt x="31013" y="49199"/>
                  </a:lnTo>
                  <a:lnTo>
                    <a:pt x="29654" y="49199"/>
                  </a:lnTo>
                  <a:lnTo>
                    <a:pt x="29159" y="49745"/>
                  </a:lnTo>
                  <a:lnTo>
                    <a:pt x="29159" y="50406"/>
                  </a:lnTo>
                  <a:lnTo>
                    <a:pt x="29159" y="51104"/>
                  </a:lnTo>
                  <a:lnTo>
                    <a:pt x="29654" y="51612"/>
                  </a:lnTo>
                  <a:lnTo>
                    <a:pt x="31013" y="51612"/>
                  </a:lnTo>
                  <a:lnTo>
                    <a:pt x="31572" y="51104"/>
                  </a:lnTo>
                  <a:lnTo>
                    <a:pt x="31572" y="49745"/>
                  </a:lnTo>
                  <a:close/>
                </a:path>
                <a:path w="70484" h="103504">
                  <a:moveTo>
                    <a:pt x="36372" y="50025"/>
                  </a:moveTo>
                  <a:lnTo>
                    <a:pt x="35826" y="49479"/>
                  </a:lnTo>
                  <a:lnTo>
                    <a:pt x="35026" y="49479"/>
                  </a:lnTo>
                  <a:lnTo>
                    <a:pt x="35026" y="48399"/>
                  </a:lnTo>
                  <a:lnTo>
                    <a:pt x="34531" y="47879"/>
                  </a:lnTo>
                  <a:lnTo>
                    <a:pt x="34531" y="51879"/>
                  </a:lnTo>
                  <a:lnTo>
                    <a:pt x="34226" y="51879"/>
                  </a:lnTo>
                  <a:lnTo>
                    <a:pt x="34226" y="51612"/>
                  </a:lnTo>
                  <a:lnTo>
                    <a:pt x="34531" y="51879"/>
                  </a:lnTo>
                  <a:lnTo>
                    <a:pt x="34531" y="47879"/>
                  </a:lnTo>
                  <a:lnTo>
                    <a:pt x="33947" y="47879"/>
                  </a:lnTo>
                  <a:lnTo>
                    <a:pt x="33947" y="50279"/>
                  </a:lnTo>
                  <a:lnTo>
                    <a:pt x="33947" y="47879"/>
                  </a:lnTo>
                  <a:lnTo>
                    <a:pt x="33159" y="47879"/>
                  </a:lnTo>
                  <a:lnTo>
                    <a:pt x="32600" y="48399"/>
                  </a:lnTo>
                  <a:lnTo>
                    <a:pt x="32600" y="49098"/>
                  </a:lnTo>
                  <a:lnTo>
                    <a:pt x="32600" y="49758"/>
                  </a:lnTo>
                  <a:lnTo>
                    <a:pt x="32880" y="50025"/>
                  </a:lnTo>
                  <a:lnTo>
                    <a:pt x="32346" y="50025"/>
                  </a:lnTo>
                  <a:lnTo>
                    <a:pt x="31813" y="50558"/>
                  </a:lnTo>
                  <a:lnTo>
                    <a:pt x="31813" y="51219"/>
                  </a:lnTo>
                  <a:lnTo>
                    <a:pt x="31813" y="51879"/>
                  </a:lnTo>
                  <a:lnTo>
                    <a:pt x="32346" y="52425"/>
                  </a:lnTo>
                  <a:lnTo>
                    <a:pt x="32931" y="52425"/>
                  </a:lnTo>
                  <a:lnTo>
                    <a:pt x="32931" y="53111"/>
                  </a:lnTo>
                  <a:lnTo>
                    <a:pt x="32931" y="53746"/>
                  </a:lnTo>
                  <a:lnTo>
                    <a:pt x="33451" y="54305"/>
                  </a:lnTo>
                  <a:lnTo>
                    <a:pt x="34747" y="54305"/>
                  </a:lnTo>
                  <a:lnTo>
                    <a:pt x="35293" y="53746"/>
                  </a:lnTo>
                  <a:lnTo>
                    <a:pt x="35293" y="52412"/>
                  </a:lnTo>
                  <a:lnTo>
                    <a:pt x="34747" y="51879"/>
                  </a:lnTo>
                  <a:lnTo>
                    <a:pt x="35826" y="51879"/>
                  </a:lnTo>
                  <a:lnTo>
                    <a:pt x="36372" y="51346"/>
                  </a:lnTo>
                  <a:lnTo>
                    <a:pt x="36372" y="50025"/>
                  </a:lnTo>
                  <a:close/>
                </a:path>
                <a:path w="70484" h="103504">
                  <a:moveTo>
                    <a:pt x="40106" y="41744"/>
                  </a:moveTo>
                  <a:lnTo>
                    <a:pt x="39573" y="41211"/>
                  </a:lnTo>
                  <a:lnTo>
                    <a:pt x="38239" y="41211"/>
                  </a:lnTo>
                  <a:lnTo>
                    <a:pt x="37719" y="41744"/>
                  </a:lnTo>
                  <a:lnTo>
                    <a:pt x="37719" y="42392"/>
                  </a:lnTo>
                  <a:lnTo>
                    <a:pt x="37719" y="42811"/>
                  </a:lnTo>
                  <a:lnTo>
                    <a:pt x="37439" y="42532"/>
                  </a:lnTo>
                  <a:lnTo>
                    <a:pt x="36093" y="42532"/>
                  </a:lnTo>
                  <a:lnTo>
                    <a:pt x="35560" y="43053"/>
                  </a:lnTo>
                  <a:lnTo>
                    <a:pt x="35560" y="43738"/>
                  </a:lnTo>
                  <a:lnTo>
                    <a:pt x="35560" y="44399"/>
                  </a:lnTo>
                  <a:lnTo>
                    <a:pt x="35280" y="44399"/>
                  </a:lnTo>
                  <a:lnTo>
                    <a:pt x="34747" y="44945"/>
                  </a:lnTo>
                  <a:lnTo>
                    <a:pt x="34747" y="45593"/>
                  </a:lnTo>
                  <a:lnTo>
                    <a:pt x="34747" y="46266"/>
                  </a:lnTo>
                  <a:lnTo>
                    <a:pt x="35280" y="46799"/>
                  </a:lnTo>
                  <a:lnTo>
                    <a:pt x="36652" y="46799"/>
                  </a:lnTo>
                  <a:lnTo>
                    <a:pt x="37172" y="46266"/>
                  </a:lnTo>
                  <a:lnTo>
                    <a:pt x="37172" y="44945"/>
                  </a:lnTo>
                  <a:lnTo>
                    <a:pt x="37439" y="44945"/>
                  </a:lnTo>
                  <a:lnTo>
                    <a:pt x="37960" y="44399"/>
                  </a:lnTo>
                  <a:lnTo>
                    <a:pt x="37960" y="43307"/>
                  </a:lnTo>
                  <a:lnTo>
                    <a:pt x="38239" y="43586"/>
                  </a:lnTo>
                  <a:lnTo>
                    <a:pt x="39573" y="43586"/>
                  </a:lnTo>
                  <a:lnTo>
                    <a:pt x="40106" y="43053"/>
                  </a:lnTo>
                  <a:lnTo>
                    <a:pt x="40106" y="41744"/>
                  </a:lnTo>
                  <a:close/>
                </a:path>
                <a:path w="70484" h="103504">
                  <a:moveTo>
                    <a:pt x="41465" y="50558"/>
                  </a:moveTo>
                  <a:lnTo>
                    <a:pt x="40919" y="50025"/>
                  </a:lnTo>
                  <a:lnTo>
                    <a:pt x="39573" y="50025"/>
                  </a:lnTo>
                  <a:lnTo>
                    <a:pt x="39039" y="50558"/>
                  </a:lnTo>
                  <a:lnTo>
                    <a:pt x="39039" y="51219"/>
                  </a:lnTo>
                  <a:lnTo>
                    <a:pt x="39039" y="51879"/>
                  </a:lnTo>
                  <a:lnTo>
                    <a:pt x="39573" y="52425"/>
                  </a:lnTo>
                  <a:lnTo>
                    <a:pt x="40919" y="52425"/>
                  </a:lnTo>
                  <a:lnTo>
                    <a:pt x="41465" y="51879"/>
                  </a:lnTo>
                  <a:lnTo>
                    <a:pt x="41465" y="50558"/>
                  </a:lnTo>
                  <a:close/>
                </a:path>
                <a:path w="70484" h="103504">
                  <a:moveTo>
                    <a:pt x="42265" y="44678"/>
                  </a:moveTo>
                  <a:lnTo>
                    <a:pt x="41706" y="44132"/>
                  </a:lnTo>
                  <a:lnTo>
                    <a:pt x="40386" y="44132"/>
                  </a:lnTo>
                  <a:lnTo>
                    <a:pt x="39954" y="44564"/>
                  </a:lnTo>
                  <a:lnTo>
                    <a:pt x="39039" y="44564"/>
                  </a:lnTo>
                  <a:lnTo>
                    <a:pt x="38481" y="45110"/>
                  </a:lnTo>
                  <a:lnTo>
                    <a:pt x="38481" y="45783"/>
                  </a:lnTo>
                  <a:lnTo>
                    <a:pt x="38481" y="46443"/>
                  </a:lnTo>
                  <a:lnTo>
                    <a:pt x="38849" y="46799"/>
                  </a:lnTo>
                  <a:lnTo>
                    <a:pt x="38239" y="46799"/>
                  </a:lnTo>
                  <a:lnTo>
                    <a:pt x="37719" y="47383"/>
                  </a:lnTo>
                  <a:lnTo>
                    <a:pt x="37719" y="47625"/>
                  </a:lnTo>
                  <a:lnTo>
                    <a:pt x="37160" y="47104"/>
                  </a:lnTo>
                  <a:lnTo>
                    <a:pt x="35826" y="47104"/>
                  </a:lnTo>
                  <a:lnTo>
                    <a:pt x="35293" y="47625"/>
                  </a:lnTo>
                  <a:lnTo>
                    <a:pt x="35293" y="48272"/>
                  </a:lnTo>
                  <a:lnTo>
                    <a:pt x="35293" y="48945"/>
                  </a:lnTo>
                  <a:lnTo>
                    <a:pt x="35826" y="49479"/>
                  </a:lnTo>
                  <a:lnTo>
                    <a:pt x="37160" y="49479"/>
                  </a:lnTo>
                  <a:lnTo>
                    <a:pt x="37719" y="48945"/>
                  </a:lnTo>
                  <a:lnTo>
                    <a:pt x="37719" y="48691"/>
                  </a:lnTo>
                  <a:lnTo>
                    <a:pt x="38239" y="49212"/>
                  </a:lnTo>
                  <a:lnTo>
                    <a:pt x="39573" y="49212"/>
                  </a:lnTo>
                  <a:lnTo>
                    <a:pt x="40106" y="48691"/>
                  </a:lnTo>
                  <a:lnTo>
                    <a:pt x="40106" y="47383"/>
                  </a:lnTo>
                  <a:lnTo>
                    <a:pt x="39725" y="46977"/>
                  </a:lnTo>
                  <a:lnTo>
                    <a:pt x="40386" y="46977"/>
                  </a:lnTo>
                  <a:lnTo>
                    <a:pt x="40817" y="46532"/>
                  </a:lnTo>
                  <a:lnTo>
                    <a:pt x="41706" y="46532"/>
                  </a:lnTo>
                  <a:lnTo>
                    <a:pt x="42265" y="45999"/>
                  </a:lnTo>
                  <a:lnTo>
                    <a:pt x="42265" y="44678"/>
                  </a:lnTo>
                  <a:close/>
                </a:path>
                <a:path w="70484" h="103504">
                  <a:moveTo>
                    <a:pt x="42532" y="39839"/>
                  </a:moveTo>
                  <a:lnTo>
                    <a:pt x="41998" y="39306"/>
                  </a:lnTo>
                  <a:lnTo>
                    <a:pt x="40652" y="39306"/>
                  </a:lnTo>
                  <a:lnTo>
                    <a:pt x="40106" y="39839"/>
                  </a:lnTo>
                  <a:lnTo>
                    <a:pt x="40106" y="40513"/>
                  </a:lnTo>
                  <a:lnTo>
                    <a:pt x="40106" y="41211"/>
                  </a:lnTo>
                  <a:lnTo>
                    <a:pt x="40652" y="41732"/>
                  </a:lnTo>
                  <a:lnTo>
                    <a:pt x="41998" y="41732"/>
                  </a:lnTo>
                  <a:lnTo>
                    <a:pt x="42532" y="41211"/>
                  </a:lnTo>
                  <a:lnTo>
                    <a:pt x="42532" y="39839"/>
                  </a:lnTo>
                  <a:close/>
                </a:path>
                <a:path w="70484" h="103504">
                  <a:moveTo>
                    <a:pt x="43865" y="34213"/>
                  </a:moveTo>
                  <a:lnTo>
                    <a:pt x="43281" y="33731"/>
                  </a:lnTo>
                  <a:lnTo>
                    <a:pt x="41998" y="33731"/>
                  </a:lnTo>
                  <a:lnTo>
                    <a:pt x="41452" y="34213"/>
                  </a:lnTo>
                  <a:lnTo>
                    <a:pt x="41452" y="34912"/>
                  </a:lnTo>
                  <a:lnTo>
                    <a:pt x="41452" y="35572"/>
                  </a:lnTo>
                  <a:lnTo>
                    <a:pt x="40119" y="35572"/>
                  </a:lnTo>
                  <a:lnTo>
                    <a:pt x="39573" y="36093"/>
                  </a:lnTo>
                  <a:lnTo>
                    <a:pt x="39573" y="36791"/>
                  </a:lnTo>
                  <a:lnTo>
                    <a:pt x="39573" y="37426"/>
                  </a:lnTo>
                  <a:lnTo>
                    <a:pt x="40119" y="37998"/>
                  </a:lnTo>
                  <a:lnTo>
                    <a:pt x="41452" y="37998"/>
                  </a:lnTo>
                  <a:lnTo>
                    <a:pt x="42011" y="37426"/>
                  </a:lnTo>
                  <a:lnTo>
                    <a:pt x="42011" y="36093"/>
                  </a:lnTo>
                  <a:lnTo>
                    <a:pt x="43281" y="36093"/>
                  </a:lnTo>
                  <a:lnTo>
                    <a:pt x="43865" y="35585"/>
                  </a:lnTo>
                  <a:lnTo>
                    <a:pt x="43865" y="34213"/>
                  </a:lnTo>
                  <a:close/>
                </a:path>
                <a:path w="70484" h="103504">
                  <a:moveTo>
                    <a:pt x="45720" y="29959"/>
                  </a:moveTo>
                  <a:lnTo>
                    <a:pt x="45199" y="29425"/>
                  </a:lnTo>
                  <a:lnTo>
                    <a:pt x="43865" y="29425"/>
                  </a:lnTo>
                  <a:lnTo>
                    <a:pt x="43281" y="29959"/>
                  </a:lnTo>
                  <a:lnTo>
                    <a:pt x="43281" y="30607"/>
                  </a:lnTo>
                  <a:lnTo>
                    <a:pt x="43281" y="31318"/>
                  </a:lnTo>
                  <a:lnTo>
                    <a:pt x="43865" y="31813"/>
                  </a:lnTo>
                  <a:lnTo>
                    <a:pt x="45199" y="31813"/>
                  </a:lnTo>
                  <a:lnTo>
                    <a:pt x="45720" y="31318"/>
                  </a:lnTo>
                  <a:lnTo>
                    <a:pt x="45720" y="29959"/>
                  </a:lnTo>
                  <a:close/>
                </a:path>
                <a:path w="70484" h="103504">
                  <a:moveTo>
                    <a:pt x="45986" y="41744"/>
                  </a:moveTo>
                  <a:lnTo>
                    <a:pt x="45466" y="41211"/>
                  </a:lnTo>
                  <a:lnTo>
                    <a:pt x="44119" y="41211"/>
                  </a:lnTo>
                  <a:lnTo>
                    <a:pt x="43561" y="41744"/>
                  </a:lnTo>
                  <a:lnTo>
                    <a:pt x="43561" y="42392"/>
                  </a:lnTo>
                  <a:lnTo>
                    <a:pt x="43561" y="43053"/>
                  </a:lnTo>
                  <a:lnTo>
                    <a:pt x="44119" y="43586"/>
                  </a:lnTo>
                  <a:lnTo>
                    <a:pt x="45466" y="43586"/>
                  </a:lnTo>
                  <a:lnTo>
                    <a:pt x="45986" y="43053"/>
                  </a:lnTo>
                  <a:lnTo>
                    <a:pt x="45986" y="41744"/>
                  </a:lnTo>
                  <a:close/>
                </a:path>
                <a:path w="70484" h="103504">
                  <a:moveTo>
                    <a:pt x="46774" y="48133"/>
                  </a:moveTo>
                  <a:lnTo>
                    <a:pt x="46240" y="47625"/>
                  </a:lnTo>
                  <a:lnTo>
                    <a:pt x="44919" y="47625"/>
                  </a:lnTo>
                  <a:lnTo>
                    <a:pt x="44386" y="48133"/>
                  </a:lnTo>
                  <a:lnTo>
                    <a:pt x="44386" y="48818"/>
                  </a:lnTo>
                  <a:lnTo>
                    <a:pt x="44386" y="49479"/>
                  </a:lnTo>
                  <a:lnTo>
                    <a:pt x="44919" y="50025"/>
                  </a:lnTo>
                  <a:lnTo>
                    <a:pt x="46240" y="50025"/>
                  </a:lnTo>
                  <a:lnTo>
                    <a:pt x="46774" y="49479"/>
                  </a:lnTo>
                  <a:lnTo>
                    <a:pt x="46774" y="48133"/>
                  </a:lnTo>
                  <a:close/>
                </a:path>
                <a:path w="70484" h="103504">
                  <a:moveTo>
                    <a:pt x="46774" y="38506"/>
                  </a:moveTo>
                  <a:lnTo>
                    <a:pt x="46240" y="38011"/>
                  </a:lnTo>
                  <a:lnTo>
                    <a:pt x="44919" y="38011"/>
                  </a:lnTo>
                  <a:lnTo>
                    <a:pt x="44386" y="38506"/>
                  </a:lnTo>
                  <a:lnTo>
                    <a:pt x="44386" y="39192"/>
                  </a:lnTo>
                  <a:lnTo>
                    <a:pt x="44386" y="39827"/>
                  </a:lnTo>
                  <a:lnTo>
                    <a:pt x="44919" y="40386"/>
                  </a:lnTo>
                  <a:lnTo>
                    <a:pt x="46240" y="40386"/>
                  </a:lnTo>
                  <a:lnTo>
                    <a:pt x="46774" y="39827"/>
                  </a:lnTo>
                  <a:lnTo>
                    <a:pt x="46774" y="38506"/>
                  </a:lnTo>
                  <a:close/>
                </a:path>
                <a:path w="70484" h="103504">
                  <a:moveTo>
                    <a:pt x="48387" y="34213"/>
                  </a:moveTo>
                  <a:lnTo>
                    <a:pt x="47840" y="33731"/>
                  </a:lnTo>
                  <a:lnTo>
                    <a:pt x="46507" y="33731"/>
                  </a:lnTo>
                  <a:lnTo>
                    <a:pt x="46507" y="32639"/>
                  </a:lnTo>
                  <a:lnTo>
                    <a:pt x="45986" y="32105"/>
                  </a:lnTo>
                  <a:lnTo>
                    <a:pt x="44678" y="32105"/>
                  </a:lnTo>
                  <a:lnTo>
                    <a:pt x="44119" y="32639"/>
                  </a:lnTo>
                  <a:lnTo>
                    <a:pt x="44119" y="33299"/>
                  </a:lnTo>
                  <a:lnTo>
                    <a:pt x="44119" y="33959"/>
                  </a:lnTo>
                  <a:lnTo>
                    <a:pt x="44678" y="34480"/>
                  </a:lnTo>
                  <a:lnTo>
                    <a:pt x="45986" y="34480"/>
                  </a:lnTo>
                  <a:lnTo>
                    <a:pt x="45986" y="34912"/>
                  </a:lnTo>
                  <a:lnTo>
                    <a:pt x="45986" y="35585"/>
                  </a:lnTo>
                  <a:lnTo>
                    <a:pt x="46507" y="36093"/>
                  </a:lnTo>
                  <a:lnTo>
                    <a:pt x="47840" y="36093"/>
                  </a:lnTo>
                  <a:lnTo>
                    <a:pt x="48387" y="35585"/>
                  </a:lnTo>
                  <a:lnTo>
                    <a:pt x="48387" y="34213"/>
                  </a:lnTo>
                  <a:close/>
                </a:path>
                <a:path w="70484" h="103504">
                  <a:moveTo>
                    <a:pt x="49745" y="29425"/>
                  </a:moveTo>
                  <a:lnTo>
                    <a:pt x="49199" y="28879"/>
                  </a:lnTo>
                  <a:lnTo>
                    <a:pt x="48082" y="28879"/>
                  </a:lnTo>
                  <a:lnTo>
                    <a:pt x="47840" y="28651"/>
                  </a:lnTo>
                  <a:lnTo>
                    <a:pt x="46507" y="28651"/>
                  </a:lnTo>
                  <a:lnTo>
                    <a:pt x="45986" y="29159"/>
                  </a:lnTo>
                  <a:lnTo>
                    <a:pt x="45986" y="29845"/>
                  </a:lnTo>
                  <a:lnTo>
                    <a:pt x="45986" y="30505"/>
                  </a:lnTo>
                  <a:lnTo>
                    <a:pt x="46507" y="31026"/>
                  </a:lnTo>
                  <a:lnTo>
                    <a:pt x="47574" y="31026"/>
                  </a:lnTo>
                  <a:lnTo>
                    <a:pt x="47840" y="31305"/>
                  </a:lnTo>
                  <a:lnTo>
                    <a:pt x="49199" y="31305"/>
                  </a:lnTo>
                  <a:lnTo>
                    <a:pt x="49745" y="30772"/>
                  </a:lnTo>
                  <a:lnTo>
                    <a:pt x="49745" y="29425"/>
                  </a:lnTo>
                  <a:close/>
                </a:path>
                <a:path w="70484" h="103504">
                  <a:moveTo>
                    <a:pt x="51358" y="21666"/>
                  </a:moveTo>
                  <a:lnTo>
                    <a:pt x="50825" y="21132"/>
                  </a:lnTo>
                  <a:lnTo>
                    <a:pt x="49466" y="21132"/>
                  </a:lnTo>
                  <a:lnTo>
                    <a:pt x="48920" y="21666"/>
                  </a:lnTo>
                  <a:lnTo>
                    <a:pt x="48920" y="22339"/>
                  </a:lnTo>
                  <a:lnTo>
                    <a:pt x="48920" y="22999"/>
                  </a:lnTo>
                  <a:lnTo>
                    <a:pt x="49466" y="23533"/>
                  </a:lnTo>
                  <a:lnTo>
                    <a:pt x="50825" y="23533"/>
                  </a:lnTo>
                  <a:lnTo>
                    <a:pt x="51358" y="22999"/>
                  </a:lnTo>
                  <a:lnTo>
                    <a:pt x="51358" y="21666"/>
                  </a:lnTo>
                  <a:close/>
                </a:path>
                <a:path w="70484" h="103504">
                  <a:moveTo>
                    <a:pt x="52412" y="25133"/>
                  </a:moveTo>
                  <a:lnTo>
                    <a:pt x="51866" y="24625"/>
                  </a:lnTo>
                  <a:lnTo>
                    <a:pt x="50558" y="24625"/>
                  </a:lnTo>
                  <a:lnTo>
                    <a:pt x="49999" y="25133"/>
                  </a:lnTo>
                  <a:lnTo>
                    <a:pt x="49999" y="25654"/>
                  </a:lnTo>
                  <a:lnTo>
                    <a:pt x="49745" y="25387"/>
                  </a:lnTo>
                  <a:lnTo>
                    <a:pt x="48387" y="25387"/>
                  </a:lnTo>
                  <a:lnTo>
                    <a:pt x="47840" y="25933"/>
                  </a:lnTo>
                  <a:lnTo>
                    <a:pt x="47840" y="26593"/>
                  </a:lnTo>
                  <a:lnTo>
                    <a:pt x="47840" y="27292"/>
                  </a:lnTo>
                  <a:lnTo>
                    <a:pt x="48387" y="27813"/>
                  </a:lnTo>
                  <a:lnTo>
                    <a:pt x="49745" y="27813"/>
                  </a:lnTo>
                  <a:lnTo>
                    <a:pt x="50279" y="27292"/>
                  </a:lnTo>
                  <a:lnTo>
                    <a:pt x="50279" y="26758"/>
                  </a:lnTo>
                  <a:lnTo>
                    <a:pt x="50558" y="27025"/>
                  </a:lnTo>
                  <a:lnTo>
                    <a:pt x="51866" y="27025"/>
                  </a:lnTo>
                  <a:lnTo>
                    <a:pt x="52412" y="26492"/>
                  </a:lnTo>
                  <a:lnTo>
                    <a:pt x="52412" y="25133"/>
                  </a:lnTo>
                  <a:close/>
                </a:path>
                <a:path w="70484" h="103504">
                  <a:moveTo>
                    <a:pt x="53771" y="30238"/>
                  </a:moveTo>
                  <a:lnTo>
                    <a:pt x="53213" y="29692"/>
                  </a:lnTo>
                  <a:lnTo>
                    <a:pt x="51866" y="29692"/>
                  </a:lnTo>
                  <a:lnTo>
                    <a:pt x="51358" y="30238"/>
                  </a:lnTo>
                  <a:lnTo>
                    <a:pt x="51358" y="30873"/>
                  </a:lnTo>
                  <a:lnTo>
                    <a:pt x="51358" y="31572"/>
                  </a:lnTo>
                  <a:lnTo>
                    <a:pt x="51866" y="32105"/>
                  </a:lnTo>
                  <a:lnTo>
                    <a:pt x="53213" y="32105"/>
                  </a:lnTo>
                  <a:lnTo>
                    <a:pt x="53771" y="31572"/>
                  </a:lnTo>
                  <a:lnTo>
                    <a:pt x="53771" y="30238"/>
                  </a:lnTo>
                  <a:close/>
                </a:path>
                <a:path w="70484" h="103504">
                  <a:moveTo>
                    <a:pt x="55867" y="23787"/>
                  </a:moveTo>
                  <a:lnTo>
                    <a:pt x="55359" y="23266"/>
                  </a:lnTo>
                  <a:lnTo>
                    <a:pt x="54038" y="23266"/>
                  </a:lnTo>
                  <a:lnTo>
                    <a:pt x="53479" y="23787"/>
                  </a:lnTo>
                  <a:lnTo>
                    <a:pt x="53479" y="24498"/>
                  </a:lnTo>
                  <a:lnTo>
                    <a:pt x="53479" y="25133"/>
                  </a:lnTo>
                  <a:lnTo>
                    <a:pt x="54038" y="25666"/>
                  </a:lnTo>
                  <a:lnTo>
                    <a:pt x="55359" y="25666"/>
                  </a:lnTo>
                  <a:lnTo>
                    <a:pt x="55867" y="25133"/>
                  </a:lnTo>
                  <a:lnTo>
                    <a:pt x="55867" y="23787"/>
                  </a:lnTo>
                  <a:close/>
                </a:path>
                <a:path w="70484" h="103504">
                  <a:moveTo>
                    <a:pt x="56451" y="20866"/>
                  </a:moveTo>
                  <a:lnTo>
                    <a:pt x="55867" y="20307"/>
                  </a:lnTo>
                  <a:lnTo>
                    <a:pt x="54571" y="20307"/>
                  </a:lnTo>
                  <a:lnTo>
                    <a:pt x="54571" y="19011"/>
                  </a:lnTo>
                  <a:lnTo>
                    <a:pt x="54038" y="18453"/>
                  </a:lnTo>
                  <a:lnTo>
                    <a:pt x="52679" y="18453"/>
                  </a:lnTo>
                  <a:lnTo>
                    <a:pt x="52133" y="19011"/>
                  </a:lnTo>
                  <a:lnTo>
                    <a:pt x="52133" y="19659"/>
                  </a:lnTo>
                  <a:lnTo>
                    <a:pt x="52133" y="20307"/>
                  </a:lnTo>
                  <a:lnTo>
                    <a:pt x="52679" y="20866"/>
                  </a:lnTo>
                  <a:lnTo>
                    <a:pt x="54038" y="20866"/>
                  </a:lnTo>
                  <a:lnTo>
                    <a:pt x="54038" y="21551"/>
                  </a:lnTo>
                  <a:lnTo>
                    <a:pt x="54038" y="22199"/>
                  </a:lnTo>
                  <a:lnTo>
                    <a:pt x="54559" y="22733"/>
                  </a:lnTo>
                  <a:lnTo>
                    <a:pt x="55867" y="22733"/>
                  </a:lnTo>
                  <a:lnTo>
                    <a:pt x="56451" y="22199"/>
                  </a:lnTo>
                  <a:lnTo>
                    <a:pt x="56451" y="20866"/>
                  </a:lnTo>
                  <a:close/>
                </a:path>
                <a:path w="70484" h="103504">
                  <a:moveTo>
                    <a:pt x="57505" y="16332"/>
                  </a:moveTo>
                  <a:lnTo>
                    <a:pt x="56972" y="15798"/>
                  </a:lnTo>
                  <a:lnTo>
                    <a:pt x="55638" y="15798"/>
                  </a:lnTo>
                  <a:lnTo>
                    <a:pt x="55105" y="16332"/>
                  </a:lnTo>
                  <a:lnTo>
                    <a:pt x="55105" y="16979"/>
                  </a:lnTo>
                  <a:lnTo>
                    <a:pt x="55105" y="17665"/>
                  </a:lnTo>
                  <a:lnTo>
                    <a:pt x="55638" y="18199"/>
                  </a:lnTo>
                  <a:lnTo>
                    <a:pt x="56972" y="18199"/>
                  </a:lnTo>
                  <a:lnTo>
                    <a:pt x="57505" y="17665"/>
                  </a:lnTo>
                  <a:lnTo>
                    <a:pt x="57505" y="16332"/>
                  </a:lnTo>
                  <a:close/>
                </a:path>
                <a:path w="70484" h="103504">
                  <a:moveTo>
                    <a:pt x="59918" y="19545"/>
                  </a:moveTo>
                  <a:lnTo>
                    <a:pt x="59385" y="19011"/>
                  </a:lnTo>
                  <a:lnTo>
                    <a:pt x="58051" y="19011"/>
                  </a:lnTo>
                  <a:lnTo>
                    <a:pt x="57505" y="19545"/>
                  </a:lnTo>
                  <a:lnTo>
                    <a:pt x="57505" y="20205"/>
                  </a:lnTo>
                  <a:lnTo>
                    <a:pt x="57505" y="20866"/>
                  </a:lnTo>
                  <a:lnTo>
                    <a:pt x="58051" y="21399"/>
                  </a:lnTo>
                  <a:lnTo>
                    <a:pt x="59385" y="21399"/>
                  </a:lnTo>
                  <a:lnTo>
                    <a:pt x="59918" y="20866"/>
                  </a:lnTo>
                  <a:lnTo>
                    <a:pt x="59918" y="19545"/>
                  </a:lnTo>
                  <a:close/>
                </a:path>
                <a:path w="70484" h="103504">
                  <a:moveTo>
                    <a:pt x="60680" y="17132"/>
                  </a:moveTo>
                  <a:lnTo>
                    <a:pt x="60185" y="16586"/>
                  </a:lnTo>
                  <a:lnTo>
                    <a:pt x="58839" y="16586"/>
                  </a:lnTo>
                  <a:lnTo>
                    <a:pt x="58305" y="17132"/>
                  </a:lnTo>
                  <a:lnTo>
                    <a:pt x="58305" y="17780"/>
                  </a:lnTo>
                  <a:lnTo>
                    <a:pt x="58305" y="18453"/>
                  </a:lnTo>
                  <a:lnTo>
                    <a:pt x="58839" y="18999"/>
                  </a:lnTo>
                  <a:lnTo>
                    <a:pt x="60185" y="18999"/>
                  </a:lnTo>
                  <a:lnTo>
                    <a:pt x="60680" y="18453"/>
                  </a:lnTo>
                  <a:lnTo>
                    <a:pt x="60680" y="17132"/>
                  </a:lnTo>
                  <a:close/>
                </a:path>
                <a:path w="70484" h="103504">
                  <a:moveTo>
                    <a:pt x="61772" y="13931"/>
                  </a:moveTo>
                  <a:lnTo>
                    <a:pt x="61239" y="13373"/>
                  </a:lnTo>
                  <a:lnTo>
                    <a:pt x="60413" y="13373"/>
                  </a:lnTo>
                  <a:lnTo>
                    <a:pt x="60413" y="12573"/>
                  </a:lnTo>
                  <a:lnTo>
                    <a:pt x="59931" y="12052"/>
                  </a:lnTo>
                  <a:lnTo>
                    <a:pt x="58559" y="12052"/>
                  </a:lnTo>
                  <a:lnTo>
                    <a:pt x="58051" y="12573"/>
                  </a:lnTo>
                  <a:lnTo>
                    <a:pt x="58051" y="13233"/>
                  </a:lnTo>
                  <a:lnTo>
                    <a:pt x="58051" y="13919"/>
                  </a:lnTo>
                  <a:lnTo>
                    <a:pt x="58559" y="14452"/>
                  </a:lnTo>
                  <a:lnTo>
                    <a:pt x="59397" y="14452"/>
                  </a:lnTo>
                  <a:lnTo>
                    <a:pt x="59397" y="15252"/>
                  </a:lnTo>
                  <a:lnTo>
                    <a:pt x="59931" y="15786"/>
                  </a:lnTo>
                  <a:lnTo>
                    <a:pt x="61239" y="15786"/>
                  </a:lnTo>
                  <a:lnTo>
                    <a:pt x="61772" y="15252"/>
                  </a:lnTo>
                  <a:lnTo>
                    <a:pt x="61772" y="13931"/>
                  </a:lnTo>
                  <a:close/>
                </a:path>
                <a:path w="70484" h="103504">
                  <a:moveTo>
                    <a:pt x="62852" y="8826"/>
                  </a:moveTo>
                  <a:lnTo>
                    <a:pt x="62306" y="8280"/>
                  </a:lnTo>
                  <a:lnTo>
                    <a:pt x="60960" y="8280"/>
                  </a:lnTo>
                  <a:lnTo>
                    <a:pt x="60426" y="8826"/>
                  </a:lnTo>
                  <a:lnTo>
                    <a:pt x="60426" y="9486"/>
                  </a:lnTo>
                  <a:lnTo>
                    <a:pt x="60426" y="10172"/>
                  </a:lnTo>
                  <a:lnTo>
                    <a:pt x="60960" y="10706"/>
                  </a:lnTo>
                  <a:lnTo>
                    <a:pt x="62306" y="10706"/>
                  </a:lnTo>
                  <a:lnTo>
                    <a:pt x="62852" y="10172"/>
                  </a:lnTo>
                  <a:lnTo>
                    <a:pt x="62852" y="8826"/>
                  </a:lnTo>
                  <a:close/>
                </a:path>
                <a:path w="70484" h="103504">
                  <a:moveTo>
                    <a:pt x="66319" y="9906"/>
                  </a:moveTo>
                  <a:lnTo>
                    <a:pt x="65786" y="9359"/>
                  </a:lnTo>
                  <a:lnTo>
                    <a:pt x="64465" y="9359"/>
                  </a:lnTo>
                  <a:lnTo>
                    <a:pt x="63919" y="9906"/>
                  </a:lnTo>
                  <a:lnTo>
                    <a:pt x="63919" y="10566"/>
                  </a:lnTo>
                  <a:lnTo>
                    <a:pt x="63919" y="10706"/>
                  </a:lnTo>
                  <a:lnTo>
                    <a:pt x="62852" y="10706"/>
                  </a:lnTo>
                  <a:lnTo>
                    <a:pt x="62306" y="11226"/>
                  </a:lnTo>
                  <a:lnTo>
                    <a:pt x="62306" y="11861"/>
                  </a:lnTo>
                  <a:lnTo>
                    <a:pt x="62306" y="12573"/>
                  </a:lnTo>
                  <a:lnTo>
                    <a:pt x="62852" y="13119"/>
                  </a:lnTo>
                  <a:lnTo>
                    <a:pt x="64185" y="13119"/>
                  </a:lnTo>
                  <a:lnTo>
                    <a:pt x="64731" y="12573"/>
                  </a:lnTo>
                  <a:lnTo>
                    <a:pt x="64731" y="11772"/>
                  </a:lnTo>
                  <a:lnTo>
                    <a:pt x="65786" y="11772"/>
                  </a:lnTo>
                  <a:lnTo>
                    <a:pt x="66319" y="11226"/>
                  </a:lnTo>
                  <a:lnTo>
                    <a:pt x="66319" y="9906"/>
                  </a:lnTo>
                  <a:close/>
                </a:path>
                <a:path w="70484" h="103504">
                  <a:moveTo>
                    <a:pt x="69380" y="533"/>
                  </a:moveTo>
                  <a:lnTo>
                    <a:pt x="68821" y="0"/>
                  </a:lnTo>
                  <a:lnTo>
                    <a:pt x="67513" y="0"/>
                  </a:lnTo>
                  <a:lnTo>
                    <a:pt x="66954" y="533"/>
                  </a:lnTo>
                  <a:lnTo>
                    <a:pt x="66954" y="1219"/>
                  </a:lnTo>
                  <a:lnTo>
                    <a:pt x="66954" y="1866"/>
                  </a:lnTo>
                  <a:lnTo>
                    <a:pt x="67246" y="2146"/>
                  </a:lnTo>
                  <a:lnTo>
                    <a:pt x="66319" y="2146"/>
                  </a:lnTo>
                  <a:lnTo>
                    <a:pt x="65786" y="2679"/>
                  </a:lnTo>
                  <a:lnTo>
                    <a:pt x="65786" y="3327"/>
                  </a:lnTo>
                  <a:lnTo>
                    <a:pt x="65786" y="4013"/>
                  </a:lnTo>
                  <a:lnTo>
                    <a:pt x="66319" y="4559"/>
                  </a:lnTo>
                  <a:lnTo>
                    <a:pt x="66052" y="4559"/>
                  </a:lnTo>
                  <a:lnTo>
                    <a:pt x="65519" y="5105"/>
                  </a:lnTo>
                  <a:lnTo>
                    <a:pt x="65519" y="5359"/>
                  </a:lnTo>
                  <a:lnTo>
                    <a:pt x="64973" y="5359"/>
                  </a:lnTo>
                  <a:lnTo>
                    <a:pt x="64465" y="5854"/>
                  </a:lnTo>
                  <a:lnTo>
                    <a:pt x="64465" y="6553"/>
                  </a:lnTo>
                  <a:lnTo>
                    <a:pt x="64465" y="6692"/>
                  </a:lnTo>
                  <a:lnTo>
                    <a:pt x="63906" y="6692"/>
                  </a:lnTo>
                  <a:lnTo>
                    <a:pt x="63373" y="7226"/>
                  </a:lnTo>
                  <a:lnTo>
                    <a:pt x="63373" y="7899"/>
                  </a:lnTo>
                  <a:lnTo>
                    <a:pt x="63373" y="8559"/>
                  </a:lnTo>
                  <a:lnTo>
                    <a:pt x="63906" y="9105"/>
                  </a:lnTo>
                  <a:lnTo>
                    <a:pt x="65239" y="9105"/>
                  </a:lnTo>
                  <a:lnTo>
                    <a:pt x="65786" y="8559"/>
                  </a:lnTo>
                  <a:lnTo>
                    <a:pt x="65786" y="7772"/>
                  </a:lnTo>
                  <a:lnTo>
                    <a:pt x="66319" y="7772"/>
                  </a:lnTo>
                  <a:lnTo>
                    <a:pt x="66852" y="7213"/>
                  </a:lnTo>
                  <a:lnTo>
                    <a:pt x="66852" y="6959"/>
                  </a:lnTo>
                  <a:lnTo>
                    <a:pt x="67386" y="6959"/>
                  </a:lnTo>
                  <a:lnTo>
                    <a:pt x="67932" y="6400"/>
                  </a:lnTo>
                  <a:lnTo>
                    <a:pt x="67932" y="5613"/>
                  </a:lnTo>
                  <a:lnTo>
                    <a:pt x="68732" y="5613"/>
                  </a:lnTo>
                  <a:lnTo>
                    <a:pt x="69278" y="5105"/>
                  </a:lnTo>
                  <a:lnTo>
                    <a:pt x="69278" y="3746"/>
                  </a:lnTo>
                  <a:lnTo>
                    <a:pt x="68732" y="3213"/>
                  </a:lnTo>
                  <a:lnTo>
                    <a:pt x="68211" y="3213"/>
                  </a:lnTo>
                  <a:lnTo>
                    <a:pt x="68211" y="2679"/>
                  </a:lnTo>
                  <a:lnTo>
                    <a:pt x="67919" y="2400"/>
                  </a:lnTo>
                  <a:lnTo>
                    <a:pt x="68821" y="2400"/>
                  </a:lnTo>
                  <a:lnTo>
                    <a:pt x="69380" y="1866"/>
                  </a:lnTo>
                  <a:lnTo>
                    <a:pt x="69380" y="533"/>
                  </a:lnTo>
                  <a:close/>
                </a:path>
                <a:path w="70484" h="103504">
                  <a:moveTo>
                    <a:pt x="70091" y="9906"/>
                  </a:moveTo>
                  <a:lnTo>
                    <a:pt x="69532" y="9359"/>
                  </a:lnTo>
                  <a:lnTo>
                    <a:pt x="68199" y="9359"/>
                  </a:lnTo>
                  <a:lnTo>
                    <a:pt x="67665" y="9906"/>
                  </a:lnTo>
                  <a:lnTo>
                    <a:pt x="67665" y="10566"/>
                  </a:lnTo>
                  <a:lnTo>
                    <a:pt x="67665" y="11226"/>
                  </a:lnTo>
                  <a:lnTo>
                    <a:pt x="68199" y="11772"/>
                  </a:lnTo>
                  <a:lnTo>
                    <a:pt x="69532" y="11772"/>
                  </a:lnTo>
                  <a:lnTo>
                    <a:pt x="70091" y="11226"/>
                  </a:lnTo>
                  <a:lnTo>
                    <a:pt x="70091" y="9906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202"/>
            <p:cNvSpPr/>
            <p:nvPr/>
          </p:nvSpPr>
          <p:spPr>
            <a:xfrm>
              <a:off x="6454749" y="4388999"/>
              <a:ext cx="103505" cy="164465"/>
            </a:xfrm>
            <a:custGeom>
              <a:avLst/>
              <a:gdLst/>
              <a:ahLst/>
              <a:cxnLst/>
              <a:rect l="l" t="t" r="r" b="b"/>
              <a:pathLst>
                <a:path w="103504" h="164464">
                  <a:moveTo>
                    <a:pt x="2425" y="160743"/>
                  </a:moveTo>
                  <a:lnTo>
                    <a:pt x="1866" y="160210"/>
                  </a:lnTo>
                  <a:lnTo>
                    <a:pt x="533" y="160210"/>
                  </a:lnTo>
                  <a:lnTo>
                    <a:pt x="0" y="160743"/>
                  </a:lnTo>
                  <a:lnTo>
                    <a:pt x="0" y="161417"/>
                  </a:lnTo>
                  <a:lnTo>
                    <a:pt x="0" y="162090"/>
                  </a:lnTo>
                  <a:lnTo>
                    <a:pt x="533" y="162623"/>
                  </a:lnTo>
                  <a:lnTo>
                    <a:pt x="1866" y="162623"/>
                  </a:lnTo>
                  <a:lnTo>
                    <a:pt x="2425" y="162090"/>
                  </a:lnTo>
                  <a:lnTo>
                    <a:pt x="2425" y="160743"/>
                  </a:lnTo>
                  <a:close/>
                </a:path>
                <a:path w="103504" h="164464">
                  <a:moveTo>
                    <a:pt x="6921" y="162382"/>
                  </a:moveTo>
                  <a:lnTo>
                    <a:pt x="6426" y="161823"/>
                  </a:lnTo>
                  <a:lnTo>
                    <a:pt x="5080" y="161823"/>
                  </a:lnTo>
                  <a:lnTo>
                    <a:pt x="4546" y="162382"/>
                  </a:lnTo>
                  <a:lnTo>
                    <a:pt x="4546" y="163017"/>
                  </a:lnTo>
                  <a:lnTo>
                    <a:pt x="4546" y="163677"/>
                  </a:lnTo>
                  <a:lnTo>
                    <a:pt x="5080" y="164223"/>
                  </a:lnTo>
                  <a:lnTo>
                    <a:pt x="6426" y="164223"/>
                  </a:lnTo>
                  <a:lnTo>
                    <a:pt x="6921" y="163677"/>
                  </a:lnTo>
                  <a:lnTo>
                    <a:pt x="6921" y="162382"/>
                  </a:lnTo>
                  <a:close/>
                </a:path>
                <a:path w="103504" h="164464">
                  <a:moveTo>
                    <a:pt x="6921" y="158089"/>
                  </a:moveTo>
                  <a:lnTo>
                    <a:pt x="6426" y="157556"/>
                  </a:lnTo>
                  <a:lnTo>
                    <a:pt x="5613" y="157556"/>
                  </a:lnTo>
                  <a:lnTo>
                    <a:pt x="5613" y="156210"/>
                  </a:lnTo>
                  <a:lnTo>
                    <a:pt x="5080" y="155676"/>
                  </a:lnTo>
                  <a:lnTo>
                    <a:pt x="3771" y="155676"/>
                  </a:lnTo>
                  <a:lnTo>
                    <a:pt x="3238" y="156210"/>
                  </a:lnTo>
                  <a:lnTo>
                    <a:pt x="3238" y="156908"/>
                  </a:lnTo>
                  <a:lnTo>
                    <a:pt x="3238" y="157568"/>
                  </a:lnTo>
                  <a:lnTo>
                    <a:pt x="3771" y="158089"/>
                  </a:lnTo>
                  <a:lnTo>
                    <a:pt x="4546" y="158089"/>
                  </a:lnTo>
                  <a:lnTo>
                    <a:pt x="4546" y="158737"/>
                  </a:lnTo>
                  <a:lnTo>
                    <a:pt x="4546" y="159448"/>
                  </a:lnTo>
                  <a:lnTo>
                    <a:pt x="5080" y="159969"/>
                  </a:lnTo>
                  <a:lnTo>
                    <a:pt x="6426" y="159969"/>
                  </a:lnTo>
                  <a:lnTo>
                    <a:pt x="6921" y="159448"/>
                  </a:lnTo>
                  <a:lnTo>
                    <a:pt x="6921" y="158089"/>
                  </a:lnTo>
                  <a:close/>
                </a:path>
                <a:path w="103504" h="164464">
                  <a:moveTo>
                    <a:pt x="8407" y="153428"/>
                  </a:moveTo>
                  <a:lnTo>
                    <a:pt x="7874" y="152908"/>
                  </a:lnTo>
                  <a:lnTo>
                    <a:pt x="6553" y="152908"/>
                  </a:lnTo>
                  <a:lnTo>
                    <a:pt x="5994" y="153428"/>
                  </a:lnTo>
                  <a:lnTo>
                    <a:pt x="5994" y="154101"/>
                  </a:lnTo>
                  <a:lnTo>
                    <a:pt x="5994" y="154762"/>
                  </a:lnTo>
                  <a:lnTo>
                    <a:pt x="6553" y="155295"/>
                  </a:lnTo>
                  <a:lnTo>
                    <a:pt x="7874" y="155295"/>
                  </a:lnTo>
                  <a:lnTo>
                    <a:pt x="8407" y="154762"/>
                  </a:lnTo>
                  <a:lnTo>
                    <a:pt x="8407" y="153428"/>
                  </a:lnTo>
                  <a:close/>
                </a:path>
                <a:path w="103504" h="164464">
                  <a:moveTo>
                    <a:pt x="11239" y="153797"/>
                  </a:moveTo>
                  <a:lnTo>
                    <a:pt x="10706" y="153276"/>
                  </a:lnTo>
                  <a:lnTo>
                    <a:pt x="9359" y="153276"/>
                  </a:lnTo>
                  <a:lnTo>
                    <a:pt x="8839" y="153797"/>
                  </a:lnTo>
                  <a:lnTo>
                    <a:pt x="8839" y="154470"/>
                  </a:lnTo>
                  <a:lnTo>
                    <a:pt x="8839" y="155130"/>
                  </a:lnTo>
                  <a:lnTo>
                    <a:pt x="9359" y="155676"/>
                  </a:lnTo>
                  <a:lnTo>
                    <a:pt x="10706" y="155676"/>
                  </a:lnTo>
                  <a:lnTo>
                    <a:pt x="11239" y="155130"/>
                  </a:lnTo>
                  <a:lnTo>
                    <a:pt x="11239" y="153797"/>
                  </a:lnTo>
                  <a:close/>
                </a:path>
                <a:path w="103504" h="164464">
                  <a:moveTo>
                    <a:pt x="14452" y="160502"/>
                  </a:moveTo>
                  <a:lnTo>
                    <a:pt x="13919" y="159969"/>
                  </a:lnTo>
                  <a:lnTo>
                    <a:pt x="12573" y="159969"/>
                  </a:lnTo>
                  <a:lnTo>
                    <a:pt x="12052" y="160502"/>
                  </a:lnTo>
                  <a:lnTo>
                    <a:pt x="11772" y="160210"/>
                  </a:lnTo>
                  <a:lnTo>
                    <a:pt x="10439" y="160210"/>
                  </a:lnTo>
                  <a:lnTo>
                    <a:pt x="9893" y="160743"/>
                  </a:lnTo>
                  <a:lnTo>
                    <a:pt x="9893" y="161417"/>
                  </a:lnTo>
                  <a:lnTo>
                    <a:pt x="9893" y="162090"/>
                  </a:lnTo>
                  <a:lnTo>
                    <a:pt x="10439" y="162623"/>
                  </a:lnTo>
                  <a:lnTo>
                    <a:pt x="11772" y="162623"/>
                  </a:lnTo>
                  <a:lnTo>
                    <a:pt x="12293" y="162102"/>
                  </a:lnTo>
                  <a:lnTo>
                    <a:pt x="12573" y="162369"/>
                  </a:lnTo>
                  <a:lnTo>
                    <a:pt x="13919" y="162369"/>
                  </a:lnTo>
                  <a:lnTo>
                    <a:pt x="14452" y="161836"/>
                  </a:lnTo>
                  <a:lnTo>
                    <a:pt x="14452" y="160502"/>
                  </a:lnTo>
                  <a:close/>
                </a:path>
                <a:path w="103504" h="164464">
                  <a:moveTo>
                    <a:pt x="14452" y="154076"/>
                  </a:moveTo>
                  <a:lnTo>
                    <a:pt x="13919" y="153543"/>
                  </a:lnTo>
                  <a:lnTo>
                    <a:pt x="12573" y="153543"/>
                  </a:lnTo>
                  <a:lnTo>
                    <a:pt x="12052" y="154076"/>
                  </a:lnTo>
                  <a:lnTo>
                    <a:pt x="12052" y="154711"/>
                  </a:lnTo>
                  <a:lnTo>
                    <a:pt x="12052" y="155409"/>
                  </a:lnTo>
                  <a:lnTo>
                    <a:pt x="12573" y="155943"/>
                  </a:lnTo>
                  <a:lnTo>
                    <a:pt x="13919" y="155943"/>
                  </a:lnTo>
                  <a:lnTo>
                    <a:pt x="14452" y="155409"/>
                  </a:lnTo>
                  <a:lnTo>
                    <a:pt x="14452" y="154076"/>
                  </a:lnTo>
                  <a:close/>
                </a:path>
                <a:path w="103504" h="164464">
                  <a:moveTo>
                    <a:pt x="18999" y="157835"/>
                  </a:moveTo>
                  <a:lnTo>
                    <a:pt x="18453" y="157276"/>
                  </a:lnTo>
                  <a:lnTo>
                    <a:pt x="17145" y="157276"/>
                  </a:lnTo>
                  <a:lnTo>
                    <a:pt x="16598" y="157835"/>
                  </a:lnTo>
                  <a:lnTo>
                    <a:pt x="16598" y="158470"/>
                  </a:lnTo>
                  <a:lnTo>
                    <a:pt x="16598" y="159181"/>
                  </a:lnTo>
                  <a:lnTo>
                    <a:pt x="17145" y="159715"/>
                  </a:lnTo>
                  <a:lnTo>
                    <a:pt x="18453" y="159715"/>
                  </a:lnTo>
                  <a:lnTo>
                    <a:pt x="18999" y="159181"/>
                  </a:lnTo>
                  <a:lnTo>
                    <a:pt x="18999" y="157835"/>
                  </a:lnTo>
                  <a:close/>
                </a:path>
                <a:path w="103504" h="164464">
                  <a:moveTo>
                    <a:pt x="19253" y="152996"/>
                  </a:moveTo>
                  <a:lnTo>
                    <a:pt x="18719" y="152463"/>
                  </a:lnTo>
                  <a:lnTo>
                    <a:pt x="17424" y="152463"/>
                  </a:lnTo>
                  <a:lnTo>
                    <a:pt x="16865" y="152996"/>
                  </a:lnTo>
                  <a:lnTo>
                    <a:pt x="16865" y="153682"/>
                  </a:lnTo>
                  <a:lnTo>
                    <a:pt x="16865" y="154343"/>
                  </a:lnTo>
                  <a:lnTo>
                    <a:pt x="17424" y="154863"/>
                  </a:lnTo>
                  <a:lnTo>
                    <a:pt x="18719" y="154863"/>
                  </a:lnTo>
                  <a:lnTo>
                    <a:pt x="19253" y="154343"/>
                  </a:lnTo>
                  <a:lnTo>
                    <a:pt x="19253" y="152996"/>
                  </a:lnTo>
                  <a:close/>
                </a:path>
                <a:path w="103504" h="164464">
                  <a:moveTo>
                    <a:pt x="20599" y="116611"/>
                  </a:moveTo>
                  <a:lnTo>
                    <a:pt x="20066" y="116090"/>
                  </a:lnTo>
                  <a:lnTo>
                    <a:pt x="18719" y="116090"/>
                  </a:lnTo>
                  <a:lnTo>
                    <a:pt x="18173" y="116611"/>
                  </a:lnTo>
                  <a:lnTo>
                    <a:pt x="18173" y="117297"/>
                  </a:lnTo>
                  <a:lnTo>
                    <a:pt x="18173" y="117970"/>
                  </a:lnTo>
                  <a:lnTo>
                    <a:pt x="17932" y="118211"/>
                  </a:lnTo>
                  <a:lnTo>
                    <a:pt x="17932" y="118897"/>
                  </a:lnTo>
                  <a:lnTo>
                    <a:pt x="17932" y="119037"/>
                  </a:lnTo>
                  <a:lnTo>
                    <a:pt x="16598" y="119037"/>
                  </a:lnTo>
                  <a:lnTo>
                    <a:pt x="16065" y="119570"/>
                  </a:lnTo>
                  <a:lnTo>
                    <a:pt x="16065" y="120243"/>
                  </a:lnTo>
                  <a:lnTo>
                    <a:pt x="16065" y="120891"/>
                  </a:lnTo>
                  <a:lnTo>
                    <a:pt x="16598" y="121437"/>
                  </a:lnTo>
                  <a:lnTo>
                    <a:pt x="17145" y="121970"/>
                  </a:lnTo>
                  <a:lnTo>
                    <a:pt x="18173" y="121970"/>
                  </a:lnTo>
                  <a:lnTo>
                    <a:pt x="18173" y="122097"/>
                  </a:lnTo>
                  <a:lnTo>
                    <a:pt x="18173" y="122783"/>
                  </a:lnTo>
                  <a:lnTo>
                    <a:pt x="18719" y="123317"/>
                  </a:lnTo>
                  <a:lnTo>
                    <a:pt x="20066" y="123317"/>
                  </a:lnTo>
                  <a:lnTo>
                    <a:pt x="20599" y="122783"/>
                  </a:lnTo>
                  <a:lnTo>
                    <a:pt x="20599" y="121437"/>
                  </a:lnTo>
                  <a:lnTo>
                    <a:pt x="20066" y="120891"/>
                  </a:lnTo>
                  <a:lnTo>
                    <a:pt x="18999" y="120891"/>
                  </a:lnTo>
                  <a:lnTo>
                    <a:pt x="18999" y="120091"/>
                  </a:lnTo>
                  <a:lnTo>
                    <a:pt x="19799" y="120091"/>
                  </a:lnTo>
                  <a:lnTo>
                    <a:pt x="20332" y="119557"/>
                  </a:lnTo>
                  <a:lnTo>
                    <a:pt x="20332" y="118237"/>
                  </a:lnTo>
                  <a:lnTo>
                    <a:pt x="20599" y="117970"/>
                  </a:lnTo>
                  <a:lnTo>
                    <a:pt x="20599" y="116611"/>
                  </a:lnTo>
                  <a:close/>
                </a:path>
                <a:path w="103504" h="164464">
                  <a:moveTo>
                    <a:pt x="21412" y="151396"/>
                  </a:moveTo>
                  <a:lnTo>
                    <a:pt x="20828" y="150850"/>
                  </a:lnTo>
                  <a:lnTo>
                    <a:pt x="19558" y="150850"/>
                  </a:lnTo>
                  <a:lnTo>
                    <a:pt x="18999" y="151396"/>
                  </a:lnTo>
                  <a:lnTo>
                    <a:pt x="18999" y="152057"/>
                  </a:lnTo>
                  <a:lnTo>
                    <a:pt x="18999" y="152730"/>
                  </a:lnTo>
                  <a:lnTo>
                    <a:pt x="19253" y="152996"/>
                  </a:lnTo>
                  <a:lnTo>
                    <a:pt x="19558" y="153276"/>
                  </a:lnTo>
                  <a:lnTo>
                    <a:pt x="20828" y="153276"/>
                  </a:lnTo>
                  <a:lnTo>
                    <a:pt x="21412" y="152730"/>
                  </a:lnTo>
                  <a:lnTo>
                    <a:pt x="21412" y="151396"/>
                  </a:lnTo>
                  <a:close/>
                </a:path>
                <a:path w="103504" h="164464">
                  <a:moveTo>
                    <a:pt x="22720" y="142849"/>
                  </a:moveTo>
                  <a:lnTo>
                    <a:pt x="22186" y="142316"/>
                  </a:lnTo>
                  <a:lnTo>
                    <a:pt x="20840" y="142316"/>
                  </a:lnTo>
                  <a:lnTo>
                    <a:pt x="20345" y="142849"/>
                  </a:lnTo>
                  <a:lnTo>
                    <a:pt x="20345" y="143484"/>
                  </a:lnTo>
                  <a:lnTo>
                    <a:pt x="20345" y="143662"/>
                  </a:lnTo>
                  <a:lnTo>
                    <a:pt x="19812" y="143662"/>
                  </a:lnTo>
                  <a:lnTo>
                    <a:pt x="19253" y="144170"/>
                  </a:lnTo>
                  <a:lnTo>
                    <a:pt x="19253" y="144856"/>
                  </a:lnTo>
                  <a:lnTo>
                    <a:pt x="19253" y="145516"/>
                  </a:lnTo>
                  <a:lnTo>
                    <a:pt x="18453" y="145516"/>
                  </a:lnTo>
                  <a:lnTo>
                    <a:pt x="17932" y="146037"/>
                  </a:lnTo>
                  <a:lnTo>
                    <a:pt x="17932" y="146710"/>
                  </a:lnTo>
                  <a:lnTo>
                    <a:pt x="17932" y="147396"/>
                  </a:lnTo>
                  <a:lnTo>
                    <a:pt x="18453" y="147929"/>
                  </a:lnTo>
                  <a:lnTo>
                    <a:pt x="19799" y="147929"/>
                  </a:lnTo>
                  <a:lnTo>
                    <a:pt x="20332" y="147396"/>
                  </a:lnTo>
                  <a:lnTo>
                    <a:pt x="20332" y="146037"/>
                  </a:lnTo>
                  <a:lnTo>
                    <a:pt x="21107" y="146024"/>
                  </a:lnTo>
                  <a:lnTo>
                    <a:pt x="21666" y="145529"/>
                  </a:lnTo>
                  <a:lnTo>
                    <a:pt x="21666" y="144703"/>
                  </a:lnTo>
                  <a:lnTo>
                    <a:pt x="22186" y="144703"/>
                  </a:lnTo>
                  <a:lnTo>
                    <a:pt x="22720" y="144183"/>
                  </a:lnTo>
                  <a:lnTo>
                    <a:pt x="22720" y="142849"/>
                  </a:lnTo>
                  <a:close/>
                </a:path>
                <a:path w="103504" h="164464">
                  <a:moveTo>
                    <a:pt x="23253" y="114477"/>
                  </a:moveTo>
                  <a:lnTo>
                    <a:pt x="22720" y="113931"/>
                  </a:lnTo>
                  <a:lnTo>
                    <a:pt x="21412" y="113931"/>
                  </a:lnTo>
                  <a:lnTo>
                    <a:pt x="20828" y="113411"/>
                  </a:lnTo>
                  <a:lnTo>
                    <a:pt x="19558" y="113411"/>
                  </a:lnTo>
                  <a:lnTo>
                    <a:pt x="18999" y="113944"/>
                  </a:lnTo>
                  <a:lnTo>
                    <a:pt x="18999" y="114617"/>
                  </a:lnTo>
                  <a:lnTo>
                    <a:pt x="18999" y="115290"/>
                  </a:lnTo>
                  <a:lnTo>
                    <a:pt x="19558" y="115811"/>
                  </a:lnTo>
                  <a:lnTo>
                    <a:pt x="20828" y="115811"/>
                  </a:lnTo>
                  <a:lnTo>
                    <a:pt x="21412" y="116344"/>
                  </a:lnTo>
                  <a:lnTo>
                    <a:pt x="22720" y="116344"/>
                  </a:lnTo>
                  <a:lnTo>
                    <a:pt x="23253" y="115824"/>
                  </a:lnTo>
                  <a:lnTo>
                    <a:pt x="23253" y="114477"/>
                  </a:lnTo>
                  <a:close/>
                </a:path>
                <a:path w="103504" h="164464">
                  <a:moveTo>
                    <a:pt x="24079" y="151917"/>
                  </a:moveTo>
                  <a:lnTo>
                    <a:pt x="23533" y="151396"/>
                  </a:lnTo>
                  <a:lnTo>
                    <a:pt x="22186" y="151396"/>
                  </a:lnTo>
                  <a:lnTo>
                    <a:pt x="21666" y="151917"/>
                  </a:lnTo>
                  <a:lnTo>
                    <a:pt x="21666" y="152577"/>
                  </a:lnTo>
                  <a:lnTo>
                    <a:pt x="21666" y="153276"/>
                  </a:lnTo>
                  <a:lnTo>
                    <a:pt x="22186" y="153797"/>
                  </a:lnTo>
                  <a:lnTo>
                    <a:pt x="23533" y="153797"/>
                  </a:lnTo>
                  <a:lnTo>
                    <a:pt x="24079" y="153276"/>
                  </a:lnTo>
                  <a:lnTo>
                    <a:pt x="24079" y="151917"/>
                  </a:lnTo>
                  <a:close/>
                </a:path>
                <a:path w="103504" h="164464">
                  <a:moveTo>
                    <a:pt x="24599" y="154863"/>
                  </a:moveTo>
                  <a:lnTo>
                    <a:pt x="24079" y="154343"/>
                  </a:lnTo>
                  <a:lnTo>
                    <a:pt x="22720" y="154343"/>
                  </a:lnTo>
                  <a:lnTo>
                    <a:pt x="22186" y="154863"/>
                  </a:lnTo>
                  <a:lnTo>
                    <a:pt x="22186" y="155524"/>
                  </a:lnTo>
                  <a:lnTo>
                    <a:pt x="22186" y="156210"/>
                  </a:lnTo>
                  <a:lnTo>
                    <a:pt x="22720" y="156743"/>
                  </a:lnTo>
                  <a:lnTo>
                    <a:pt x="24079" y="156743"/>
                  </a:lnTo>
                  <a:lnTo>
                    <a:pt x="24599" y="156210"/>
                  </a:lnTo>
                  <a:lnTo>
                    <a:pt x="24599" y="154863"/>
                  </a:lnTo>
                  <a:close/>
                </a:path>
                <a:path w="103504" h="164464">
                  <a:moveTo>
                    <a:pt x="25146" y="148704"/>
                  </a:moveTo>
                  <a:lnTo>
                    <a:pt x="24599" y="148196"/>
                  </a:lnTo>
                  <a:lnTo>
                    <a:pt x="23253" y="148196"/>
                  </a:lnTo>
                  <a:lnTo>
                    <a:pt x="22720" y="148704"/>
                  </a:lnTo>
                  <a:lnTo>
                    <a:pt x="22453" y="148437"/>
                  </a:lnTo>
                  <a:lnTo>
                    <a:pt x="21120" y="148437"/>
                  </a:lnTo>
                  <a:lnTo>
                    <a:pt x="20599" y="148983"/>
                  </a:lnTo>
                  <a:lnTo>
                    <a:pt x="20599" y="149669"/>
                  </a:lnTo>
                  <a:lnTo>
                    <a:pt x="20599" y="150342"/>
                  </a:lnTo>
                  <a:lnTo>
                    <a:pt x="21120" y="150850"/>
                  </a:lnTo>
                  <a:lnTo>
                    <a:pt x="22453" y="150850"/>
                  </a:lnTo>
                  <a:lnTo>
                    <a:pt x="22999" y="150342"/>
                  </a:lnTo>
                  <a:lnTo>
                    <a:pt x="23253" y="150571"/>
                  </a:lnTo>
                  <a:lnTo>
                    <a:pt x="24599" y="150571"/>
                  </a:lnTo>
                  <a:lnTo>
                    <a:pt x="25146" y="150037"/>
                  </a:lnTo>
                  <a:lnTo>
                    <a:pt x="25146" y="148704"/>
                  </a:lnTo>
                  <a:close/>
                </a:path>
                <a:path w="103504" h="164464">
                  <a:moveTo>
                    <a:pt x="25933" y="144449"/>
                  </a:moveTo>
                  <a:lnTo>
                    <a:pt x="25438" y="143916"/>
                  </a:lnTo>
                  <a:lnTo>
                    <a:pt x="24079" y="143916"/>
                  </a:lnTo>
                  <a:lnTo>
                    <a:pt x="23520" y="144449"/>
                  </a:lnTo>
                  <a:lnTo>
                    <a:pt x="23520" y="145110"/>
                  </a:lnTo>
                  <a:lnTo>
                    <a:pt x="23520" y="145770"/>
                  </a:lnTo>
                  <a:lnTo>
                    <a:pt x="24079" y="146316"/>
                  </a:lnTo>
                  <a:lnTo>
                    <a:pt x="25438" y="146316"/>
                  </a:lnTo>
                  <a:lnTo>
                    <a:pt x="25933" y="145770"/>
                  </a:lnTo>
                  <a:lnTo>
                    <a:pt x="25933" y="144449"/>
                  </a:lnTo>
                  <a:close/>
                </a:path>
                <a:path w="103504" h="164464">
                  <a:moveTo>
                    <a:pt x="25933" y="116890"/>
                  </a:moveTo>
                  <a:lnTo>
                    <a:pt x="25438" y="116344"/>
                  </a:lnTo>
                  <a:lnTo>
                    <a:pt x="24079" y="116344"/>
                  </a:lnTo>
                  <a:lnTo>
                    <a:pt x="23520" y="116890"/>
                  </a:lnTo>
                  <a:lnTo>
                    <a:pt x="23520" y="117551"/>
                  </a:lnTo>
                  <a:lnTo>
                    <a:pt x="23520" y="118211"/>
                  </a:lnTo>
                  <a:lnTo>
                    <a:pt x="24079" y="118745"/>
                  </a:lnTo>
                  <a:lnTo>
                    <a:pt x="25438" y="118745"/>
                  </a:lnTo>
                  <a:lnTo>
                    <a:pt x="25933" y="118211"/>
                  </a:lnTo>
                  <a:lnTo>
                    <a:pt x="25933" y="116890"/>
                  </a:lnTo>
                  <a:close/>
                </a:path>
                <a:path w="103504" h="164464">
                  <a:moveTo>
                    <a:pt x="26200" y="157568"/>
                  </a:moveTo>
                  <a:lnTo>
                    <a:pt x="25679" y="157010"/>
                  </a:lnTo>
                  <a:lnTo>
                    <a:pt x="24333" y="157010"/>
                  </a:lnTo>
                  <a:lnTo>
                    <a:pt x="23799" y="157568"/>
                  </a:lnTo>
                  <a:lnTo>
                    <a:pt x="23799" y="158203"/>
                  </a:lnTo>
                  <a:lnTo>
                    <a:pt x="23799" y="158864"/>
                  </a:lnTo>
                  <a:lnTo>
                    <a:pt x="24333" y="159448"/>
                  </a:lnTo>
                  <a:lnTo>
                    <a:pt x="25679" y="159448"/>
                  </a:lnTo>
                  <a:lnTo>
                    <a:pt x="26200" y="158864"/>
                  </a:lnTo>
                  <a:lnTo>
                    <a:pt x="26200" y="157568"/>
                  </a:lnTo>
                  <a:close/>
                </a:path>
                <a:path w="103504" h="164464">
                  <a:moveTo>
                    <a:pt x="26200" y="121158"/>
                  </a:moveTo>
                  <a:lnTo>
                    <a:pt x="25679" y="120637"/>
                  </a:lnTo>
                  <a:lnTo>
                    <a:pt x="24333" y="120637"/>
                  </a:lnTo>
                  <a:lnTo>
                    <a:pt x="23799" y="121158"/>
                  </a:lnTo>
                  <a:lnTo>
                    <a:pt x="23799" y="121843"/>
                  </a:lnTo>
                  <a:lnTo>
                    <a:pt x="23799" y="122504"/>
                  </a:lnTo>
                  <a:lnTo>
                    <a:pt x="24333" y="123037"/>
                  </a:lnTo>
                  <a:lnTo>
                    <a:pt x="25679" y="123037"/>
                  </a:lnTo>
                  <a:lnTo>
                    <a:pt x="26200" y="122504"/>
                  </a:lnTo>
                  <a:lnTo>
                    <a:pt x="26200" y="121158"/>
                  </a:lnTo>
                  <a:close/>
                </a:path>
                <a:path w="103504" h="164464">
                  <a:moveTo>
                    <a:pt x="26466" y="107264"/>
                  </a:moveTo>
                  <a:lnTo>
                    <a:pt x="25946" y="106730"/>
                  </a:lnTo>
                  <a:lnTo>
                    <a:pt x="24599" y="106730"/>
                  </a:lnTo>
                  <a:lnTo>
                    <a:pt x="24079" y="107264"/>
                  </a:lnTo>
                  <a:lnTo>
                    <a:pt x="24079" y="107924"/>
                  </a:lnTo>
                  <a:lnTo>
                    <a:pt x="24079" y="108597"/>
                  </a:lnTo>
                  <a:lnTo>
                    <a:pt x="24599" y="109118"/>
                  </a:lnTo>
                  <a:lnTo>
                    <a:pt x="25946" y="109118"/>
                  </a:lnTo>
                  <a:lnTo>
                    <a:pt x="26466" y="108597"/>
                  </a:lnTo>
                  <a:lnTo>
                    <a:pt x="26466" y="107264"/>
                  </a:lnTo>
                  <a:close/>
                </a:path>
                <a:path w="103504" h="164464">
                  <a:moveTo>
                    <a:pt x="27012" y="140449"/>
                  </a:moveTo>
                  <a:lnTo>
                    <a:pt x="26466" y="139903"/>
                  </a:lnTo>
                  <a:lnTo>
                    <a:pt x="25146" y="139903"/>
                  </a:lnTo>
                  <a:lnTo>
                    <a:pt x="24599" y="140449"/>
                  </a:lnTo>
                  <a:lnTo>
                    <a:pt x="24599" y="141097"/>
                  </a:lnTo>
                  <a:lnTo>
                    <a:pt x="24599" y="141770"/>
                  </a:lnTo>
                  <a:lnTo>
                    <a:pt x="25146" y="142303"/>
                  </a:lnTo>
                  <a:lnTo>
                    <a:pt x="26466" y="142303"/>
                  </a:lnTo>
                  <a:lnTo>
                    <a:pt x="27012" y="141770"/>
                  </a:lnTo>
                  <a:lnTo>
                    <a:pt x="27012" y="140449"/>
                  </a:lnTo>
                  <a:close/>
                </a:path>
                <a:path w="103504" h="164464">
                  <a:moveTo>
                    <a:pt x="27546" y="112623"/>
                  </a:moveTo>
                  <a:lnTo>
                    <a:pt x="27012" y="112077"/>
                  </a:lnTo>
                  <a:lnTo>
                    <a:pt x="25933" y="112077"/>
                  </a:lnTo>
                  <a:lnTo>
                    <a:pt x="26200" y="111798"/>
                  </a:lnTo>
                  <a:lnTo>
                    <a:pt x="26200" y="110464"/>
                  </a:lnTo>
                  <a:lnTo>
                    <a:pt x="25679" y="109918"/>
                  </a:lnTo>
                  <a:lnTo>
                    <a:pt x="24333" y="109918"/>
                  </a:lnTo>
                  <a:lnTo>
                    <a:pt x="24079" y="110185"/>
                  </a:lnTo>
                  <a:lnTo>
                    <a:pt x="22720" y="110185"/>
                  </a:lnTo>
                  <a:lnTo>
                    <a:pt x="22186" y="110744"/>
                  </a:lnTo>
                  <a:lnTo>
                    <a:pt x="22186" y="111404"/>
                  </a:lnTo>
                  <a:lnTo>
                    <a:pt x="22186" y="112064"/>
                  </a:lnTo>
                  <a:lnTo>
                    <a:pt x="22720" y="112610"/>
                  </a:lnTo>
                  <a:lnTo>
                    <a:pt x="24079" y="112610"/>
                  </a:lnTo>
                  <a:lnTo>
                    <a:pt x="24333" y="112344"/>
                  </a:lnTo>
                  <a:lnTo>
                    <a:pt x="25412" y="112344"/>
                  </a:lnTo>
                  <a:lnTo>
                    <a:pt x="25146" y="112623"/>
                  </a:lnTo>
                  <a:lnTo>
                    <a:pt x="25146" y="113284"/>
                  </a:lnTo>
                  <a:lnTo>
                    <a:pt x="25146" y="113944"/>
                  </a:lnTo>
                  <a:lnTo>
                    <a:pt x="25679" y="114490"/>
                  </a:lnTo>
                  <a:lnTo>
                    <a:pt x="27012" y="114490"/>
                  </a:lnTo>
                  <a:lnTo>
                    <a:pt x="27546" y="113944"/>
                  </a:lnTo>
                  <a:lnTo>
                    <a:pt x="27546" y="112623"/>
                  </a:lnTo>
                  <a:close/>
                </a:path>
                <a:path w="103504" h="164464">
                  <a:moveTo>
                    <a:pt x="29438" y="101358"/>
                  </a:moveTo>
                  <a:lnTo>
                    <a:pt x="28892" y="100825"/>
                  </a:lnTo>
                  <a:lnTo>
                    <a:pt x="27546" y="100825"/>
                  </a:lnTo>
                  <a:lnTo>
                    <a:pt x="27012" y="101358"/>
                  </a:lnTo>
                  <a:lnTo>
                    <a:pt x="27012" y="102031"/>
                  </a:lnTo>
                  <a:lnTo>
                    <a:pt x="27012" y="102704"/>
                  </a:lnTo>
                  <a:lnTo>
                    <a:pt x="27546" y="103263"/>
                  </a:lnTo>
                  <a:lnTo>
                    <a:pt x="28892" y="103263"/>
                  </a:lnTo>
                  <a:lnTo>
                    <a:pt x="29438" y="102704"/>
                  </a:lnTo>
                  <a:lnTo>
                    <a:pt x="29438" y="101358"/>
                  </a:lnTo>
                  <a:close/>
                </a:path>
                <a:path w="103504" h="164464">
                  <a:moveTo>
                    <a:pt x="30200" y="116611"/>
                  </a:moveTo>
                  <a:lnTo>
                    <a:pt x="29705" y="116090"/>
                  </a:lnTo>
                  <a:lnTo>
                    <a:pt x="28359" y="116090"/>
                  </a:lnTo>
                  <a:lnTo>
                    <a:pt x="27813" y="116611"/>
                  </a:lnTo>
                  <a:lnTo>
                    <a:pt x="27813" y="117297"/>
                  </a:lnTo>
                  <a:lnTo>
                    <a:pt x="27813" y="117970"/>
                  </a:lnTo>
                  <a:lnTo>
                    <a:pt x="28359" y="118491"/>
                  </a:lnTo>
                  <a:lnTo>
                    <a:pt x="29705" y="118491"/>
                  </a:lnTo>
                  <a:lnTo>
                    <a:pt x="30200" y="117970"/>
                  </a:lnTo>
                  <a:lnTo>
                    <a:pt x="30200" y="116611"/>
                  </a:lnTo>
                  <a:close/>
                </a:path>
                <a:path w="103504" h="164464">
                  <a:moveTo>
                    <a:pt x="30200" y="111810"/>
                  </a:moveTo>
                  <a:lnTo>
                    <a:pt x="29705" y="111264"/>
                  </a:lnTo>
                  <a:lnTo>
                    <a:pt x="28359" y="111264"/>
                  </a:lnTo>
                  <a:lnTo>
                    <a:pt x="27813" y="111810"/>
                  </a:lnTo>
                  <a:lnTo>
                    <a:pt x="27813" y="112483"/>
                  </a:lnTo>
                  <a:lnTo>
                    <a:pt x="27813" y="113131"/>
                  </a:lnTo>
                  <a:lnTo>
                    <a:pt x="28359" y="113665"/>
                  </a:lnTo>
                  <a:lnTo>
                    <a:pt x="29705" y="113665"/>
                  </a:lnTo>
                  <a:lnTo>
                    <a:pt x="30200" y="113131"/>
                  </a:lnTo>
                  <a:lnTo>
                    <a:pt x="30200" y="111810"/>
                  </a:lnTo>
                  <a:close/>
                </a:path>
                <a:path w="103504" h="164464">
                  <a:moveTo>
                    <a:pt x="30784" y="147396"/>
                  </a:moveTo>
                  <a:lnTo>
                    <a:pt x="30200" y="146824"/>
                  </a:lnTo>
                  <a:lnTo>
                    <a:pt x="28892" y="146824"/>
                  </a:lnTo>
                  <a:lnTo>
                    <a:pt x="28359" y="147396"/>
                  </a:lnTo>
                  <a:lnTo>
                    <a:pt x="28359" y="147916"/>
                  </a:lnTo>
                  <a:lnTo>
                    <a:pt x="27292" y="147916"/>
                  </a:lnTo>
                  <a:lnTo>
                    <a:pt x="26746" y="148437"/>
                  </a:lnTo>
                  <a:lnTo>
                    <a:pt x="26746" y="149123"/>
                  </a:lnTo>
                  <a:lnTo>
                    <a:pt x="26746" y="149771"/>
                  </a:lnTo>
                  <a:lnTo>
                    <a:pt x="27292" y="150342"/>
                  </a:lnTo>
                  <a:lnTo>
                    <a:pt x="28613" y="150342"/>
                  </a:lnTo>
                  <a:lnTo>
                    <a:pt x="29171" y="149771"/>
                  </a:lnTo>
                  <a:lnTo>
                    <a:pt x="29171" y="149250"/>
                  </a:lnTo>
                  <a:lnTo>
                    <a:pt x="30200" y="149250"/>
                  </a:lnTo>
                  <a:lnTo>
                    <a:pt x="30784" y="148717"/>
                  </a:lnTo>
                  <a:lnTo>
                    <a:pt x="30784" y="147396"/>
                  </a:lnTo>
                  <a:close/>
                </a:path>
                <a:path w="103504" h="164464">
                  <a:moveTo>
                    <a:pt x="30784" y="143916"/>
                  </a:moveTo>
                  <a:lnTo>
                    <a:pt x="30200" y="143383"/>
                  </a:lnTo>
                  <a:lnTo>
                    <a:pt x="28892" y="143383"/>
                  </a:lnTo>
                  <a:lnTo>
                    <a:pt x="28359" y="143916"/>
                  </a:lnTo>
                  <a:lnTo>
                    <a:pt x="28359" y="144564"/>
                  </a:lnTo>
                  <a:lnTo>
                    <a:pt x="28359" y="145275"/>
                  </a:lnTo>
                  <a:lnTo>
                    <a:pt x="28892" y="145770"/>
                  </a:lnTo>
                  <a:lnTo>
                    <a:pt x="30200" y="145770"/>
                  </a:lnTo>
                  <a:lnTo>
                    <a:pt x="30784" y="145275"/>
                  </a:lnTo>
                  <a:lnTo>
                    <a:pt x="30784" y="143916"/>
                  </a:lnTo>
                  <a:close/>
                </a:path>
                <a:path w="103504" h="164464">
                  <a:moveTo>
                    <a:pt x="30784" y="98717"/>
                  </a:moveTo>
                  <a:lnTo>
                    <a:pt x="30200" y="98171"/>
                  </a:lnTo>
                  <a:lnTo>
                    <a:pt x="28892" y="98171"/>
                  </a:lnTo>
                  <a:lnTo>
                    <a:pt x="28359" y="98717"/>
                  </a:lnTo>
                  <a:lnTo>
                    <a:pt x="28359" y="99377"/>
                  </a:lnTo>
                  <a:lnTo>
                    <a:pt x="28359" y="100063"/>
                  </a:lnTo>
                  <a:lnTo>
                    <a:pt x="28892" y="100558"/>
                  </a:lnTo>
                  <a:lnTo>
                    <a:pt x="30200" y="100558"/>
                  </a:lnTo>
                  <a:lnTo>
                    <a:pt x="30784" y="100063"/>
                  </a:lnTo>
                  <a:lnTo>
                    <a:pt x="30784" y="98717"/>
                  </a:lnTo>
                  <a:close/>
                </a:path>
                <a:path w="103504" h="164464">
                  <a:moveTo>
                    <a:pt x="31305" y="157010"/>
                  </a:moveTo>
                  <a:lnTo>
                    <a:pt x="30784" y="156476"/>
                  </a:lnTo>
                  <a:lnTo>
                    <a:pt x="29438" y="156476"/>
                  </a:lnTo>
                  <a:lnTo>
                    <a:pt x="28892" y="157010"/>
                  </a:lnTo>
                  <a:lnTo>
                    <a:pt x="28892" y="157670"/>
                  </a:lnTo>
                  <a:lnTo>
                    <a:pt x="28892" y="158369"/>
                  </a:lnTo>
                  <a:lnTo>
                    <a:pt x="29438" y="158864"/>
                  </a:lnTo>
                  <a:lnTo>
                    <a:pt x="30784" y="158864"/>
                  </a:lnTo>
                  <a:lnTo>
                    <a:pt x="31305" y="158369"/>
                  </a:lnTo>
                  <a:lnTo>
                    <a:pt x="31305" y="157010"/>
                  </a:lnTo>
                  <a:close/>
                </a:path>
                <a:path w="103504" h="164464">
                  <a:moveTo>
                    <a:pt x="32651" y="94957"/>
                  </a:moveTo>
                  <a:lnTo>
                    <a:pt x="32105" y="94424"/>
                  </a:lnTo>
                  <a:lnTo>
                    <a:pt x="30797" y="94424"/>
                  </a:lnTo>
                  <a:lnTo>
                    <a:pt x="30200" y="94957"/>
                  </a:lnTo>
                  <a:lnTo>
                    <a:pt x="30200" y="95605"/>
                  </a:lnTo>
                  <a:lnTo>
                    <a:pt x="30200" y="96291"/>
                  </a:lnTo>
                  <a:lnTo>
                    <a:pt x="30797" y="96824"/>
                  </a:lnTo>
                  <a:lnTo>
                    <a:pt x="32105" y="96824"/>
                  </a:lnTo>
                  <a:lnTo>
                    <a:pt x="32651" y="96291"/>
                  </a:lnTo>
                  <a:lnTo>
                    <a:pt x="32651" y="94957"/>
                  </a:lnTo>
                  <a:close/>
                </a:path>
                <a:path w="103504" h="164464">
                  <a:moveTo>
                    <a:pt x="32893" y="151638"/>
                  </a:moveTo>
                  <a:lnTo>
                    <a:pt x="32385" y="151104"/>
                  </a:lnTo>
                  <a:lnTo>
                    <a:pt x="31038" y="151104"/>
                  </a:lnTo>
                  <a:lnTo>
                    <a:pt x="30505" y="151638"/>
                  </a:lnTo>
                  <a:lnTo>
                    <a:pt x="30505" y="152361"/>
                  </a:lnTo>
                  <a:lnTo>
                    <a:pt x="30505" y="152996"/>
                  </a:lnTo>
                  <a:lnTo>
                    <a:pt x="31038" y="153543"/>
                  </a:lnTo>
                  <a:lnTo>
                    <a:pt x="32385" y="153543"/>
                  </a:lnTo>
                  <a:lnTo>
                    <a:pt x="32893" y="152996"/>
                  </a:lnTo>
                  <a:lnTo>
                    <a:pt x="32893" y="151638"/>
                  </a:lnTo>
                  <a:close/>
                </a:path>
                <a:path w="103504" h="164464">
                  <a:moveTo>
                    <a:pt x="33172" y="159448"/>
                  </a:moveTo>
                  <a:lnTo>
                    <a:pt x="32651" y="158864"/>
                  </a:lnTo>
                  <a:lnTo>
                    <a:pt x="31305" y="158864"/>
                  </a:lnTo>
                  <a:lnTo>
                    <a:pt x="30784" y="159448"/>
                  </a:lnTo>
                  <a:lnTo>
                    <a:pt x="30784" y="160083"/>
                  </a:lnTo>
                  <a:lnTo>
                    <a:pt x="30784" y="160743"/>
                  </a:lnTo>
                  <a:lnTo>
                    <a:pt x="31305" y="161290"/>
                  </a:lnTo>
                  <a:lnTo>
                    <a:pt x="32651" y="161290"/>
                  </a:lnTo>
                  <a:lnTo>
                    <a:pt x="33172" y="160743"/>
                  </a:lnTo>
                  <a:lnTo>
                    <a:pt x="33172" y="159448"/>
                  </a:lnTo>
                  <a:close/>
                </a:path>
                <a:path w="103504" h="164464">
                  <a:moveTo>
                    <a:pt x="33451" y="105918"/>
                  </a:moveTo>
                  <a:lnTo>
                    <a:pt x="32893" y="105384"/>
                  </a:lnTo>
                  <a:lnTo>
                    <a:pt x="31572" y="105384"/>
                  </a:lnTo>
                  <a:lnTo>
                    <a:pt x="31026" y="105918"/>
                  </a:lnTo>
                  <a:lnTo>
                    <a:pt x="31026" y="106616"/>
                  </a:lnTo>
                  <a:lnTo>
                    <a:pt x="30784" y="106451"/>
                  </a:lnTo>
                  <a:lnTo>
                    <a:pt x="29438" y="106451"/>
                  </a:lnTo>
                  <a:lnTo>
                    <a:pt x="29438" y="105117"/>
                  </a:lnTo>
                  <a:lnTo>
                    <a:pt x="28892" y="104571"/>
                  </a:lnTo>
                  <a:lnTo>
                    <a:pt x="28359" y="104038"/>
                  </a:lnTo>
                  <a:lnTo>
                    <a:pt x="28067" y="104038"/>
                  </a:lnTo>
                  <a:lnTo>
                    <a:pt x="27813" y="103797"/>
                  </a:lnTo>
                  <a:lnTo>
                    <a:pt x="26479" y="103797"/>
                  </a:lnTo>
                  <a:lnTo>
                    <a:pt x="25946" y="104292"/>
                  </a:lnTo>
                  <a:lnTo>
                    <a:pt x="25946" y="104965"/>
                  </a:lnTo>
                  <a:lnTo>
                    <a:pt x="25946" y="105638"/>
                  </a:lnTo>
                  <a:lnTo>
                    <a:pt x="26479" y="106172"/>
                  </a:lnTo>
                  <a:lnTo>
                    <a:pt x="26720" y="106172"/>
                  </a:lnTo>
                  <a:lnTo>
                    <a:pt x="27012" y="106451"/>
                  </a:lnTo>
                  <a:lnTo>
                    <a:pt x="27546" y="106984"/>
                  </a:lnTo>
                  <a:lnTo>
                    <a:pt x="28892" y="106984"/>
                  </a:lnTo>
                  <a:lnTo>
                    <a:pt x="28892" y="107645"/>
                  </a:lnTo>
                  <a:lnTo>
                    <a:pt x="28892" y="108331"/>
                  </a:lnTo>
                  <a:lnTo>
                    <a:pt x="29438" y="108851"/>
                  </a:lnTo>
                  <a:lnTo>
                    <a:pt x="30784" y="108851"/>
                  </a:lnTo>
                  <a:lnTo>
                    <a:pt x="31305" y="108331"/>
                  </a:lnTo>
                  <a:lnTo>
                    <a:pt x="31305" y="107530"/>
                  </a:lnTo>
                  <a:lnTo>
                    <a:pt x="31572" y="107784"/>
                  </a:lnTo>
                  <a:lnTo>
                    <a:pt x="32893" y="107784"/>
                  </a:lnTo>
                  <a:lnTo>
                    <a:pt x="33451" y="107251"/>
                  </a:lnTo>
                  <a:lnTo>
                    <a:pt x="33451" y="105918"/>
                  </a:lnTo>
                  <a:close/>
                </a:path>
                <a:path w="103504" h="164464">
                  <a:moveTo>
                    <a:pt x="33451" y="97637"/>
                  </a:moveTo>
                  <a:lnTo>
                    <a:pt x="32893" y="97091"/>
                  </a:lnTo>
                  <a:lnTo>
                    <a:pt x="31572" y="97091"/>
                  </a:lnTo>
                  <a:lnTo>
                    <a:pt x="31026" y="97637"/>
                  </a:lnTo>
                  <a:lnTo>
                    <a:pt x="31026" y="98285"/>
                  </a:lnTo>
                  <a:lnTo>
                    <a:pt x="31026" y="98958"/>
                  </a:lnTo>
                  <a:lnTo>
                    <a:pt x="31572" y="99479"/>
                  </a:lnTo>
                  <a:lnTo>
                    <a:pt x="32893" y="99479"/>
                  </a:lnTo>
                  <a:lnTo>
                    <a:pt x="33451" y="98958"/>
                  </a:lnTo>
                  <a:lnTo>
                    <a:pt x="33451" y="97637"/>
                  </a:lnTo>
                  <a:close/>
                </a:path>
                <a:path w="103504" h="164464">
                  <a:moveTo>
                    <a:pt x="33718" y="92252"/>
                  </a:moveTo>
                  <a:lnTo>
                    <a:pt x="33172" y="91732"/>
                  </a:lnTo>
                  <a:lnTo>
                    <a:pt x="31838" y="91732"/>
                  </a:lnTo>
                  <a:lnTo>
                    <a:pt x="31305" y="92252"/>
                  </a:lnTo>
                  <a:lnTo>
                    <a:pt x="31305" y="92964"/>
                  </a:lnTo>
                  <a:lnTo>
                    <a:pt x="31305" y="93611"/>
                  </a:lnTo>
                  <a:lnTo>
                    <a:pt x="31838" y="94145"/>
                  </a:lnTo>
                  <a:lnTo>
                    <a:pt x="33172" y="94145"/>
                  </a:lnTo>
                  <a:lnTo>
                    <a:pt x="33718" y="93611"/>
                  </a:lnTo>
                  <a:lnTo>
                    <a:pt x="33718" y="92252"/>
                  </a:lnTo>
                  <a:close/>
                </a:path>
                <a:path w="103504" h="164464">
                  <a:moveTo>
                    <a:pt x="34251" y="102704"/>
                  </a:moveTo>
                  <a:lnTo>
                    <a:pt x="33718" y="102171"/>
                  </a:lnTo>
                  <a:lnTo>
                    <a:pt x="32639" y="102171"/>
                  </a:lnTo>
                  <a:lnTo>
                    <a:pt x="32893" y="101904"/>
                  </a:lnTo>
                  <a:lnTo>
                    <a:pt x="32893" y="100545"/>
                  </a:lnTo>
                  <a:lnTo>
                    <a:pt x="32385" y="100063"/>
                  </a:lnTo>
                  <a:lnTo>
                    <a:pt x="31038" y="100063"/>
                  </a:lnTo>
                  <a:lnTo>
                    <a:pt x="30505" y="100545"/>
                  </a:lnTo>
                  <a:lnTo>
                    <a:pt x="30505" y="101244"/>
                  </a:lnTo>
                  <a:lnTo>
                    <a:pt x="30505" y="101904"/>
                  </a:lnTo>
                  <a:lnTo>
                    <a:pt x="31038" y="102450"/>
                  </a:lnTo>
                  <a:lnTo>
                    <a:pt x="32092" y="102450"/>
                  </a:lnTo>
                  <a:lnTo>
                    <a:pt x="31838" y="102704"/>
                  </a:lnTo>
                  <a:lnTo>
                    <a:pt x="31838" y="103378"/>
                  </a:lnTo>
                  <a:lnTo>
                    <a:pt x="31838" y="104038"/>
                  </a:lnTo>
                  <a:lnTo>
                    <a:pt x="32385" y="104571"/>
                  </a:lnTo>
                  <a:lnTo>
                    <a:pt x="33718" y="104571"/>
                  </a:lnTo>
                  <a:lnTo>
                    <a:pt x="34251" y="104038"/>
                  </a:lnTo>
                  <a:lnTo>
                    <a:pt x="34251" y="102704"/>
                  </a:lnTo>
                  <a:close/>
                </a:path>
                <a:path w="103504" h="164464">
                  <a:moveTo>
                    <a:pt x="34518" y="116344"/>
                  </a:moveTo>
                  <a:lnTo>
                    <a:pt x="33972" y="115824"/>
                  </a:lnTo>
                  <a:lnTo>
                    <a:pt x="32651" y="115824"/>
                  </a:lnTo>
                  <a:lnTo>
                    <a:pt x="32105" y="116344"/>
                  </a:lnTo>
                  <a:lnTo>
                    <a:pt x="32105" y="117017"/>
                  </a:lnTo>
                  <a:lnTo>
                    <a:pt x="32105" y="117716"/>
                  </a:lnTo>
                  <a:lnTo>
                    <a:pt x="32651" y="118211"/>
                  </a:lnTo>
                  <a:lnTo>
                    <a:pt x="33972" y="118211"/>
                  </a:lnTo>
                  <a:lnTo>
                    <a:pt x="34518" y="117716"/>
                  </a:lnTo>
                  <a:lnTo>
                    <a:pt x="34518" y="116344"/>
                  </a:lnTo>
                  <a:close/>
                </a:path>
                <a:path w="103504" h="164464">
                  <a:moveTo>
                    <a:pt x="35572" y="155130"/>
                  </a:moveTo>
                  <a:lnTo>
                    <a:pt x="35026" y="154584"/>
                  </a:lnTo>
                  <a:lnTo>
                    <a:pt x="33718" y="154584"/>
                  </a:lnTo>
                  <a:lnTo>
                    <a:pt x="33172" y="155130"/>
                  </a:lnTo>
                  <a:lnTo>
                    <a:pt x="33172" y="155816"/>
                  </a:lnTo>
                  <a:lnTo>
                    <a:pt x="33172" y="156476"/>
                  </a:lnTo>
                  <a:lnTo>
                    <a:pt x="33718" y="157010"/>
                  </a:lnTo>
                  <a:lnTo>
                    <a:pt x="35026" y="157010"/>
                  </a:lnTo>
                  <a:lnTo>
                    <a:pt x="35572" y="156476"/>
                  </a:lnTo>
                  <a:lnTo>
                    <a:pt x="35572" y="155130"/>
                  </a:lnTo>
                  <a:close/>
                </a:path>
                <a:path w="103504" h="164464">
                  <a:moveTo>
                    <a:pt x="37706" y="97104"/>
                  </a:moveTo>
                  <a:lnTo>
                    <a:pt x="37185" y="96558"/>
                  </a:lnTo>
                  <a:lnTo>
                    <a:pt x="35839" y="96558"/>
                  </a:lnTo>
                  <a:lnTo>
                    <a:pt x="35280" y="97104"/>
                  </a:lnTo>
                  <a:lnTo>
                    <a:pt x="35280" y="97739"/>
                  </a:lnTo>
                  <a:lnTo>
                    <a:pt x="35280" y="98450"/>
                  </a:lnTo>
                  <a:lnTo>
                    <a:pt x="35839" y="98958"/>
                  </a:lnTo>
                  <a:lnTo>
                    <a:pt x="37185" y="98958"/>
                  </a:lnTo>
                  <a:lnTo>
                    <a:pt x="37706" y="98450"/>
                  </a:lnTo>
                  <a:lnTo>
                    <a:pt x="37706" y="97104"/>
                  </a:lnTo>
                  <a:close/>
                </a:path>
                <a:path w="103504" h="164464">
                  <a:moveTo>
                    <a:pt x="38519" y="86918"/>
                  </a:moveTo>
                  <a:lnTo>
                    <a:pt x="37973" y="86372"/>
                  </a:lnTo>
                  <a:lnTo>
                    <a:pt x="36664" y="86372"/>
                  </a:lnTo>
                  <a:lnTo>
                    <a:pt x="36106" y="86918"/>
                  </a:lnTo>
                  <a:lnTo>
                    <a:pt x="36106" y="87604"/>
                  </a:lnTo>
                  <a:lnTo>
                    <a:pt x="36106" y="88277"/>
                  </a:lnTo>
                  <a:lnTo>
                    <a:pt x="36664" y="88811"/>
                  </a:lnTo>
                  <a:lnTo>
                    <a:pt x="37973" y="88811"/>
                  </a:lnTo>
                  <a:lnTo>
                    <a:pt x="38519" y="88277"/>
                  </a:lnTo>
                  <a:lnTo>
                    <a:pt x="38519" y="86918"/>
                  </a:lnTo>
                  <a:close/>
                </a:path>
                <a:path w="103504" h="164464">
                  <a:moveTo>
                    <a:pt x="38811" y="104038"/>
                  </a:moveTo>
                  <a:lnTo>
                    <a:pt x="38252" y="103530"/>
                  </a:lnTo>
                  <a:lnTo>
                    <a:pt x="37426" y="103530"/>
                  </a:lnTo>
                  <a:lnTo>
                    <a:pt x="37426" y="102704"/>
                  </a:lnTo>
                  <a:lnTo>
                    <a:pt x="36906" y="102171"/>
                  </a:lnTo>
                  <a:lnTo>
                    <a:pt x="35572" y="102171"/>
                  </a:lnTo>
                  <a:lnTo>
                    <a:pt x="35026" y="102704"/>
                  </a:lnTo>
                  <a:lnTo>
                    <a:pt x="35026" y="103378"/>
                  </a:lnTo>
                  <a:lnTo>
                    <a:pt x="35026" y="104038"/>
                  </a:lnTo>
                  <a:lnTo>
                    <a:pt x="35572" y="104571"/>
                  </a:lnTo>
                  <a:lnTo>
                    <a:pt x="36385" y="104571"/>
                  </a:lnTo>
                  <a:lnTo>
                    <a:pt x="36385" y="104724"/>
                  </a:lnTo>
                  <a:lnTo>
                    <a:pt x="36385" y="105384"/>
                  </a:lnTo>
                  <a:lnTo>
                    <a:pt x="36906" y="105918"/>
                  </a:lnTo>
                  <a:lnTo>
                    <a:pt x="38252" y="105918"/>
                  </a:lnTo>
                  <a:lnTo>
                    <a:pt x="38811" y="105384"/>
                  </a:lnTo>
                  <a:lnTo>
                    <a:pt x="38811" y="104038"/>
                  </a:lnTo>
                  <a:close/>
                </a:path>
                <a:path w="103504" h="164464">
                  <a:moveTo>
                    <a:pt x="39573" y="160210"/>
                  </a:moveTo>
                  <a:lnTo>
                    <a:pt x="39052" y="159702"/>
                  </a:lnTo>
                  <a:lnTo>
                    <a:pt x="37706" y="159702"/>
                  </a:lnTo>
                  <a:lnTo>
                    <a:pt x="37185" y="160210"/>
                  </a:lnTo>
                  <a:lnTo>
                    <a:pt x="37185" y="159181"/>
                  </a:lnTo>
                  <a:lnTo>
                    <a:pt x="36664" y="158610"/>
                  </a:lnTo>
                  <a:lnTo>
                    <a:pt x="35280" y="158610"/>
                  </a:lnTo>
                  <a:lnTo>
                    <a:pt x="34772" y="159181"/>
                  </a:lnTo>
                  <a:lnTo>
                    <a:pt x="34772" y="159842"/>
                  </a:lnTo>
                  <a:lnTo>
                    <a:pt x="34772" y="160502"/>
                  </a:lnTo>
                  <a:lnTo>
                    <a:pt x="35280" y="161023"/>
                  </a:lnTo>
                  <a:lnTo>
                    <a:pt x="36664" y="161023"/>
                  </a:lnTo>
                  <a:lnTo>
                    <a:pt x="37185" y="160502"/>
                  </a:lnTo>
                  <a:lnTo>
                    <a:pt x="37185" y="160896"/>
                  </a:lnTo>
                  <a:lnTo>
                    <a:pt x="37185" y="161556"/>
                  </a:lnTo>
                  <a:lnTo>
                    <a:pt x="37706" y="162090"/>
                  </a:lnTo>
                  <a:lnTo>
                    <a:pt x="39052" y="162090"/>
                  </a:lnTo>
                  <a:lnTo>
                    <a:pt x="39573" y="161556"/>
                  </a:lnTo>
                  <a:lnTo>
                    <a:pt x="39573" y="160210"/>
                  </a:lnTo>
                  <a:close/>
                </a:path>
                <a:path w="103504" h="164464">
                  <a:moveTo>
                    <a:pt x="39751" y="82651"/>
                  </a:moveTo>
                  <a:lnTo>
                    <a:pt x="39192" y="82118"/>
                  </a:lnTo>
                  <a:lnTo>
                    <a:pt x="37896" y="82118"/>
                  </a:lnTo>
                  <a:lnTo>
                    <a:pt x="37338" y="82651"/>
                  </a:lnTo>
                  <a:lnTo>
                    <a:pt x="37338" y="83350"/>
                  </a:lnTo>
                  <a:lnTo>
                    <a:pt x="37338" y="84010"/>
                  </a:lnTo>
                  <a:lnTo>
                    <a:pt x="37896" y="84543"/>
                  </a:lnTo>
                  <a:lnTo>
                    <a:pt x="39192" y="84543"/>
                  </a:lnTo>
                  <a:lnTo>
                    <a:pt x="39751" y="84010"/>
                  </a:lnTo>
                  <a:lnTo>
                    <a:pt x="39751" y="82651"/>
                  </a:lnTo>
                  <a:close/>
                </a:path>
                <a:path w="103504" h="164464">
                  <a:moveTo>
                    <a:pt x="40119" y="98717"/>
                  </a:moveTo>
                  <a:lnTo>
                    <a:pt x="39560" y="98171"/>
                  </a:lnTo>
                  <a:lnTo>
                    <a:pt x="38239" y="98171"/>
                  </a:lnTo>
                  <a:lnTo>
                    <a:pt x="37706" y="98717"/>
                  </a:lnTo>
                  <a:lnTo>
                    <a:pt x="37706" y="99377"/>
                  </a:lnTo>
                  <a:lnTo>
                    <a:pt x="37706" y="100063"/>
                  </a:lnTo>
                  <a:lnTo>
                    <a:pt x="38239" y="100558"/>
                  </a:lnTo>
                  <a:lnTo>
                    <a:pt x="39560" y="100558"/>
                  </a:lnTo>
                  <a:lnTo>
                    <a:pt x="40119" y="100063"/>
                  </a:lnTo>
                  <a:lnTo>
                    <a:pt x="40119" y="98717"/>
                  </a:lnTo>
                  <a:close/>
                </a:path>
                <a:path w="103504" h="164464">
                  <a:moveTo>
                    <a:pt x="40386" y="89230"/>
                  </a:moveTo>
                  <a:lnTo>
                    <a:pt x="39852" y="88709"/>
                  </a:lnTo>
                  <a:lnTo>
                    <a:pt x="38519" y="88709"/>
                  </a:lnTo>
                  <a:lnTo>
                    <a:pt x="37973" y="89230"/>
                  </a:lnTo>
                  <a:lnTo>
                    <a:pt x="37973" y="89916"/>
                  </a:lnTo>
                  <a:lnTo>
                    <a:pt x="37973" y="90538"/>
                  </a:lnTo>
                  <a:lnTo>
                    <a:pt x="38519" y="91122"/>
                  </a:lnTo>
                  <a:lnTo>
                    <a:pt x="39852" y="91122"/>
                  </a:lnTo>
                  <a:lnTo>
                    <a:pt x="40386" y="90538"/>
                  </a:lnTo>
                  <a:lnTo>
                    <a:pt x="40386" y="89230"/>
                  </a:lnTo>
                  <a:close/>
                </a:path>
                <a:path w="103504" h="164464">
                  <a:moveTo>
                    <a:pt x="41452" y="84797"/>
                  </a:moveTo>
                  <a:lnTo>
                    <a:pt x="40919" y="84277"/>
                  </a:lnTo>
                  <a:lnTo>
                    <a:pt x="39573" y="84277"/>
                  </a:lnTo>
                  <a:lnTo>
                    <a:pt x="39052" y="84797"/>
                  </a:lnTo>
                  <a:lnTo>
                    <a:pt x="39052" y="85483"/>
                  </a:lnTo>
                  <a:lnTo>
                    <a:pt x="39052" y="86106"/>
                  </a:lnTo>
                  <a:lnTo>
                    <a:pt x="39573" y="86677"/>
                  </a:lnTo>
                  <a:lnTo>
                    <a:pt x="40919" y="86677"/>
                  </a:lnTo>
                  <a:lnTo>
                    <a:pt x="41452" y="86106"/>
                  </a:lnTo>
                  <a:lnTo>
                    <a:pt x="41452" y="84797"/>
                  </a:lnTo>
                  <a:close/>
                </a:path>
                <a:path w="103504" h="164464">
                  <a:moveTo>
                    <a:pt x="44411" y="93357"/>
                  </a:moveTo>
                  <a:lnTo>
                    <a:pt x="43891" y="92811"/>
                  </a:lnTo>
                  <a:lnTo>
                    <a:pt x="42532" y="92811"/>
                  </a:lnTo>
                  <a:lnTo>
                    <a:pt x="41998" y="93357"/>
                  </a:lnTo>
                  <a:lnTo>
                    <a:pt x="41998" y="94005"/>
                  </a:lnTo>
                  <a:lnTo>
                    <a:pt x="41998" y="94691"/>
                  </a:lnTo>
                  <a:lnTo>
                    <a:pt x="41732" y="94691"/>
                  </a:lnTo>
                  <a:lnTo>
                    <a:pt x="41198" y="95224"/>
                  </a:lnTo>
                  <a:lnTo>
                    <a:pt x="41198" y="95885"/>
                  </a:lnTo>
                  <a:lnTo>
                    <a:pt x="41198" y="96545"/>
                  </a:lnTo>
                  <a:lnTo>
                    <a:pt x="41732" y="97091"/>
                  </a:lnTo>
                  <a:lnTo>
                    <a:pt x="43065" y="97091"/>
                  </a:lnTo>
                  <a:lnTo>
                    <a:pt x="43611" y="96545"/>
                  </a:lnTo>
                  <a:lnTo>
                    <a:pt x="43611" y="95224"/>
                  </a:lnTo>
                  <a:lnTo>
                    <a:pt x="43891" y="95224"/>
                  </a:lnTo>
                  <a:lnTo>
                    <a:pt x="44411" y="94691"/>
                  </a:lnTo>
                  <a:lnTo>
                    <a:pt x="44411" y="93357"/>
                  </a:lnTo>
                  <a:close/>
                </a:path>
                <a:path w="103504" h="164464">
                  <a:moveTo>
                    <a:pt x="44665" y="86918"/>
                  </a:moveTo>
                  <a:lnTo>
                    <a:pt x="44119" y="86372"/>
                  </a:lnTo>
                  <a:lnTo>
                    <a:pt x="42811" y="86372"/>
                  </a:lnTo>
                  <a:lnTo>
                    <a:pt x="42265" y="86918"/>
                  </a:lnTo>
                  <a:lnTo>
                    <a:pt x="42265" y="87604"/>
                  </a:lnTo>
                  <a:lnTo>
                    <a:pt x="42265" y="88277"/>
                  </a:lnTo>
                  <a:lnTo>
                    <a:pt x="42811" y="88811"/>
                  </a:lnTo>
                  <a:lnTo>
                    <a:pt x="44119" y="88811"/>
                  </a:lnTo>
                  <a:lnTo>
                    <a:pt x="44665" y="88277"/>
                  </a:lnTo>
                  <a:lnTo>
                    <a:pt x="44665" y="86918"/>
                  </a:lnTo>
                  <a:close/>
                </a:path>
                <a:path w="103504" h="164464">
                  <a:moveTo>
                    <a:pt x="102997" y="533"/>
                  </a:moveTo>
                  <a:lnTo>
                    <a:pt x="102450" y="0"/>
                  </a:lnTo>
                  <a:lnTo>
                    <a:pt x="101104" y="0"/>
                  </a:lnTo>
                  <a:lnTo>
                    <a:pt x="100571" y="533"/>
                  </a:lnTo>
                  <a:lnTo>
                    <a:pt x="100571" y="1206"/>
                  </a:lnTo>
                  <a:lnTo>
                    <a:pt x="100571" y="1866"/>
                  </a:lnTo>
                  <a:lnTo>
                    <a:pt x="101104" y="2413"/>
                  </a:lnTo>
                  <a:lnTo>
                    <a:pt x="102450" y="2413"/>
                  </a:lnTo>
                  <a:lnTo>
                    <a:pt x="102997" y="1866"/>
                  </a:lnTo>
                  <a:lnTo>
                    <a:pt x="102997" y="533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" name="object 203"/>
            <p:cNvSpPr/>
            <p:nvPr/>
          </p:nvSpPr>
          <p:spPr>
            <a:xfrm>
              <a:off x="6401536" y="4497329"/>
              <a:ext cx="86995" cy="125730"/>
            </a:xfrm>
            <a:custGeom>
              <a:avLst/>
              <a:gdLst/>
              <a:ahLst/>
              <a:cxnLst/>
              <a:rect l="l" t="t" r="r" b="b"/>
              <a:pathLst>
                <a:path w="86995" h="125729">
                  <a:moveTo>
                    <a:pt x="2387" y="120637"/>
                  </a:moveTo>
                  <a:lnTo>
                    <a:pt x="1828" y="120091"/>
                  </a:lnTo>
                  <a:lnTo>
                    <a:pt x="520" y="120091"/>
                  </a:lnTo>
                  <a:lnTo>
                    <a:pt x="0" y="120637"/>
                  </a:lnTo>
                  <a:lnTo>
                    <a:pt x="0" y="121310"/>
                  </a:lnTo>
                  <a:lnTo>
                    <a:pt x="0" y="121996"/>
                  </a:lnTo>
                  <a:lnTo>
                    <a:pt x="520" y="122516"/>
                  </a:lnTo>
                  <a:lnTo>
                    <a:pt x="1828" y="122516"/>
                  </a:lnTo>
                  <a:lnTo>
                    <a:pt x="2387" y="121996"/>
                  </a:lnTo>
                  <a:lnTo>
                    <a:pt x="2387" y="120637"/>
                  </a:lnTo>
                  <a:close/>
                </a:path>
                <a:path w="86995" h="125729">
                  <a:moveTo>
                    <a:pt x="5080" y="123825"/>
                  </a:moveTo>
                  <a:lnTo>
                    <a:pt x="4521" y="123329"/>
                  </a:lnTo>
                  <a:lnTo>
                    <a:pt x="3187" y="123329"/>
                  </a:lnTo>
                  <a:lnTo>
                    <a:pt x="2654" y="123825"/>
                  </a:lnTo>
                  <a:lnTo>
                    <a:pt x="2654" y="124510"/>
                  </a:lnTo>
                  <a:lnTo>
                    <a:pt x="2654" y="125196"/>
                  </a:lnTo>
                  <a:lnTo>
                    <a:pt x="3187" y="125730"/>
                  </a:lnTo>
                  <a:lnTo>
                    <a:pt x="4521" y="125730"/>
                  </a:lnTo>
                  <a:lnTo>
                    <a:pt x="5080" y="125196"/>
                  </a:lnTo>
                  <a:lnTo>
                    <a:pt x="5080" y="123825"/>
                  </a:lnTo>
                  <a:close/>
                </a:path>
                <a:path w="86995" h="125729">
                  <a:moveTo>
                    <a:pt x="6667" y="120091"/>
                  </a:moveTo>
                  <a:lnTo>
                    <a:pt x="6134" y="119557"/>
                  </a:lnTo>
                  <a:lnTo>
                    <a:pt x="5080" y="119557"/>
                  </a:lnTo>
                  <a:lnTo>
                    <a:pt x="5588" y="119024"/>
                  </a:lnTo>
                  <a:lnTo>
                    <a:pt x="5588" y="117690"/>
                  </a:lnTo>
                  <a:lnTo>
                    <a:pt x="5080" y="117144"/>
                  </a:lnTo>
                  <a:lnTo>
                    <a:pt x="3733" y="117144"/>
                  </a:lnTo>
                  <a:lnTo>
                    <a:pt x="3187" y="117690"/>
                  </a:lnTo>
                  <a:lnTo>
                    <a:pt x="3187" y="118351"/>
                  </a:lnTo>
                  <a:lnTo>
                    <a:pt x="3187" y="119024"/>
                  </a:lnTo>
                  <a:lnTo>
                    <a:pt x="3733" y="119570"/>
                  </a:lnTo>
                  <a:lnTo>
                    <a:pt x="4787" y="119570"/>
                  </a:lnTo>
                  <a:lnTo>
                    <a:pt x="4279" y="120091"/>
                  </a:lnTo>
                  <a:lnTo>
                    <a:pt x="4279" y="120751"/>
                  </a:lnTo>
                  <a:lnTo>
                    <a:pt x="4279" y="121437"/>
                  </a:lnTo>
                  <a:lnTo>
                    <a:pt x="4800" y="121983"/>
                  </a:lnTo>
                  <a:lnTo>
                    <a:pt x="6134" y="121983"/>
                  </a:lnTo>
                  <a:lnTo>
                    <a:pt x="6667" y="121437"/>
                  </a:lnTo>
                  <a:lnTo>
                    <a:pt x="6667" y="120091"/>
                  </a:lnTo>
                  <a:close/>
                </a:path>
                <a:path w="86995" h="125729">
                  <a:moveTo>
                    <a:pt x="8813" y="113423"/>
                  </a:moveTo>
                  <a:lnTo>
                    <a:pt x="8280" y="112877"/>
                  </a:lnTo>
                  <a:lnTo>
                    <a:pt x="6946" y="112877"/>
                  </a:lnTo>
                  <a:lnTo>
                    <a:pt x="6400" y="113423"/>
                  </a:lnTo>
                  <a:lnTo>
                    <a:pt x="6400" y="114084"/>
                  </a:lnTo>
                  <a:lnTo>
                    <a:pt x="6400" y="114744"/>
                  </a:lnTo>
                  <a:lnTo>
                    <a:pt x="6946" y="115277"/>
                  </a:lnTo>
                  <a:lnTo>
                    <a:pt x="8280" y="115277"/>
                  </a:lnTo>
                  <a:lnTo>
                    <a:pt x="8813" y="114744"/>
                  </a:lnTo>
                  <a:lnTo>
                    <a:pt x="8813" y="113423"/>
                  </a:lnTo>
                  <a:close/>
                </a:path>
                <a:path w="86995" h="125729">
                  <a:moveTo>
                    <a:pt x="10160" y="120091"/>
                  </a:moveTo>
                  <a:lnTo>
                    <a:pt x="9613" y="119557"/>
                  </a:lnTo>
                  <a:lnTo>
                    <a:pt x="8280" y="119557"/>
                  </a:lnTo>
                  <a:lnTo>
                    <a:pt x="7747" y="120091"/>
                  </a:lnTo>
                  <a:lnTo>
                    <a:pt x="7747" y="120751"/>
                  </a:lnTo>
                  <a:lnTo>
                    <a:pt x="7747" y="121437"/>
                  </a:lnTo>
                  <a:lnTo>
                    <a:pt x="8280" y="121983"/>
                  </a:lnTo>
                  <a:lnTo>
                    <a:pt x="9613" y="121983"/>
                  </a:lnTo>
                  <a:lnTo>
                    <a:pt x="10160" y="121437"/>
                  </a:lnTo>
                  <a:lnTo>
                    <a:pt x="10160" y="120091"/>
                  </a:lnTo>
                  <a:close/>
                </a:path>
                <a:path w="86995" h="125729">
                  <a:moveTo>
                    <a:pt x="10972" y="123329"/>
                  </a:moveTo>
                  <a:lnTo>
                    <a:pt x="10439" y="122796"/>
                  </a:lnTo>
                  <a:lnTo>
                    <a:pt x="9080" y="122796"/>
                  </a:lnTo>
                  <a:lnTo>
                    <a:pt x="8547" y="123329"/>
                  </a:lnTo>
                  <a:lnTo>
                    <a:pt x="8547" y="123977"/>
                  </a:lnTo>
                  <a:lnTo>
                    <a:pt x="8547" y="124650"/>
                  </a:lnTo>
                  <a:lnTo>
                    <a:pt x="9080" y="125196"/>
                  </a:lnTo>
                  <a:lnTo>
                    <a:pt x="10439" y="125196"/>
                  </a:lnTo>
                  <a:lnTo>
                    <a:pt x="10972" y="124650"/>
                  </a:lnTo>
                  <a:lnTo>
                    <a:pt x="10972" y="123329"/>
                  </a:lnTo>
                  <a:close/>
                </a:path>
                <a:path w="86995" h="125729">
                  <a:moveTo>
                    <a:pt x="11760" y="117424"/>
                  </a:moveTo>
                  <a:lnTo>
                    <a:pt x="11214" y="116878"/>
                  </a:lnTo>
                  <a:lnTo>
                    <a:pt x="9893" y="116878"/>
                  </a:lnTo>
                  <a:lnTo>
                    <a:pt x="9334" y="117424"/>
                  </a:lnTo>
                  <a:lnTo>
                    <a:pt x="9334" y="118071"/>
                  </a:lnTo>
                  <a:lnTo>
                    <a:pt x="9334" y="118770"/>
                  </a:lnTo>
                  <a:lnTo>
                    <a:pt x="9893" y="119291"/>
                  </a:lnTo>
                  <a:lnTo>
                    <a:pt x="11214" y="119291"/>
                  </a:lnTo>
                  <a:lnTo>
                    <a:pt x="11760" y="118770"/>
                  </a:lnTo>
                  <a:lnTo>
                    <a:pt x="11760" y="117424"/>
                  </a:lnTo>
                  <a:close/>
                </a:path>
                <a:path w="86995" h="125729">
                  <a:moveTo>
                    <a:pt x="13373" y="120370"/>
                  </a:moveTo>
                  <a:lnTo>
                    <a:pt x="12827" y="119811"/>
                  </a:lnTo>
                  <a:lnTo>
                    <a:pt x="11468" y="119811"/>
                  </a:lnTo>
                  <a:lnTo>
                    <a:pt x="10972" y="120370"/>
                  </a:lnTo>
                  <a:lnTo>
                    <a:pt x="10972" y="121056"/>
                  </a:lnTo>
                  <a:lnTo>
                    <a:pt x="10972" y="121704"/>
                  </a:lnTo>
                  <a:lnTo>
                    <a:pt x="11468" y="122250"/>
                  </a:lnTo>
                  <a:lnTo>
                    <a:pt x="12827" y="122250"/>
                  </a:lnTo>
                  <a:lnTo>
                    <a:pt x="13373" y="121704"/>
                  </a:lnTo>
                  <a:lnTo>
                    <a:pt x="13373" y="120370"/>
                  </a:lnTo>
                  <a:close/>
                </a:path>
                <a:path w="86995" h="125729">
                  <a:moveTo>
                    <a:pt x="13652" y="123063"/>
                  </a:moveTo>
                  <a:lnTo>
                    <a:pt x="13106" y="122516"/>
                  </a:lnTo>
                  <a:lnTo>
                    <a:pt x="11760" y="122516"/>
                  </a:lnTo>
                  <a:lnTo>
                    <a:pt x="11226" y="123063"/>
                  </a:lnTo>
                  <a:lnTo>
                    <a:pt x="11226" y="123710"/>
                  </a:lnTo>
                  <a:lnTo>
                    <a:pt x="11226" y="124371"/>
                  </a:lnTo>
                  <a:lnTo>
                    <a:pt x="11760" y="124929"/>
                  </a:lnTo>
                  <a:lnTo>
                    <a:pt x="13106" y="124929"/>
                  </a:lnTo>
                  <a:lnTo>
                    <a:pt x="13652" y="124371"/>
                  </a:lnTo>
                  <a:lnTo>
                    <a:pt x="13652" y="123063"/>
                  </a:lnTo>
                  <a:close/>
                </a:path>
                <a:path w="86995" h="125729">
                  <a:moveTo>
                    <a:pt x="17094" y="115265"/>
                  </a:moveTo>
                  <a:lnTo>
                    <a:pt x="16560" y="114731"/>
                  </a:lnTo>
                  <a:lnTo>
                    <a:pt x="15240" y="114731"/>
                  </a:lnTo>
                  <a:lnTo>
                    <a:pt x="14681" y="115265"/>
                  </a:lnTo>
                  <a:lnTo>
                    <a:pt x="14681" y="115976"/>
                  </a:lnTo>
                  <a:lnTo>
                    <a:pt x="14681" y="116611"/>
                  </a:lnTo>
                  <a:lnTo>
                    <a:pt x="15240" y="117144"/>
                  </a:lnTo>
                  <a:lnTo>
                    <a:pt x="16560" y="117144"/>
                  </a:lnTo>
                  <a:lnTo>
                    <a:pt x="17094" y="116611"/>
                  </a:lnTo>
                  <a:lnTo>
                    <a:pt x="17094" y="115265"/>
                  </a:lnTo>
                  <a:close/>
                </a:path>
                <a:path w="86995" h="125729">
                  <a:moveTo>
                    <a:pt x="46545" y="52679"/>
                  </a:moveTo>
                  <a:lnTo>
                    <a:pt x="45974" y="52158"/>
                  </a:lnTo>
                  <a:lnTo>
                    <a:pt x="44653" y="52158"/>
                  </a:lnTo>
                  <a:lnTo>
                    <a:pt x="44107" y="52679"/>
                  </a:lnTo>
                  <a:lnTo>
                    <a:pt x="44107" y="53352"/>
                  </a:lnTo>
                  <a:lnTo>
                    <a:pt x="44107" y="54051"/>
                  </a:lnTo>
                  <a:lnTo>
                    <a:pt x="44653" y="54584"/>
                  </a:lnTo>
                  <a:lnTo>
                    <a:pt x="45974" y="54584"/>
                  </a:lnTo>
                  <a:lnTo>
                    <a:pt x="46545" y="54051"/>
                  </a:lnTo>
                  <a:lnTo>
                    <a:pt x="46545" y="52679"/>
                  </a:lnTo>
                  <a:close/>
                </a:path>
                <a:path w="86995" h="125729">
                  <a:moveTo>
                    <a:pt x="46799" y="63131"/>
                  </a:moveTo>
                  <a:lnTo>
                    <a:pt x="46253" y="62598"/>
                  </a:lnTo>
                  <a:lnTo>
                    <a:pt x="44945" y="62598"/>
                  </a:lnTo>
                  <a:lnTo>
                    <a:pt x="44386" y="63131"/>
                  </a:lnTo>
                  <a:lnTo>
                    <a:pt x="44386" y="63792"/>
                  </a:lnTo>
                  <a:lnTo>
                    <a:pt x="44386" y="64439"/>
                  </a:lnTo>
                  <a:lnTo>
                    <a:pt x="44945" y="64985"/>
                  </a:lnTo>
                  <a:lnTo>
                    <a:pt x="46253" y="64985"/>
                  </a:lnTo>
                  <a:lnTo>
                    <a:pt x="46799" y="64439"/>
                  </a:lnTo>
                  <a:lnTo>
                    <a:pt x="46799" y="63131"/>
                  </a:lnTo>
                  <a:close/>
                </a:path>
                <a:path w="86995" h="125729">
                  <a:moveTo>
                    <a:pt x="46799" y="57505"/>
                  </a:moveTo>
                  <a:lnTo>
                    <a:pt x="46253" y="56972"/>
                  </a:lnTo>
                  <a:lnTo>
                    <a:pt x="44945" y="56972"/>
                  </a:lnTo>
                  <a:lnTo>
                    <a:pt x="44386" y="57505"/>
                  </a:lnTo>
                  <a:lnTo>
                    <a:pt x="44386" y="58153"/>
                  </a:lnTo>
                  <a:lnTo>
                    <a:pt x="44386" y="58839"/>
                  </a:lnTo>
                  <a:lnTo>
                    <a:pt x="44945" y="59385"/>
                  </a:lnTo>
                  <a:lnTo>
                    <a:pt x="46253" y="59385"/>
                  </a:lnTo>
                  <a:lnTo>
                    <a:pt x="46799" y="58839"/>
                  </a:lnTo>
                  <a:lnTo>
                    <a:pt x="46799" y="57505"/>
                  </a:lnTo>
                  <a:close/>
                </a:path>
                <a:path w="86995" h="125729">
                  <a:moveTo>
                    <a:pt x="49453" y="50850"/>
                  </a:moveTo>
                  <a:lnTo>
                    <a:pt x="48920" y="50279"/>
                  </a:lnTo>
                  <a:lnTo>
                    <a:pt x="47586" y="50279"/>
                  </a:lnTo>
                  <a:lnTo>
                    <a:pt x="47053" y="50850"/>
                  </a:lnTo>
                  <a:lnTo>
                    <a:pt x="47053" y="51511"/>
                  </a:lnTo>
                  <a:lnTo>
                    <a:pt x="47053" y="52171"/>
                  </a:lnTo>
                  <a:lnTo>
                    <a:pt x="47586" y="52692"/>
                  </a:lnTo>
                  <a:lnTo>
                    <a:pt x="48920" y="52692"/>
                  </a:lnTo>
                  <a:lnTo>
                    <a:pt x="49453" y="52171"/>
                  </a:lnTo>
                  <a:lnTo>
                    <a:pt x="49453" y="50850"/>
                  </a:lnTo>
                  <a:close/>
                </a:path>
                <a:path w="86995" h="125729">
                  <a:moveTo>
                    <a:pt x="51612" y="53505"/>
                  </a:moveTo>
                  <a:lnTo>
                    <a:pt x="51092" y="52959"/>
                  </a:lnTo>
                  <a:lnTo>
                    <a:pt x="49745" y="52959"/>
                  </a:lnTo>
                  <a:lnTo>
                    <a:pt x="49326" y="53378"/>
                  </a:lnTo>
                  <a:lnTo>
                    <a:pt x="48920" y="52959"/>
                  </a:lnTo>
                  <a:lnTo>
                    <a:pt x="47586" y="52959"/>
                  </a:lnTo>
                  <a:lnTo>
                    <a:pt x="47053" y="53505"/>
                  </a:lnTo>
                  <a:lnTo>
                    <a:pt x="47053" y="54165"/>
                  </a:lnTo>
                  <a:lnTo>
                    <a:pt x="47053" y="54825"/>
                  </a:lnTo>
                  <a:lnTo>
                    <a:pt x="47586" y="55359"/>
                  </a:lnTo>
                  <a:lnTo>
                    <a:pt x="48920" y="55359"/>
                  </a:lnTo>
                  <a:lnTo>
                    <a:pt x="49326" y="54952"/>
                  </a:lnTo>
                  <a:lnTo>
                    <a:pt x="49745" y="55359"/>
                  </a:lnTo>
                  <a:lnTo>
                    <a:pt x="51092" y="55359"/>
                  </a:lnTo>
                  <a:lnTo>
                    <a:pt x="51612" y="54825"/>
                  </a:lnTo>
                  <a:lnTo>
                    <a:pt x="51612" y="53505"/>
                  </a:lnTo>
                  <a:close/>
                </a:path>
                <a:path w="86995" h="125729">
                  <a:moveTo>
                    <a:pt x="52819" y="58585"/>
                  </a:moveTo>
                  <a:lnTo>
                    <a:pt x="52298" y="58026"/>
                  </a:lnTo>
                  <a:lnTo>
                    <a:pt x="50990" y="58026"/>
                  </a:lnTo>
                  <a:lnTo>
                    <a:pt x="50444" y="58585"/>
                  </a:lnTo>
                  <a:lnTo>
                    <a:pt x="50444" y="59245"/>
                  </a:lnTo>
                  <a:lnTo>
                    <a:pt x="50444" y="59918"/>
                  </a:lnTo>
                  <a:lnTo>
                    <a:pt x="50990" y="60439"/>
                  </a:lnTo>
                  <a:lnTo>
                    <a:pt x="52298" y="60439"/>
                  </a:lnTo>
                  <a:lnTo>
                    <a:pt x="52819" y="59918"/>
                  </a:lnTo>
                  <a:lnTo>
                    <a:pt x="52819" y="58585"/>
                  </a:lnTo>
                  <a:close/>
                </a:path>
                <a:path w="86995" h="125729">
                  <a:moveTo>
                    <a:pt x="54025" y="46532"/>
                  </a:moveTo>
                  <a:lnTo>
                    <a:pt x="53492" y="46012"/>
                  </a:lnTo>
                  <a:lnTo>
                    <a:pt x="52133" y="46012"/>
                  </a:lnTo>
                  <a:lnTo>
                    <a:pt x="51612" y="46532"/>
                  </a:lnTo>
                  <a:lnTo>
                    <a:pt x="51612" y="47193"/>
                  </a:lnTo>
                  <a:lnTo>
                    <a:pt x="51612" y="47879"/>
                  </a:lnTo>
                  <a:lnTo>
                    <a:pt x="51866" y="48145"/>
                  </a:lnTo>
                  <a:lnTo>
                    <a:pt x="51346" y="48145"/>
                  </a:lnTo>
                  <a:lnTo>
                    <a:pt x="50825" y="48666"/>
                  </a:lnTo>
                  <a:lnTo>
                    <a:pt x="50825" y="47879"/>
                  </a:lnTo>
                  <a:lnTo>
                    <a:pt x="50266" y="47345"/>
                  </a:lnTo>
                  <a:lnTo>
                    <a:pt x="48920" y="47345"/>
                  </a:lnTo>
                  <a:lnTo>
                    <a:pt x="48387" y="47879"/>
                  </a:lnTo>
                  <a:lnTo>
                    <a:pt x="48387" y="48577"/>
                  </a:lnTo>
                  <a:lnTo>
                    <a:pt x="48387" y="49237"/>
                  </a:lnTo>
                  <a:lnTo>
                    <a:pt x="48920" y="49758"/>
                  </a:lnTo>
                  <a:lnTo>
                    <a:pt x="50266" y="49758"/>
                  </a:lnTo>
                  <a:lnTo>
                    <a:pt x="50812" y="49250"/>
                  </a:lnTo>
                  <a:lnTo>
                    <a:pt x="50812" y="50038"/>
                  </a:lnTo>
                  <a:lnTo>
                    <a:pt x="51346" y="50533"/>
                  </a:lnTo>
                  <a:lnTo>
                    <a:pt x="52666" y="50533"/>
                  </a:lnTo>
                  <a:lnTo>
                    <a:pt x="53200" y="50038"/>
                  </a:lnTo>
                  <a:lnTo>
                    <a:pt x="53200" y="48679"/>
                  </a:lnTo>
                  <a:lnTo>
                    <a:pt x="52933" y="48412"/>
                  </a:lnTo>
                  <a:lnTo>
                    <a:pt x="53492" y="48412"/>
                  </a:lnTo>
                  <a:lnTo>
                    <a:pt x="54025" y="47879"/>
                  </a:lnTo>
                  <a:lnTo>
                    <a:pt x="54025" y="46532"/>
                  </a:lnTo>
                  <a:close/>
                </a:path>
                <a:path w="86995" h="125729">
                  <a:moveTo>
                    <a:pt x="55638" y="52412"/>
                  </a:moveTo>
                  <a:lnTo>
                    <a:pt x="55079" y="51879"/>
                  </a:lnTo>
                  <a:lnTo>
                    <a:pt x="53746" y="51879"/>
                  </a:lnTo>
                  <a:lnTo>
                    <a:pt x="53213" y="52412"/>
                  </a:lnTo>
                  <a:lnTo>
                    <a:pt x="53213" y="53086"/>
                  </a:lnTo>
                  <a:lnTo>
                    <a:pt x="53213" y="53759"/>
                  </a:lnTo>
                  <a:lnTo>
                    <a:pt x="53746" y="54292"/>
                  </a:lnTo>
                  <a:lnTo>
                    <a:pt x="55079" y="54292"/>
                  </a:lnTo>
                  <a:lnTo>
                    <a:pt x="55638" y="53759"/>
                  </a:lnTo>
                  <a:lnTo>
                    <a:pt x="55638" y="52412"/>
                  </a:lnTo>
                  <a:close/>
                </a:path>
                <a:path w="86995" h="125729">
                  <a:moveTo>
                    <a:pt x="56261" y="49237"/>
                  </a:moveTo>
                  <a:lnTo>
                    <a:pt x="55714" y="48679"/>
                  </a:lnTo>
                  <a:lnTo>
                    <a:pt x="54381" y="48679"/>
                  </a:lnTo>
                  <a:lnTo>
                    <a:pt x="53848" y="49237"/>
                  </a:lnTo>
                  <a:lnTo>
                    <a:pt x="53848" y="49872"/>
                  </a:lnTo>
                  <a:lnTo>
                    <a:pt x="53848" y="50533"/>
                  </a:lnTo>
                  <a:lnTo>
                    <a:pt x="54381" y="51117"/>
                  </a:lnTo>
                  <a:lnTo>
                    <a:pt x="55714" y="51117"/>
                  </a:lnTo>
                  <a:lnTo>
                    <a:pt x="56261" y="50533"/>
                  </a:lnTo>
                  <a:lnTo>
                    <a:pt x="56261" y="49237"/>
                  </a:lnTo>
                  <a:close/>
                </a:path>
                <a:path w="86995" h="125729">
                  <a:moveTo>
                    <a:pt x="56692" y="44665"/>
                  </a:moveTo>
                  <a:lnTo>
                    <a:pt x="56172" y="44132"/>
                  </a:lnTo>
                  <a:lnTo>
                    <a:pt x="54825" y="44132"/>
                  </a:lnTo>
                  <a:lnTo>
                    <a:pt x="54292" y="44665"/>
                  </a:lnTo>
                  <a:lnTo>
                    <a:pt x="54292" y="45351"/>
                  </a:lnTo>
                  <a:lnTo>
                    <a:pt x="54292" y="46012"/>
                  </a:lnTo>
                  <a:lnTo>
                    <a:pt x="54825" y="46532"/>
                  </a:lnTo>
                  <a:lnTo>
                    <a:pt x="56172" y="46532"/>
                  </a:lnTo>
                  <a:lnTo>
                    <a:pt x="56692" y="46012"/>
                  </a:lnTo>
                  <a:lnTo>
                    <a:pt x="56692" y="44665"/>
                  </a:lnTo>
                  <a:close/>
                </a:path>
                <a:path w="86995" h="125729">
                  <a:moveTo>
                    <a:pt x="57238" y="41440"/>
                  </a:moveTo>
                  <a:lnTo>
                    <a:pt x="56692" y="40906"/>
                  </a:lnTo>
                  <a:lnTo>
                    <a:pt x="55372" y="40906"/>
                  </a:lnTo>
                  <a:lnTo>
                    <a:pt x="54838" y="41440"/>
                  </a:lnTo>
                  <a:lnTo>
                    <a:pt x="54838" y="42125"/>
                  </a:lnTo>
                  <a:lnTo>
                    <a:pt x="54838" y="42786"/>
                  </a:lnTo>
                  <a:lnTo>
                    <a:pt x="55372" y="43319"/>
                  </a:lnTo>
                  <a:lnTo>
                    <a:pt x="56692" y="43319"/>
                  </a:lnTo>
                  <a:lnTo>
                    <a:pt x="57238" y="42786"/>
                  </a:lnTo>
                  <a:lnTo>
                    <a:pt x="57238" y="41440"/>
                  </a:lnTo>
                  <a:close/>
                </a:path>
                <a:path w="86995" h="125729">
                  <a:moveTo>
                    <a:pt x="59893" y="34518"/>
                  </a:moveTo>
                  <a:lnTo>
                    <a:pt x="59359" y="33985"/>
                  </a:lnTo>
                  <a:lnTo>
                    <a:pt x="58039" y="33985"/>
                  </a:lnTo>
                  <a:lnTo>
                    <a:pt x="57505" y="34518"/>
                  </a:lnTo>
                  <a:lnTo>
                    <a:pt x="57505" y="35153"/>
                  </a:lnTo>
                  <a:lnTo>
                    <a:pt x="57505" y="35852"/>
                  </a:lnTo>
                  <a:lnTo>
                    <a:pt x="58039" y="36372"/>
                  </a:lnTo>
                  <a:lnTo>
                    <a:pt x="59359" y="36372"/>
                  </a:lnTo>
                  <a:lnTo>
                    <a:pt x="59893" y="35852"/>
                  </a:lnTo>
                  <a:lnTo>
                    <a:pt x="59893" y="34518"/>
                  </a:lnTo>
                  <a:close/>
                </a:path>
                <a:path w="86995" h="125729">
                  <a:moveTo>
                    <a:pt x="61226" y="30213"/>
                  </a:moveTo>
                  <a:lnTo>
                    <a:pt x="60706" y="29679"/>
                  </a:lnTo>
                  <a:lnTo>
                    <a:pt x="59359" y="29679"/>
                  </a:lnTo>
                  <a:lnTo>
                    <a:pt x="58826" y="30213"/>
                  </a:lnTo>
                  <a:lnTo>
                    <a:pt x="58826" y="30899"/>
                  </a:lnTo>
                  <a:lnTo>
                    <a:pt x="58826" y="31572"/>
                  </a:lnTo>
                  <a:lnTo>
                    <a:pt x="59359" y="32118"/>
                  </a:lnTo>
                  <a:lnTo>
                    <a:pt x="60706" y="32118"/>
                  </a:lnTo>
                  <a:lnTo>
                    <a:pt x="61226" y="31572"/>
                  </a:lnTo>
                  <a:lnTo>
                    <a:pt x="61226" y="30213"/>
                  </a:lnTo>
                  <a:close/>
                </a:path>
                <a:path w="86995" h="125729">
                  <a:moveTo>
                    <a:pt x="63106" y="41706"/>
                  </a:moveTo>
                  <a:lnTo>
                    <a:pt x="62560" y="41160"/>
                  </a:lnTo>
                  <a:lnTo>
                    <a:pt x="61493" y="41160"/>
                  </a:lnTo>
                  <a:lnTo>
                    <a:pt x="60985" y="40652"/>
                  </a:lnTo>
                  <a:lnTo>
                    <a:pt x="59639" y="40652"/>
                  </a:lnTo>
                  <a:lnTo>
                    <a:pt x="59105" y="41160"/>
                  </a:lnTo>
                  <a:lnTo>
                    <a:pt x="59105" y="41859"/>
                  </a:lnTo>
                  <a:lnTo>
                    <a:pt x="59105" y="42506"/>
                  </a:lnTo>
                  <a:lnTo>
                    <a:pt x="59639" y="43065"/>
                  </a:lnTo>
                  <a:lnTo>
                    <a:pt x="60718" y="43065"/>
                  </a:lnTo>
                  <a:lnTo>
                    <a:pt x="61226" y="43586"/>
                  </a:lnTo>
                  <a:lnTo>
                    <a:pt x="62560" y="43586"/>
                  </a:lnTo>
                  <a:lnTo>
                    <a:pt x="63106" y="43053"/>
                  </a:lnTo>
                  <a:lnTo>
                    <a:pt x="63106" y="41706"/>
                  </a:lnTo>
                  <a:close/>
                </a:path>
                <a:path w="86995" h="125729">
                  <a:moveTo>
                    <a:pt x="63373" y="39065"/>
                  </a:moveTo>
                  <a:lnTo>
                    <a:pt x="62852" y="38493"/>
                  </a:lnTo>
                  <a:lnTo>
                    <a:pt x="61480" y="38493"/>
                  </a:lnTo>
                  <a:lnTo>
                    <a:pt x="60998" y="39065"/>
                  </a:lnTo>
                  <a:lnTo>
                    <a:pt x="60998" y="39725"/>
                  </a:lnTo>
                  <a:lnTo>
                    <a:pt x="60998" y="40386"/>
                  </a:lnTo>
                  <a:lnTo>
                    <a:pt x="61480" y="40919"/>
                  </a:lnTo>
                  <a:lnTo>
                    <a:pt x="62852" y="40919"/>
                  </a:lnTo>
                  <a:lnTo>
                    <a:pt x="63373" y="40386"/>
                  </a:lnTo>
                  <a:lnTo>
                    <a:pt x="63373" y="39065"/>
                  </a:lnTo>
                  <a:close/>
                </a:path>
                <a:path w="86995" h="125729">
                  <a:moveTo>
                    <a:pt x="66586" y="39585"/>
                  </a:moveTo>
                  <a:lnTo>
                    <a:pt x="66052" y="39052"/>
                  </a:lnTo>
                  <a:lnTo>
                    <a:pt x="64719" y="39052"/>
                  </a:lnTo>
                  <a:lnTo>
                    <a:pt x="64185" y="39585"/>
                  </a:lnTo>
                  <a:lnTo>
                    <a:pt x="64185" y="40246"/>
                  </a:lnTo>
                  <a:lnTo>
                    <a:pt x="64185" y="40906"/>
                  </a:lnTo>
                  <a:lnTo>
                    <a:pt x="64719" y="41427"/>
                  </a:lnTo>
                  <a:lnTo>
                    <a:pt x="66052" y="41427"/>
                  </a:lnTo>
                  <a:lnTo>
                    <a:pt x="66586" y="40906"/>
                  </a:lnTo>
                  <a:lnTo>
                    <a:pt x="66586" y="39585"/>
                  </a:lnTo>
                  <a:close/>
                </a:path>
                <a:path w="86995" h="125729">
                  <a:moveTo>
                    <a:pt x="66852" y="31292"/>
                  </a:moveTo>
                  <a:lnTo>
                    <a:pt x="66319" y="30772"/>
                  </a:lnTo>
                  <a:lnTo>
                    <a:pt x="64985" y="30772"/>
                  </a:lnTo>
                  <a:lnTo>
                    <a:pt x="64719" y="31038"/>
                  </a:lnTo>
                  <a:lnTo>
                    <a:pt x="64719" y="30505"/>
                  </a:lnTo>
                  <a:lnTo>
                    <a:pt x="64185" y="29959"/>
                  </a:lnTo>
                  <a:lnTo>
                    <a:pt x="62839" y="29959"/>
                  </a:lnTo>
                  <a:lnTo>
                    <a:pt x="62293" y="30505"/>
                  </a:lnTo>
                  <a:lnTo>
                    <a:pt x="62293" y="31153"/>
                  </a:lnTo>
                  <a:lnTo>
                    <a:pt x="62293" y="31838"/>
                  </a:lnTo>
                  <a:lnTo>
                    <a:pt x="62839" y="32385"/>
                  </a:lnTo>
                  <a:lnTo>
                    <a:pt x="64185" y="32385"/>
                  </a:lnTo>
                  <a:lnTo>
                    <a:pt x="64452" y="32118"/>
                  </a:lnTo>
                  <a:lnTo>
                    <a:pt x="64452" y="32639"/>
                  </a:lnTo>
                  <a:lnTo>
                    <a:pt x="64579" y="32766"/>
                  </a:lnTo>
                  <a:lnTo>
                    <a:pt x="64185" y="33159"/>
                  </a:lnTo>
                  <a:lnTo>
                    <a:pt x="64185" y="33832"/>
                  </a:lnTo>
                  <a:lnTo>
                    <a:pt x="64185" y="34518"/>
                  </a:lnTo>
                  <a:lnTo>
                    <a:pt x="64719" y="35052"/>
                  </a:lnTo>
                  <a:lnTo>
                    <a:pt x="66052" y="35052"/>
                  </a:lnTo>
                  <a:lnTo>
                    <a:pt x="66586" y="34518"/>
                  </a:lnTo>
                  <a:lnTo>
                    <a:pt x="66586" y="33159"/>
                  </a:lnTo>
                  <a:lnTo>
                    <a:pt x="66446" y="33032"/>
                  </a:lnTo>
                  <a:lnTo>
                    <a:pt x="66852" y="32639"/>
                  </a:lnTo>
                  <a:lnTo>
                    <a:pt x="66852" y="31292"/>
                  </a:lnTo>
                  <a:close/>
                </a:path>
                <a:path w="86995" h="125729">
                  <a:moveTo>
                    <a:pt x="68199" y="35839"/>
                  </a:moveTo>
                  <a:lnTo>
                    <a:pt x="67652" y="35331"/>
                  </a:lnTo>
                  <a:lnTo>
                    <a:pt x="66319" y="35331"/>
                  </a:lnTo>
                  <a:lnTo>
                    <a:pt x="65786" y="35839"/>
                  </a:lnTo>
                  <a:lnTo>
                    <a:pt x="65786" y="36525"/>
                  </a:lnTo>
                  <a:lnTo>
                    <a:pt x="65786" y="37198"/>
                  </a:lnTo>
                  <a:lnTo>
                    <a:pt x="66319" y="37693"/>
                  </a:lnTo>
                  <a:lnTo>
                    <a:pt x="67652" y="37693"/>
                  </a:lnTo>
                  <a:lnTo>
                    <a:pt x="68199" y="37198"/>
                  </a:lnTo>
                  <a:lnTo>
                    <a:pt x="68199" y="35839"/>
                  </a:lnTo>
                  <a:close/>
                </a:path>
                <a:path w="86995" h="125729">
                  <a:moveTo>
                    <a:pt x="68821" y="27698"/>
                  </a:moveTo>
                  <a:lnTo>
                    <a:pt x="68300" y="27190"/>
                  </a:lnTo>
                  <a:lnTo>
                    <a:pt x="67932" y="27190"/>
                  </a:lnTo>
                  <a:lnTo>
                    <a:pt x="67932" y="25958"/>
                  </a:lnTo>
                  <a:lnTo>
                    <a:pt x="67398" y="25412"/>
                  </a:lnTo>
                  <a:lnTo>
                    <a:pt x="66192" y="25412"/>
                  </a:lnTo>
                  <a:lnTo>
                    <a:pt x="66319" y="25285"/>
                  </a:lnTo>
                  <a:lnTo>
                    <a:pt x="66319" y="23977"/>
                  </a:lnTo>
                  <a:lnTo>
                    <a:pt x="65773" y="23444"/>
                  </a:lnTo>
                  <a:lnTo>
                    <a:pt x="65900" y="23266"/>
                  </a:lnTo>
                  <a:lnTo>
                    <a:pt x="65900" y="21932"/>
                  </a:lnTo>
                  <a:lnTo>
                    <a:pt x="65366" y="21386"/>
                  </a:lnTo>
                  <a:lnTo>
                    <a:pt x="64033" y="21386"/>
                  </a:lnTo>
                  <a:lnTo>
                    <a:pt x="63487" y="21932"/>
                  </a:lnTo>
                  <a:lnTo>
                    <a:pt x="63487" y="22606"/>
                  </a:lnTo>
                  <a:lnTo>
                    <a:pt x="63487" y="23266"/>
                  </a:lnTo>
                  <a:lnTo>
                    <a:pt x="64033" y="23799"/>
                  </a:lnTo>
                  <a:lnTo>
                    <a:pt x="62839" y="23799"/>
                  </a:lnTo>
                  <a:lnTo>
                    <a:pt x="62293" y="24320"/>
                  </a:lnTo>
                  <a:lnTo>
                    <a:pt x="62293" y="25019"/>
                  </a:lnTo>
                  <a:lnTo>
                    <a:pt x="62293" y="25679"/>
                  </a:lnTo>
                  <a:lnTo>
                    <a:pt x="62560" y="25946"/>
                  </a:lnTo>
                  <a:lnTo>
                    <a:pt x="62293" y="26212"/>
                  </a:lnTo>
                  <a:lnTo>
                    <a:pt x="62293" y="26898"/>
                  </a:lnTo>
                  <a:lnTo>
                    <a:pt x="62293" y="27279"/>
                  </a:lnTo>
                  <a:lnTo>
                    <a:pt x="61480" y="27279"/>
                  </a:lnTo>
                  <a:lnTo>
                    <a:pt x="60998" y="27825"/>
                  </a:lnTo>
                  <a:lnTo>
                    <a:pt x="60998" y="28498"/>
                  </a:lnTo>
                  <a:lnTo>
                    <a:pt x="60998" y="29133"/>
                  </a:lnTo>
                  <a:lnTo>
                    <a:pt x="61480" y="29679"/>
                  </a:lnTo>
                  <a:lnTo>
                    <a:pt x="62852" y="29679"/>
                  </a:lnTo>
                  <a:lnTo>
                    <a:pt x="62966" y="29552"/>
                  </a:lnTo>
                  <a:lnTo>
                    <a:pt x="63106" y="29679"/>
                  </a:lnTo>
                  <a:lnTo>
                    <a:pt x="64452" y="29679"/>
                  </a:lnTo>
                  <a:lnTo>
                    <a:pt x="64985" y="29133"/>
                  </a:lnTo>
                  <a:lnTo>
                    <a:pt x="64985" y="27825"/>
                  </a:lnTo>
                  <a:lnTo>
                    <a:pt x="64706" y="27546"/>
                  </a:lnTo>
                  <a:lnTo>
                    <a:pt x="64719" y="26212"/>
                  </a:lnTo>
                  <a:lnTo>
                    <a:pt x="64452" y="25946"/>
                  </a:lnTo>
                  <a:lnTo>
                    <a:pt x="65633" y="25831"/>
                  </a:lnTo>
                  <a:lnTo>
                    <a:pt x="65506" y="25958"/>
                  </a:lnTo>
                  <a:lnTo>
                    <a:pt x="65506" y="26619"/>
                  </a:lnTo>
                  <a:lnTo>
                    <a:pt x="65506" y="27279"/>
                  </a:lnTo>
                  <a:lnTo>
                    <a:pt x="66052" y="27825"/>
                  </a:lnTo>
                  <a:lnTo>
                    <a:pt x="66395" y="27825"/>
                  </a:lnTo>
                  <a:lnTo>
                    <a:pt x="66395" y="28384"/>
                  </a:lnTo>
                  <a:lnTo>
                    <a:pt x="66395" y="29032"/>
                  </a:lnTo>
                  <a:lnTo>
                    <a:pt x="66954" y="29591"/>
                  </a:lnTo>
                  <a:lnTo>
                    <a:pt x="68300" y="29591"/>
                  </a:lnTo>
                  <a:lnTo>
                    <a:pt x="68821" y="29032"/>
                  </a:lnTo>
                  <a:lnTo>
                    <a:pt x="68821" y="27698"/>
                  </a:lnTo>
                  <a:close/>
                </a:path>
                <a:path w="86995" h="125729">
                  <a:moveTo>
                    <a:pt x="69557" y="33159"/>
                  </a:moveTo>
                  <a:lnTo>
                    <a:pt x="68999" y="32626"/>
                  </a:lnTo>
                  <a:lnTo>
                    <a:pt x="67665" y="32626"/>
                  </a:lnTo>
                  <a:lnTo>
                    <a:pt x="67132" y="33159"/>
                  </a:lnTo>
                  <a:lnTo>
                    <a:pt x="67132" y="33832"/>
                  </a:lnTo>
                  <a:lnTo>
                    <a:pt x="67132" y="34518"/>
                  </a:lnTo>
                  <a:lnTo>
                    <a:pt x="67665" y="35052"/>
                  </a:lnTo>
                  <a:lnTo>
                    <a:pt x="68999" y="35052"/>
                  </a:lnTo>
                  <a:lnTo>
                    <a:pt x="69557" y="34518"/>
                  </a:lnTo>
                  <a:lnTo>
                    <a:pt x="69557" y="33159"/>
                  </a:lnTo>
                  <a:close/>
                </a:path>
                <a:path w="86995" h="125729">
                  <a:moveTo>
                    <a:pt x="69811" y="14173"/>
                  </a:moveTo>
                  <a:lnTo>
                    <a:pt x="69265" y="13639"/>
                  </a:lnTo>
                  <a:lnTo>
                    <a:pt x="67932" y="13639"/>
                  </a:lnTo>
                  <a:lnTo>
                    <a:pt x="67398" y="14173"/>
                  </a:lnTo>
                  <a:lnTo>
                    <a:pt x="67398" y="14859"/>
                  </a:lnTo>
                  <a:lnTo>
                    <a:pt x="67398" y="15519"/>
                  </a:lnTo>
                  <a:lnTo>
                    <a:pt x="67652" y="15773"/>
                  </a:lnTo>
                  <a:lnTo>
                    <a:pt x="67398" y="15773"/>
                  </a:lnTo>
                  <a:lnTo>
                    <a:pt x="66852" y="16319"/>
                  </a:lnTo>
                  <a:lnTo>
                    <a:pt x="66852" y="16979"/>
                  </a:lnTo>
                  <a:lnTo>
                    <a:pt x="66852" y="17665"/>
                  </a:lnTo>
                  <a:lnTo>
                    <a:pt x="67398" y="18199"/>
                  </a:lnTo>
                  <a:lnTo>
                    <a:pt x="68732" y="18199"/>
                  </a:lnTo>
                  <a:lnTo>
                    <a:pt x="69265" y="17665"/>
                  </a:lnTo>
                  <a:lnTo>
                    <a:pt x="69265" y="16319"/>
                  </a:lnTo>
                  <a:lnTo>
                    <a:pt x="68986" y="16040"/>
                  </a:lnTo>
                  <a:lnTo>
                    <a:pt x="69265" y="16040"/>
                  </a:lnTo>
                  <a:lnTo>
                    <a:pt x="69811" y="15519"/>
                  </a:lnTo>
                  <a:lnTo>
                    <a:pt x="69811" y="14173"/>
                  </a:lnTo>
                  <a:close/>
                </a:path>
                <a:path w="86995" h="125729">
                  <a:moveTo>
                    <a:pt x="70866" y="24879"/>
                  </a:moveTo>
                  <a:lnTo>
                    <a:pt x="70345" y="24320"/>
                  </a:lnTo>
                  <a:lnTo>
                    <a:pt x="69011" y="24320"/>
                  </a:lnTo>
                  <a:lnTo>
                    <a:pt x="68478" y="24879"/>
                  </a:lnTo>
                  <a:lnTo>
                    <a:pt x="68478" y="25565"/>
                  </a:lnTo>
                  <a:lnTo>
                    <a:pt x="68478" y="26200"/>
                  </a:lnTo>
                  <a:lnTo>
                    <a:pt x="69011" y="26758"/>
                  </a:lnTo>
                  <a:lnTo>
                    <a:pt x="70345" y="26758"/>
                  </a:lnTo>
                  <a:lnTo>
                    <a:pt x="70866" y="26200"/>
                  </a:lnTo>
                  <a:lnTo>
                    <a:pt x="70866" y="24879"/>
                  </a:lnTo>
                  <a:close/>
                </a:path>
                <a:path w="86995" h="125729">
                  <a:moveTo>
                    <a:pt x="71132" y="35839"/>
                  </a:moveTo>
                  <a:lnTo>
                    <a:pt x="70637" y="35331"/>
                  </a:lnTo>
                  <a:lnTo>
                    <a:pt x="69278" y="35331"/>
                  </a:lnTo>
                  <a:lnTo>
                    <a:pt x="68732" y="35839"/>
                  </a:lnTo>
                  <a:lnTo>
                    <a:pt x="68732" y="36525"/>
                  </a:lnTo>
                  <a:lnTo>
                    <a:pt x="68732" y="37198"/>
                  </a:lnTo>
                  <a:lnTo>
                    <a:pt x="69278" y="37693"/>
                  </a:lnTo>
                  <a:lnTo>
                    <a:pt x="70637" y="37693"/>
                  </a:lnTo>
                  <a:lnTo>
                    <a:pt x="71132" y="37198"/>
                  </a:lnTo>
                  <a:lnTo>
                    <a:pt x="71132" y="35839"/>
                  </a:lnTo>
                  <a:close/>
                </a:path>
                <a:path w="86995" h="125729">
                  <a:moveTo>
                    <a:pt x="71666" y="39865"/>
                  </a:moveTo>
                  <a:lnTo>
                    <a:pt x="71145" y="39306"/>
                  </a:lnTo>
                  <a:lnTo>
                    <a:pt x="69811" y="39306"/>
                  </a:lnTo>
                  <a:lnTo>
                    <a:pt x="69278" y="39865"/>
                  </a:lnTo>
                  <a:lnTo>
                    <a:pt x="69278" y="40525"/>
                  </a:lnTo>
                  <a:lnTo>
                    <a:pt x="69278" y="41160"/>
                  </a:lnTo>
                  <a:lnTo>
                    <a:pt x="69811" y="41706"/>
                  </a:lnTo>
                  <a:lnTo>
                    <a:pt x="71145" y="41706"/>
                  </a:lnTo>
                  <a:lnTo>
                    <a:pt x="71666" y="41160"/>
                  </a:lnTo>
                  <a:lnTo>
                    <a:pt x="71666" y="39865"/>
                  </a:lnTo>
                  <a:close/>
                </a:path>
                <a:path w="86995" h="125729">
                  <a:moveTo>
                    <a:pt x="72758" y="31038"/>
                  </a:moveTo>
                  <a:lnTo>
                    <a:pt x="72199" y="30505"/>
                  </a:lnTo>
                  <a:lnTo>
                    <a:pt x="70878" y="30505"/>
                  </a:lnTo>
                  <a:lnTo>
                    <a:pt x="70358" y="31038"/>
                  </a:lnTo>
                  <a:lnTo>
                    <a:pt x="70358" y="31699"/>
                  </a:lnTo>
                  <a:lnTo>
                    <a:pt x="70358" y="32385"/>
                  </a:lnTo>
                  <a:lnTo>
                    <a:pt x="70878" y="32905"/>
                  </a:lnTo>
                  <a:lnTo>
                    <a:pt x="72199" y="32905"/>
                  </a:lnTo>
                  <a:lnTo>
                    <a:pt x="72758" y="32385"/>
                  </a:lnTo>
                  <a:lnTo>
                    <a:pt x="72758" y="31038"/>
                  </a:lnTo>
                  <a:close/>
                </a:path>
                <a:path w="86995" h="125729">
                  <a:moveTo>
                    <a:pt x="73279" y="15773"/>
                  </a:moveTo>
                  <a:lnTo>
                    <a:pt x="72771" y="15240"/>
                  </a:lnTo>
                  <a:lnTo>
                    <a:pt x="71386" y="15240"/>
                  </a:lnTo>
                  <a:lnTo>
                    <a:pt x="70878" y="15773"/>
                  </a:lnTo>
                  <a:lnTo>
                    <a:pt x="70878" y="16459"/>
                  </a:lnTo>
                  <a:lnTo>
                    <a:pt x="70878" y="17132"/>
                  </a:lnTo>
                  <a:lnTo>
                    <a:pt x="71386" y="17653"/>
                  </a:lnTo>
                  <a:lnTo>
                    <a:pt x="72771" y="17653"/>
                  </a:lnTo>
                  <a:lnTo>
                    <a:pt x="73279" y="17132"/>
                  </a:lnTo>
                  <a:lnTo>
                    <a:pt x="73279" y="15773"/>
                  </a:lnTo>
                  <a:close/>
                </a:path>
                <a:path w="86995" h="125729">
                  <a:moveTo>
                    <a:pt x="73545" y="18973"/>
                  </a:moveTo>
                  <a:lnTo>
                    <a:pt x="73012" y="18465"/>
                  </a:lnTo>
                  <a:lnTo>
                    <a:pt x="71666" y="18465"/>
                  </a:lnTo>
                  <a:lnTo>
                    <a:pt x="71145" y="18973"/>
                  </a:lnTo>
                  <a:lnTo>
                    <a:pt x="71145" y="19532"/>
                  </a:lnTo>
                  <a:lnTo>
                    <a:pt x="70878" y="19265"/>
                  </a:lnTo>
                  <a:lnTo>
                    <a:pt x="70866" y="18973"/>
                  </a:lnTo>
                  <a:lnTo>
                    <a:pt x="70345" y="18465"/>
                  </a:lnTo>
                  <a:lnTo>
                    <a:pt x="69011" y="18465"/>
                  </a:lnTo>
                  <a:lnTo>
                    <a:pt x="68478" y="18973"/>
                  </a:lnTo>
                  <a:lnTo>
                    <a:pt x="68478" y="19558"/>
                  </a:lnTo>
                  <a:lnTo>
                    <a:pt x="68199" y="19265"/>
                  </a:lnTo>
                  <a:lnTo>
                    <a:pt x="67398" y="19265"/>
                  </a:lnTo>
                  <a:lnTo>
                    <a:pt x="67398" y="18465"/>
                  </a:lnTo>
                  <a:lnTo>
                    <a:pt x="66865" y="17932"/>
                  </a:lnTo>
                  <a:lnTo>
                    <a:pt x="65506" y="17932"/>
                  </a:lnTo>
                  <a:lnTo>
                    <a:pt x="64985" y="18465"/>
                  </a:lnTo>
                  <a:lnTo>
                    <a:pt x="64985" y="19126"/>
                  </a:lnTo>
                  <a:lnTo>
                    <a:pt x="64985" y="19786"/>
                  </a:lnTo>
                  <a:lnTo>
                    <a:pt x="65506" y="20345"/>
                  </a:lnTo>
                  <a:lnTo>
                    <a:pt x="66319" y="20345"/>
                  </a:lnTo>
                  <a:lnTo>
                    <a:pt x="66319" y="21145"/>
                  </a:lnTo>
                  <a:lnTo>
                    <a:pt x="66865" y="21666"/>
                  </a:lnTo>
                  <a:lnTo>
                    <a:pt x="67119" y="21666"/>
                  </a:lnTo>
                  <a:lnTo>
                    <a:pt x="66852" y="21932"/>
                  </a:lnTo>
                  <a:lnTo>
                    <a:pt x="66852" y="22606"/>
                  </a:lnTo>
                  <a:lnTo>
                    <a:pt x="66852" y="23266"/>
                  </a:lnTo>
                  <a:lnTo>
                    <a:pt x="67398" y="23799"/>
                  </a:lnTo>
                  <a:lnTo>
                    <a:pt x="68732" y="23799"/>
                  </a:lnTo>
                  <a:lnTo>
                    <a:pt x="69265" y="23266"/>
                  </a:lnTo>
                  <a:lnTo>
                    <a:pt x="69265" y="21932"/>
                  </a:lnTo>
                  <a:lnTo>
                    <a:pt x="68732" y="21386"/>
                  </a:lnTo>
                  <a:lnTo>
                    <a:pt x="68478" y="21386"/>
                  </a:lnTo>
                  <a:lnTo>
                    <a:pt x="68719" y="21145"/>
                  </a:lnTo>
                  <a:lnTo>
                    <a:pt x="68719" y="20586"/>
                  </a:lnTo>
                  <a:lnTo>
                    <a:pt x="68999" y="20866"/>
                  </a:lnTo>
                  <a:lnTo>
                    <a:pt x="68999" y="21145"/>
                  </a:lnTo>
                  <a:lnTo>
                    <a:pt x="69557" y="21666"/>
                  </a:lnTo>
                  <a:lnTo>
                    <a:pt x="70878" y="21666"/>
                  </a:lnTo>
                  <a:lnTo>
                    <a:pt x="71145" y="21920"/>
                  </a:lnTo>
                  <a:lnTo>
                    <a:pt x="72466" y="21920"/>
                  </a:lnTo>
                  <a:lnTo>
                    <a:pt x="73025" y="21386"/>
                  </a:lnTo>
                  <a:lnTo>
                    <a:pt x="73025" y="20866"/>
                  </a:lnTo>
                  <a:lnTo>
                    <a:pt x="73545" y="20345"/>
                  </a:lnTo>
                  <a:lnTo>
                    <a:pt x="73545" y="18973"/>
                  </a:lnTo>
                  <a:close/>
                </a:path>
                <a:path w="86995" h="125729">
                  <a:moveTo>
                    <a:pt x="74320" y="28613"/>
                  </a:moveTo>
                  <a:lnTo>
                    <a:pt x="73812" y="28105"/>
                  </a:lnTo>
                  <a:lnTo>
                    <a:pt x="72466" y="28105"/>
                  </a:lnTo>
                  <a:lnTo>
                    <a:pt x="71932" y="28613"/>
                  </a:lnTo>
                  <a:lnTo>
                    <a:pt x="71932" y="29311"/>
                  </a:lnTo>
                  <a:lnTo>
                    <a:pt x="71932" y="29959"/>
                  </a:lnTo>
                  <a:lnTo>
                    <a:pt x="72466" y="30505"/>
                  </a:lnTo>
                  <a:lnTo>
                    <a:pt x="73812" y="30505"/>
                  </a:lnTo>
                  <a:lnTo>
                    <a:pt x="74320" y="29959"/>
                  </a:lnTo>
                  <a:lnTo>
                    <a:pt x="74320" y="28613"/>
                  </a:lnTo>
                  <a:close/>
                </a:path>
                <a:path w="86995" h="125729">
                  <a:moveTo>
                    <a:pt x="74320" y="24612"/>
                  </a:moveTo>
                  <a:lnTo>
                    <a:pt x="73812" y="24053"/>
                  </a:lnTo>
                  <a:lnTo>
                    <a:pt x="72466" y="24053"/>
                  </a:lnTo>
                  <a:lnTo>
                    <a:pt x="71932" y="24612"/>
                  </a:lnTo>
                  <a:lnTo>
                    <a:pt x="71932" y="25285"/>
                  </a:lnTo>
                  <a:lnTo>
                    <a:pt x="71932" y="25958"/>
                  </a:lnTo>
                  <a:lnTo>
                    <a:pt x="72466" y="26479"/>
                  </a:lnTo>
                  <a:lnTo>
                    <a:pt x="73812" y="26479"/>
                  </a:lnTo>
                  <a:lnTo>
                    <a:pt x="74320" y="25958"/>
                  </a:lnTo>
                  <a:lnTo>
                    <a:pt x="74320" y="24612"/>
                  </a:lnTo>
                  <a:close/>
                </a:path>
                <a:path w="86995" h="125729">
                  <a:moveTo>
                    <a:pt x="75666" y="11239"/>
                  </a:moveTo>
                  <a:lnTo>
                    <a:pt x="75145" y="10706"/>
                  </a:lnTo>
                  <a:lnTo>
                    <a:pt x="73812" y="10706"/>
                  </a:lnTo>
                  <a:lnTo>
                    <a:pt x="73279" y="11239"/>
                  </a:lnTo>
                  <a:lnTo>
                    <a:pt x="73279" y="11912"/>
                  </a:lnTo>
                  <a:lnTo>
                    <a:pt x="73279" y="12560"/>
                  </a:lnTo>
                  <a:lnTo>
                    <a:pt x="73812" y="13106"/>
                  </a:lnTo>
                  <a:lnTo>
                    <a:pt x="75145" y="13106"/>
                  </a:lnTo>
                  <a:lnTo>
                    <a:pt x="75666" y="12560"/>
                  </a:lnTo>
                  <a:lnTo>
                    <a:pt x="75666" y="11239"/>
                  </a:lnTo>
                  <a:close/>
                </a:path>
                <a:path w="86995" h="125729">
                  <a:moveTo>
                    <a:pt x="75933" y="33439"/>
                  </a:moveTo>
                  <a:lnTo>
                    <a:pt x="75399" y="32905"/>
                  </a:lnTo>
                  <a:lnTo>
                    <a:pt x="74053" y="32905"/>
                  </a:lnTo>
                  <a:lnTo>
                    <a:pt x="73558" y="33439"/>
                  </a:lnTo>
                  <a:lnTo>
                    <a:pt x="73558" y="34124"/>
                  </a:lnTo>
                  <a:lnTo>
                    <a:pt x="73558" y="34785"/>
                  </a:lnTo>
                  <a:lnTo>
                    <a:pt x="74053" y="35344"/>
                  </a:lnTo>
                  <a:lnTo>
                    <a:pt x="75399" y="35344"/>
                  </a:lnTo>
                  <a:lnTo>
                    <a:pt x="75933" y="34785"/>
                  </a:lnTo>
                  <a:lnTo>
                    <a:pt x="75933" y="33439"/>
                  </a:lnTo>
                  <a:close/>
                </a:path>
                <a:path w="86995" h="125729">
                  <a:moveTo>
                    <a:pt x="76860" y="8432"/>
                  </a:moveTo>
                  <a:lnTo>
                    <a:pt x="76593" y="7747"/>
                  </a:lnTo>
                  <a:lnTo>
                    <a:pt x="75984" y="7493"/>
                  </a:lnTo>
                  <a:lnTo>
                    <a:pt x="75387" y="7188"/>
                  </a:lnTo>
                  <a:lnTo>
                    <a:pt x="74688" y="7493"/>
                  </a:lnTo>
                  <a:lnTo>
                    <a:pt x="74333" y="8280"/>
                  </a:lnTo>
                  <a:lnTo>
                    <a:pt x="74269" y="8458"/>
                  </a:lnTo>
                  <a:lnTo>
                    <a:pt x="74180" y="8636"/>
                  </a:lnTo>
                  <a:lnTo>
                    <a:pt x="73926" y="9271"/>
                  </a:lnTo>
                  <a:lnTo>
                    <a:pt x="74193" y="9944"/>
                  </a:lnTo>
                  <a:lnTo>
                    <a:pt x="74815" y="10223"/>
                  </a:lnTo>
                  <a:lnTo>
                    <a:pt x="75399" y="10490"/>
                  </a:lnTo>
                  <a:lnTo>
                    <a:pt x="76123" y="10198"/>
                  </a:lnTo>
                  <a:lnTo>
                    <a:pt x="76377" y="9588"/>
                  </a:lnTo>
                  <a:lnTo>
                    <a:pt x="76466" y="9410"/>
                  </a:lnTo>
                  <a:lnTo>
                    <a:pt x="76631" y="9271"/>
                  </a:lnTo>
                  <a:lnTo>
                    <a:pt x="76631" y="9042"/>
                  </a:lnTo>
                  <a:lnTo>
                    <a:pt x="76860" y="8432"/>
                  </a:lnTo>
                  <a:close/>
                </a:path>
                <a:path w="86995" h="125729">
                  <a:moveTo>
                    <a:pt x="77012" y="21678"/>
                  </a:moveTo>
                  <a:lnTo>
                    <a:pt x="76466" y="21145"/>
                  </a:lnTo>
                  <a:lnTo>
                    <a:pt x="75158" y="21145"/>
                  </a:lnTo>
                  <a:lnTo>
                    <a:pt x="74625" y="21678"/>
                  </a:lnTo>
                  <a:lnTo>
                    <a:pt x="74625" y="22352"/>
                  </a:lnTo>
                  <a:lnTo>
                    <a:pt x="74625" y="23025"/>
                  </a:lnTo>
                  <a:lnTo>
                    <a:pt x="75158" y="23545"/>
                  </a:lnTo>
                  <a:lnTo>
                    <a:pt x="76466" y="23545"/>
                  </a:lnTo>
                  <a:lnTo>
                    <a:pt x="77012" y="23025"/>
                  </a:lnTo>
                  <a:lnTo>
                    <a:pt x="77012" y="21678"/>
                  </a:lnTo>
                  <a:close/>
                </a:path>
                <a:path w="86995" h="125729">
                  <a:moveTo>
                    <a:pt x="77012" y="14173"/>
                  </a:moveTo>
                  <a:lnTo>
                    <a:pt x="76466" y="13639"/>
                  </a:lnTo>
                  <a:lnTo>
                    <a:pt x="75158" y="13639"/>
                  </a:lnTo>
                  <a:lnTo>
                    <a:pt x="74625" y="14173"/>
                  </a:lnTo>
                  <a:lnTo>
                    <a:pt x="74625" y="14859"/>
                  </a:lnTo>
                  <a:lnTo>
                    <a:pt x="74625" y="15519"/>
                  </a:lnTo>
                  <a:lnTo>
                    <a:pt x="75158" y="16040"/>
                  </a:lnTo>
                  <a:lnTo>
                    <a:pt x="76466" y="16040"/>
                  </a:lnTo>
                  <a:lnTo>
                    <a:pt x="77012" y="15519"/>
                  </a:lnTo>
                  <a:lnTo>
                    <a:pt x="77012" y="14173"/>
                  </a:lnTo>
                  <a:close/>
                </a:path>
                <a:path w="86995" h="125729">
                  <a:moveTo>
                    <a:pt x="78638" y="19265"/>
                  </a:moveTo>
                  <a:lnTo>
                    <a:pt x="78079" y="18732"/>
                  </a:lnTo>
                  <a:lnTo>
                    <a:pt x="76746" y="18732"/>
                  </a:lnTo>
                  <a:lnTo>
                    <a:pt x="76212" y="19265"/>
                  </a:lnTo>
                  <a:lnTo>
                    <a:pt x="76212" y="19926"/>
                  </a:lnTo>
                  <a:lnTo>
                    <a:pt x="76212" y="20586"/>
                  </a:lnTo>
                  <a:lnTo>
                    <a:pt x="76746" y="21145"/>
                  </a:lnTo>
                  <a:lnTo>
                    <a:pt x="78079" y="21145"/>
                  </a:lnTo>
                  <a:lnTo>
                    <a:pt x="78638" y="20586"/>
                  </a:lnTo>
                  <a:lnTo>
                    <a:pt x="78638" y="19265"/>
                  </a:lnTo>
                  <a:close/>
                </a:path>
                <a:path w="86995" h="125729">
                  <a:moveTo>
                    <a:pt x="80505" y="1587"/>
                  </a:moveTo>
                  <a:lnTo>
                    <a:pt x="79946" y="1054"/>
                  </a:lnTo>
                  <a:lnTo>
                    <a:pt x="78638" y="1054"/>
                  </a:lnTo>
                  <a:lnTo>
                    <a:pt x="78092" y="1587"/>
                  </a:lnTo>
                  <a:lnTo>
                    <a:pt x="78092" y="2286"/>
                  </a:lnTo>
                  <a:lnTo>
                    <a:pt x="78092" y="2933"/>
                  </a:lnTo>
                  <a:lnTo>
                    <a:pt x="78638" y="3479"/>
                  </a:lnTo>
                  <a:lnTo>
                    <a:pt x="79946" y="3479"/>
                  </a:lnTo>
                  <a:lnTo>
                    <a:pt x="80505" y="2933"/>
                  </a:lnTo>
                  <a:lnTo>
                    <a:pt x="80505" y="1587"/>
                  </a:lnTo>
                  <a:close/>
                </a:path>
                <a:path w="86995" h="125729">
                  <a:moveTo>
                    <a:pt x="81838" y="10160"/>
                  </a:moveTo>
                  <a:lnTo>
                    <a:pt x="81305" y="9639"/>
                  </a:lnTo>
                  <a:lnTo>
                    <a:pt x="79959" y="9639"/>
                  </a:lnTo>
                  <a:lnTo>
                    <a:pt x="79413" y="10160"/>
                  </a:lnTo>
                  <a:lnTo>
                    <a:pt x="79413" y="10820"/>
                  </a:lnTo>
                  <a:lnTo>
                    <a:pt x="79413" y="11493"/>
                  </a:lnTo>
                  <a:lnTo>
                    <a:pt x="79959" y="12026"/>
                  </a:lnTo>
                  <a:lnTo>
                    <a:pt x="81305" y="12026"/>
                  </a:lnTo>
                  <a:lnTo>
                    <a:pt x="81838" y="11493"/>
                  </a:lnTo>
                  <a:lnTo>
                    <a:pt x="81838" y="10160"/>
                  </a:lnTo>
                  <a:close/>
                </a:path>
                <a:path w="86995" h="125729">
                  <a:moveTo>
                    <a:pt x="83997" y="533"/>
                  </a:moveTo>
                  <a:lnTo>
                    <a:pt x="83413" y="0"/>
                  </a:lnTo>
                  <a:lnTo>
                    <a:pt x="82105" y="0"/>
                  </a:lnTo>
                  <a:lnTo>
                    <a:pt x="81572" y="533"/>
                  </a:lnTo>
                  <a:lnTo>
                    <a:pt x="81572" y="1219"/>
                  </a:lnTo>
                  <a:lnTo>
                    <a:pt x="81572" y="1854"/>
                  </a:lnTo>
                  <a:lnTo>
                    <a:pt x="82105" y="2413"/>
                  </a:lnTo>
                  <a:lnTo>
                    <a:pt x="83413" y="2413"/>
                  </a:lnTo>
                  <a:lnTo>
                    <a:pt x="83997" y="1854"/>
                  </a:lnTo>
                  <a:lnTo>
                    <a:pt x="83997" y="533"/>
                  </a:lnTo>
                  <a:close/>
                </a:path>
                <a:path w="86995" h="125729">
                  <a:moveTo>
                    <a:pt x="86385" y="10414"/>
                  </a:moveTo>
                  <a:lnTo>
                    <a:pt x="85864" y="9880"/>
                  </a:lnTo>
                  <a:lnTo>
                    <a:pt x="85064" y="9880"/>
                  </a:lnTo>
                  <a:lnTo>
                    <a:pt x="85318" y="9639"/>
                  </a:lnTo>
                  <a:lnTo>
                    <a:pt x="85318" y="8280"/>
                  </a:lnTo>
                  <a:lnTo>
                    <a:pt x="84785" y="7759"/>
                  </a:lnTo>
                  <a:lnTo>
                    <a:pt x="83426" y="7759"/>
                  </a:lnTo>
                  <a:lnTo>
                    <a:pt x="82918" y="8280"/>
                  </a:lnTo>
                  <a:lnTo>
                    <a:pt x="82918" y="8966"/>
                  </a:lnTo>
                  <a:lnTo>
                    <a:pt x="82918" y="9639"/>
                  </a:lnTo>
                  <a:lnTo>
                    <a:pt x="83426" y="10160"/>
                  </a:lnTo>
                  <a:lnTo>
                    <a:pt x="84239" y="10160"/>
                  </a:lnTo>
                  <a:lnTo>
                    <a:pt x="83997" y="10414"/>
                  </a:lnTo>
                  <a:lnTo>
                    <a:pt x="83997" y="11099"/>
                  </a:lnTo>
                  <a:lnTo>
                    <a:pt x="83997" y="11760"/>
                  </a:lnTo>
                  <a:lnTo>
                    <a:pt x="84518" y="12306"/>
                  </a:lnTo>
                  <a:lnTo>
                    <a:pt x="85864" y="12306"/>
                  </a:lnTo>
                  <a:lnTo>
                    <a:pt x="86385" y="11760"/>
                  </a:lnTo>
                  <a:lnTo>
                    <a:pt x="86385" y="10414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" name="object 204"/>
            <p:cNvSpPr/>
            <p:nvPr/>
          </p:nvSpPr>
          <p:spPr>
            <a:xfrm>
              <a:off x="6407937" y="4570367"/>
              <a:ext cx="52069" cy="57785"/>
            </a:xfrm>
            <a:custGeom>
              <a:avLst/>
              <a:gdLst/>
              <a:ahLst/>
              <a:cxnLst/>
              <a:rect l="l" t="t" r="r" b="b"/>
              <a:pathLst>
                <a:path w="52070" h="57785">
                  <a:moveTo>
                    <a:pt x="2413" y="40386"/>
                  </a:moveTo>
                  <a:lnTo>
                    <a:pt x="1879" y="39839"/>
                  </a:lnTo>
                  <a:lnTo>
                    <a:pt x="546" y="39839"/>
                  </a:lnTo>
                  <a:lnTo>
                    <a:pt x="0" y="40386"/>
                  </a:lnTo>
                  <a:lnTo>
                    <a:pt x="0" y="41046"/>
                  </a:lnTo>
                  <a:lnTo>
                    <a:pt x="0" y="41706"/>
                  </a:lnTo>
                  <a:lnTo>
                    <a:pt x="546" y="42240"/>
                  </a:lnTo>
                  <a:lnTo>
                    <a:pt x="1879" y="42240"/>
                  </a:lnTo>
                  <a:lnTo>
                    <a:pt x="2413" y="41706"/>
                  </a:lnTo>
                  <a:lnTo>
                    <a:pt x="2413" y="40386"/>
                  </a:lnTo>
                  <a:close/>
                </a:path>
                <a:path w="52070" h="57785">
                  <a:moveTo>
                    <a:pt x="6705" y="36106"/>
                  </a:moveTo>
                  <a:lnTo>
                    <a:pt x="6146" y="35572"/>
                  </a:lnTo>
                  <a:lnTo>
                    <a:pt x="4826" y="35572"/>
                  </a:lnTo>
                  <a:lnTo>
                    <a:pt x="4292" y="36106"/>
                  </a:lnTo>
                  <a:lnTo>
                    <a:pt x="4292" y="36753"/>
                  </a:lnTo>
                  <a:lnTo>
                    <a:pt x="4292" y="37465"/>
                  </a:lnTo>
                  <a:lnTo>
                    <a:pt x="4826" y="37973"/>
                  </a:lnTo>
                  <a:lnTo>
                    <a:pt x="6146" y="37973"/>
                  </a:lnTo>
                  <a:lnTo>
                    <a:pt x="6705" y="37465"/>
                  </a:lnTo>
                  <a:lnTo>
                    <a:pt x="6705" y="36106"/>
                  </a:lnTo>
                  <a:close/>
                </a:path>
                <a:path w="52070" h="57785">
                  <a:moveTo>
                    <a:pt x="7772" y="40627"/>
                  </a:moveTo>
                  <a:lnTo>
                    <a:pt x="7251" y="40106"/>
                  </a:lnTo>
                  <a:lnTo>
                    <a:pt x="6146" y="40106"/>
                  </a:lnTo>
                  <a:lnTo>
                    <a:pt x="6146" y="39306"/>
                  </a:lnTo>
                  <a:lnTo>
                    <a:pt x="5626" y="38747"/>
                  </a:lnTo>
                  <a:lnTo>
                    <a:pt x="4292" y="38747"/>
                  </a:lnTo>
                  <a:lnTo>
                    <a:pt x="3759" y="39306"/>
                  </a:lnTo>
                  <a:lnTo>
                    <a:pt x="3759" y="39966"/>
                  </a:lnTo>
                  <a:lnTo>
                    <a:pt x="3759" y="40386"/>
                  </a:lnTo>
                  <a:lnTo>
                    <a:pt x="3213" y="40386"/>
                  </a:lnTo>
                  <a:lnTo>
                    <a:pt x="2692" y="40932"/>
                  </a:lnTo>
                  <a:lnTo>
                    <a:pt x="2692" y="41592"/>
                  </a:lnTo>
                  <a:lnTo>
                    <a:pt x="2692" y="42227"/>
                  </a:lnTo>
                  <a:lnTo>
                    <a:pt x="3213" y="42799"/>
                  </a:lnTo>
                  <a:lnTo>
                    <a:pt x="4559" y="42799"/>
                  </a:lnTo>
                  <a:lnTo>
                    <a:pt x="5080" y="42227"/>
                  </a:lnTo>
                  <a:lnTo>
                    <a:pt x="5080" y="41173"/>
                  </a:lnTo>
                  <a:lnTo>
                    <a:pt x="5359" y="41173"/>
                  </a:lnTo>
                  <a:lnTo>
                    <a:pt x="5359" y="41313"/>
                  </a:lnTo>
                  <a:lnTo>
                    <a:pt x="5359" y="41960"/>
                  </a:lnTo>
                  <a:lnTo>
                    <a:pt x="5880" y="42506"/>
                  </a:lnTo>
                  <a:lnTo>
                    <a:pt x="7251" y="42506"/>
                  </a:lnTo>
                  <a:lnTo>
                    <a:pt x="7772" y="41960"/>
                  </a:lnTo>
                  <a:lnTo>
                    <a:pt x="7772" y="40627"/>
                  </a:lnTo>
                  <a:close/>
                </a:path>
                <a:path w="52070" h="57785">
                  <a:moveTo>
                    <a:pt x="9359" y="47599"/>
                  </a:moveTo>
                  <a:lnTo>
                    <a:pt x="8839" y="47053"/>
                  </a:lnTo>
                  <a:lnTo>
                    <a:pt x="7505" y="47053"/>
                  </a:lnTo>
                  <a:lnTo>
                    <a:pt x="6985" y="47599"/>
                  </a:lnTo>
                  <a:lnTo>
                    <a:pt x="6985" y="48272"/>
                  </a:lnTo>
                  <a:lnTo>
                    <a:pt x="6985" y="48958"/>
                  </a:lnTo>
                  <a:lnTo>
                    <a:pt x="7505" y="49479"/>
                  </a:lnTo>
                  <a:lnTo>
                    <a:pt x="8839" y="49479"/>
                  </a:lnTo>
                  <a:lnTo>
                    <a:pt x="9359" y="48958"/>
                  </a:lnTo>
                  <a:lnTo>
                    <a:pt x="9359" y="47599"/>
                  </a:lnTo>
                  <a:close/>
                </a:path>
                <a:path w="52070" h="57785">
                  <a:moveTo>
                    <a:pt x="9639" y="53200"/>
                  </a:moveTo>
                  <a:lnTo>
                    <a:pt x="9080" y="52692"/>
                  </a:lnTo>
                  <a:lnTo>
                    <a:pt x="7759" y="52692"/>
                  </a:lnTo>
                  <a:lnTo>
                    <a:pt x="7251" y="53200"/>
                  </a:lnTo>
                  <a:lnTo>
                    <a:pt x="7251" y="53886"/>
                  </a:lnTo>
                  <a:lnTo>
                    <a:pt x="7251" y="54571"/>
                  </a:lnTo>
                  <a:lnTo>
                    <a:pt x="7759" y="55105"/>
                  </a:lnTo>
                  <a:lnTo>
                    <a:pt x="9080" y="55105"/>
                  </a:lnTo>
                  <a:lnTo>
                    <a:pt x="9639" y="54571"/>
                  </a:lnTo>
                  <a:lnTo>
                    <a:pt x="9639" y="53200"/>
                  </a:lnTo>
                  <a:close/>
                </a:path>
                <a:path w="52070" h="57785">
                  <a:moveTo>
                    <a:pt x="10426" y="35306"/>
                  </a:moveTo>
                  <a:lnTo>
                    <a:pt x="9880" y="34759"/>
                  </a:lnTo>
                  <a:lnTo>
                    <a:pt x="9359" y="34759"/>
                  </a:lnTo>
                  <a:lnTo>
                    <a:pt x="9880" y="34226"/>
                  </a:lnTo>
                  <a:lnTo>
                    <a:pt x="9880" y="32880"/>
                  </a:lnTo>
                  <a:lnTo>
                    <a:pt x="9359" y="32359"/>
                  </a:lnTo>
                  <a:lnTo>
                    <a:pt x="8026" y="32359"/>
                  </a:lnTo>
                  <a:lnTo>
                    <a:pt x="7505" y="32880"/>
                  </a:lnTo>
                  <a:lnTo>
                    <a:pt x="7505" y="33540"/>
                  </a:lnTo>
                  <a:lnTo>
                    <a:pt x="7505" y="34226"/>
                  </a:lnTo>
                  <a:lnTo>
                    <a:pt x="8026" y="34759"/>
                  </a:lnTo>
                  <a:lnTo>
                    <a:pt x="8534" y="34759"/>
                  </a:lnTo>
                  <a:lnTo>
                    <a:pt x="8026" y="35306"/>
                  </a:lnTo>
                  <a:lnTo>
                    <a:pt x="8026" y="35953"/>
                  </a:lnTo>
                  <a:lnTo>
                    <a:pt x="8026" y="36639"/>
                  </a:lnTo>
                  <a:lnTo>
                    <a:pt x="8534" y="37147"/>
                  </a:lnTo>
                  <a:lnTo>
                    <a:pt x="9880" y="37147"/>
                  </a:lnTo>
                  <a:lnTo>
                    <a:pt x="10426" y="36639"/>
                  </a:lnTo>
                  <a:lnTo>
                    <a:pt x="10426" y="35306"/>
                  </a:lnTo>
                  <a:close/>
                </a:path>
                <a:path w="52070" h="57785">
                  <a:moveTo>
                    <a:pt x="11226" y="27787"/>
                  </a:moveTo>
                  <a:lnTo>
                    <a:pt x="10693" y="27241"/>
                  </a:lnTo>
                  <a:lnTo>
                    <a:pt x="9626" y="27241"/>
                  </a:lnTo>
                  <a:lnTo>
                    <a:pt x="10147" y="26720"/>
                  </a:lnTo>
                  <a:lnTo>
                    <a:pt x="10147" y="25400"/>
                  </a:lnTo>
                  <a:lnTo>
                    <a:pt x="9626" y="24853"/>
                  </a:lnTo>
                  <a:lnTo>
                    <a:pt x="8280" y="24853"/>
                  </a:lnTo>
                  <a:lnTo>
                    <a:pt x="7772" y="25400"/>
                  </a:lnTo>
                  <a:lnTo>
                    <a:pt x="7772" y="26060"/>
                  </a:lnTo>
                  <a:lnTo>
                    <a:pt x="7772" y="26720"/>
                  </a:lnTo>
                  <a:lnTo>
                    <a:pt x="8280" y="27241"/>
                  </a:lnTo>
                  <a:lnTo>
                    <a:pt x="9359" y="27241"/>
                  </a:lnTo>
                  <a:lnTo>
                    <a:pt x="8839" y="27787"/>
                  </a:lnTo>
                  <a:lnTo>
                    <a:pt x="8839" y="28460"/>
                  </a:lnTo>
                  <a:lnTo>
                    <a:pt x="8839" y="29133"/>
                  </a:lnTo>
                  <a:lnTo>
                    <a:pt x="9359" y="29667"/>
                  </a:lnTo>
                  <a:lnTo>
                    <a:pt x="10693" y="29667"/>
                  </a:lnTo>
                  <a:lnTo>
                    <a:pt x="11226" y="29133"/>
                  </a:lnTo>
                  <a:lnTo>
                    <a:pt x="11226" y="27787"/>
                  </a:lnTo>
                  <a:close/>
                </a:path>
                <a:path w="52070" h="57785">
                  <a:moveTo>
                    <a:pt x="12052" y="22999"/>
                  </a:moveTo>
                  <a:lnTo>
                    <a:pt x="11493" y="22453"/>
                  </a:lnTo>
                  <a:lnTo>
                    <a:pt x="10820" y="22453"/>
                  </a:lnTo>
                  <a:lnTo>
                    <a:pt x="11074" y="22212"/>
                  </a:lnTo>
                  <a:lnTo>
                    <a:pt x="11074" y="20853"/>
                  </a:lnTo>
                  <a:lnTo>
                    <a:pt x="10541" y="20332"/>
                  </a:lnTo>
                  <a:lnTo>
                    <a:pt x="9220" y="20332"/>
                  </a:lnTo>
                  <a:lnTo>
                    <a:pt x="8661" y="20853"/>
                  </a:lnTo>
                  <a:lnTo>
                    <a:pt x="8661" y="21501"/>
                  </a:lnTo>
                  <a:lnTo>
                    <a:pt x="8661" y="22212"/>
                  </a:lnTo>
                  <a:lnTo>
                    <a:pt x="9220" y="22720"/>
                  </a:lnTo>
                  <a:lnTo>
                    <a:pt x="9893" y="22720"/>
                  </a:lnTo>
                  <a:lnTo>
                    <a:pt x="9639" y="22999"/>
                  </a:lnTo>
                  <a:lnTo>
                    <a:pt x="9639" y="23660"/>
                  </a:lnTo>
                  <a:lnTo>
                    <a:pt x="9639" y="24320"/>
                  </a:lnTo>
                  <a:lnTo>
                    <a:pt x="10147" y="24853"/>
                  </a:lnTo>
                  <a:lnTo>
                    <a:pt x="11493" y="24853"/>
                  </a:lnTo>
                  <a:lnTo>
                    <a:pt x="12052" y="24320"/>
                  </a:lnTo>
                  <a:lnTo>
                    <a:pt x="12052" y="22999"/>
                  </a:lnTo>
                  <a:close/>
                </a:path>
                <a:path w="52070" h="57785">
                  <a:moveTo>
                    <a:pt x="12585" y="51879"/>
                  </a:moveTo>
                  <a:lnTo>
                    <a:pt x="12052" y="51333"/>
                  </a:lnTo>
                  <a:lnTo>
                    <a:pt x="10693" y="51333"/>
                  </a:lnTo>
                  <a:lnTo>
                    <a:pt x="10147" y="51879"/>
                  </a:lnTo>
                  <a:lnTo>
                    <a:pt x="10147" y="52539"/>
                  </a:lnTo>
                  <a:lnTo>
                    <a:pt x="10147" y="53200"/>
                  </a:lnTo>
                  <a:lnTo>
                    <a:pt x="10693" y="53746"/>
                  </a:lnTo>
                  <a:lnTo>
                    <a:pt x="12052" y="53746"/>
                  </a:lnTo>
                  <a:lnTo>
                    <a:pt x="12585" y="53200"/>
                  </a:lnTo>
                  <a:lnTo>
                    <a:pt x="12585" y="51879"/>
                  </a:lnTo>
                  <a:close/>
                </a:path>
                <a:path w="52070" h="57785">
                  <a:moveTo>
                    <a:pt x="12585" y="33426"/>
                  </a:moveTo>
                  <a:lnTo>
                    <a:pt x="12052" y="32880"/>
                  </a:lnTo>
                  <a:lnTo>
                    <a:pt x="10693" y="32880"/>
                  </a:lnTo>
                  <a:lnTo>
                    <a:pt x="10147" y="33426"/>
                  </a:lnTo>
                  <a:lnTo>
                    <a:pt x="10147" y="34099"/>
                  </a:lnTo>
                  <a:lnTo>
                    <a:pt x="10147" y="34759"/>
                  </a:lnTo>
                  <a:lnTo>
                    <a:pt x="10693" y="35293"/>
                  </a:lnTo>
                  <a:lnTo>
                    <a:pt x="12052" y="35293"/>
                  </a:lnTo>
                  <a:lnTo>
                    <a:pt x="12585" y="34759"/>
                  </a:lnTo>
                  <a:lnTo>
                    <a:pt x="12585" y="33426"/>
                  </a:lnTo>
                  <a:close/>
                </a:path>
                <a:path w="52070" h="57785">
                  <a:moveTo>
                    <a:pt x="13906" y="48399"/>
                  </a:moveTo>
                  <a:lnTo>
                    <a:pt x="13347" y="47866"/>
                  </a:lnTo>
                  <a:lnTo>
                    <a:pt x="12319" y="47866"/>
                  </a:lnTo>
                  <a:lnTo>
                    <a:pt x="12052" y="47599"/>
                  </a:lnTo>
                  <a:lnTo>
                    <a:pt x="10693" y="47599"/>
                  </a:lnTo>
                  <a:lnTo>
                    <a:pt x="10147" y="48133"/>
                  </a:lnTo>
                  <a:lnTo>
                    <a:pt x="10147" y="48793"/>
                  </a:lnTo>
                  <a:lnTo>
                    <a:pt x="10147" y="49479"/>
                  </a:lnTo>
                  <a:lnTo>
                    <a:pt x="10693" y="50025"/>
                  </a:lnTo>
                  <a:lnTo>
                    <a:pt x="11785" y="50025"/>
                  </a:lnTo>
                  <a:lnTo>
                    <a:pt x="12052" y="50279"/>
                  </a:lnTo>
                  <a:lnTo>
                    <a:pt x="13347" y="50279"/>
                  </a:lnTo>
                  <a:lnTo>
                    <a:pt x="13906" y="49745"/>
                  </a:lnTo>
                  <a:lnTo>
                    <a:pt x="13906" y="48399"/>
                  </a:lnTo>
                  <a:close/>
                </a:path>
                <a:path w="52070" h="57785">
                  <a:moveTo>
                    <a:pt x="13906" y="26479"/>
                  </a:moveTo>
                  <a:lnTo>
                    <a:pt x="13347" y="25933"/>
                  </a:lnTo>
                  <a:lnTo>
                    <a:pt x="12052" y="25933"/>
                  </a:lnTo>
                  <a:lnTo>
                    <a:pt x="11506" y="26479"/>
                  </a:lnTo>
                  <a:lnTo>
                    <a:pt x="11506" y="27139"/>
                  </a:lnTo>
                  <a:lnTo>
                    <a:pt x="11506" y="27787"/>
                  </a:lnTo>
                  <a:lnTo>
                    <a:pt x="12052" y="28371"/>
                  </a:lnTo>
                  <a:lnTo>
                    <a:pt x="13347" y="28371"/>
                  </a:lnTo>
                  <a:lnTo>
                    <a:pt x="13906" y="27787"/>
                  </a:lnTo>
                  <a:lnTo>
                    <a:pt x="13906" y="26479"/>
                  </a:lnTo>
                  <a:close/>
                </a:path>
                <a:path w="52070" h="57785">
                  <a:moveTo>
                    <a:pt x="14439" y="45732"/>
                  </a:moveTo>
                  <a:lnTo>
                    <a:pt x="13906" y="45186"/>
                  </a:lnTo>
                  <a:lnTo>
                    <a:pt x="12585" y="45186"/>
                  </a:lnTo>
                  <a:lnTo>
                    <a:pt x="12052" y="45732"/>
                  </a:lnTo>
                  <a:lnTo>
                    <a:pt x="12052" y="46418"/>
                  </a:lnTo>
                  <a:lnTo>
                    <a:pt x="12052" y="47053"/>
                  </a:lnTo>
                  <a:lnTo>
                    <a:pt x="12585" y="47599"/>
                  </a:lnTo>
                  <a:lnTo>
                    <a:pt x="13906" y="47599"/>
                  </a:lnTo>
                  <a:lnTo>
                    <a:pt x="14439" y="47053"/>
                  </a:lnTo>
                  <a:lnTo>
                    <a:pt x="14439" y="45732"/>
                  </a:lnTo>
                  <a:close/>
                </a:path>
                <a:path w="52070" h="57785">
                  <a:moveTo>
                    <a:pt x="14439" y="29133"/>
                  </a:moveTo>
                  <a:lnTo>
                    <a:pt x="13906" y="28613"/>
                  </a:lnTo>
                  <a:lnTo>
                    <a:pt x="12585" y="28613"/>
                  </a:lnTo>
                  <a:lnTo>
                    <a:pt x="12052" y="29133"/>
                  </a:lnTo>
                  <a:lnTo>
                    <a:pt x="12052" y="29806"/>
                  </a:lnTo>
                  <a:lnTo>
                    <a:pt x="12052" y="30467"/>
                  </a:lnTo>
                  <a:lnTo>
                    <a:pt x="12585" y="31013"/>
                  </a:lnTo>
                  <a:lnTo>
                    <a:pt x="13906" y="31013"/>
                  </a:lnTo>
                  <a:lnTo>
                    <a:pt x="14439" y="30467"/>
                  </a:lnTo>
                  <a:lnTo>
                    <a:pt x="14439" y="29133"/>
                  </a:lnTo>
                  <a:close/>
                </a:path>
                <a:path w="52070" h="57785">
                  <a:moveTo>
                    <a:pt x="15240" y="21945"/>
                  </a:moveTo>
                  <a:lnTo>
                    <a:pt x="14719" y="21412"/>
                  </a:lnTo>
                  <a:lnTo>
                    <a:pt x="13347" y="21412"/>
                  </a:lnTo>
                  <a:lnTo>
                    <a:pt x="12852" y="21945"/>
                  </a:lnTo>
                  <a:lnTo>
                    <a:pt x="12852" y="22580"/>
                  </a:lnTo>
                  <a:lnTo>
                    <a:pt x="12852" y="23266"/>
                  </a:lnTo>
                  <a:lnTo>
                    <a:pt x="13347" y="23812"/>
                  </a:lnTo>
                  <a:lnTo>
                    <a:pt x="14719" y="23812"/>
                  </a:lnTo>
                  <a:lnTo>
                    <a:pt x="15240" y="23266"/>
                  </a:lnTo>
                  <a:lnTo>
                    <a:pt x="15240" y="21945"/>
                  </a:lnTo>
                  <a:close/>
                </a:path>
                <a:path w="52070" h="57785">
                  <a:moveTo>
                    <a:pt x="15240" y="16040"/>
                  </a:moveTo>
                  <a:lnTo>
                    <a:pt x="14719" y="15494"/>
                  </a:lnTo>
                  <a:lnTo>
                    <a:pt x="13347" y="15494"/>
                  </a:lnTo>
                  <a:lnTo>
                    <a:pt x="12852" y="16040"/>
                  </a:lnTo>
                  <a:lnTo>
                    <a:pt x="12852" y="16294"/>
                  </a:lnTo>
                  <a:lnTo>
                    <a:pt x="11506" y="16294"/>
                  </a:lnTo>
                  <a:lnTo>
                    <a:pt x="10947" y="16840"/>
                  </a:lnTo>
                  <a:lnTo>
                    <a:pt x="10947" y="17500"/>
                  </a:lnTo>
                  <a:lnTo>
                    <a:pt x="10947" y="18199"/>
                  </a:lnTo>
                  <a:lnTo>
                    <a:pt x="11506" y="18732"/>
                  </a:lnTo>
                  <a:lnTo>
                    <a:pt x="10947" y="19253"/>
                  </a:lnTo>
                  <a:lnTo>
                    <a:pt x="10947" y="19926"/>
                  </a:lnTo>
                  <a:lnTo>
                    <a:pt x="10947" y="20586"/>
                  </a:lnTo>
                  <a:lnTo>
                    <a:pt x="11506" y="21132"/>
                  </a:lnTo>
                  <a:lnTo>
                    <a:pt x="12852" y="21132"/>
                  </a:lnTo>
                  <a:lnTo>
                    <a:pt x="13360" y="20586"/>
                  </a:lnTo>
                  <a:lnTo>
                    <a:pt x="13360" y="19253"/>
                  </a:lnTo>
                  <a:lnTo>
                    <a:pt x="12852" y="18732"/>
                  </a:lnTo>
                  <a:lnTo>
                    <a:pt x="13360" y="18199"/>
                  </a:lnTo>
                  <a:lnTo>
                    <a:pt x="13360" y="17919"/>
                  </a:lnTo>
                  <a:lnTo>
                    <a:pt x="14719" y="17919"/>
                  </a:lnTo>
                  <a:lnTo>
                    <a:pt x="15240" y="17373"/>
                  </a:lnTo>
                  <a:lnTo>
                    <a:pt x="15240" y="16040"/>
                  </a:lnTo>
                  <a:close/>
                </a:path>
                <a:path w="52070" h="57785">
                  <a:moveTo>
                    <a:pt x="16878" y="42786"/>
                  </a:moveTo>
                  <a:lnTo>
                    <a:pt x="16319" y="42227"/>
                  </a:lnTo>
                  <a:lnTo>
                    <a:pt x="14973" y="42227"/>
                  </a:lnTo>
                  <a:lnTo>
                    <a:pt x="14439" y="42786"/>
                  </a:lnTo>
                  <a:lnTo>
                    <a:pt x="14439" y="43472"/>
                  </a:lnTo>
                  <a:lnTo>
                    <a:pt x="14439" y="44107"/>
                  </a:lnTo>
                  <a:lnTo>
                    <a:pt x="14973" y="44665"/>
                  </a:lnTo>
                  <a:lnTo>
                    <a:pt x="16319" y="44665"/>
                  </a:lnTo>
                  <a:lnTo>
                    <a:pt x="16878" y="44107"/>
                  </a:lnTo>
                  <a:lnTo>
                    <a:pt x="16878" y="42786"/>
                  </a:lnTo>
                  <a:close/>
                </a:path>
                <a:path w="52070" h="57785">
                  <a:moveTo>
                    <a:pt x="17132" y="48260"/>
                  </a:moveTo>
                  <a:lnTo>
                    <a:pt x="16586" y="47713"/>
                  </a:lnTo>
                  <a:lnTo>
                    <a:pt x="15240" y="47713"/>
                  </a:lnTo>
                  <a:lnTo>
                    <a:pt x="14719" y="48260"/>
                  </a:lnTo>
                  <a:lnTo>
                    <a:pt x="14719" y="48920"/>
                  </a:lnTo>
                  <a:lnTo>
                    <a:pt x="14719" y="49568"/>
                  </a:lnTo>
                  <a:lnTo>
                    <a:pt x="15240" y="50114"/>
                  </a:lnTo>
                  <a:lnTo>
                    <a:pt x="16586" y="50114"/>
                  </a:lnTo>
                  <a:lnTo>
                    <a:pt x="17132" y="49568"/>
                  </a:lnTo>
                  <a:lnTo>
                    <a:pt x="17132" y="48260"/>
                  </a:lnTo>
                  <a:close/>
                </a:path>
                <a:path w="52070" h="57785">
                  <a:moveTo>
                    <a:pt x="17132" y="13639"/>
                  </a:moveTo>
                  <a:lnTo>
                    <a:pt x="16586" y="13093"/>
                  </a:lnTo>
                  <a:lnTo>
                    <a:pt x="15240" y="13093"/>
                  </a:lnTo>
                  <a:lnTo>
                    <a:pt x="14719" y="13639"/>
                  </a:lnTo>
                  <a:lnTo>
                    <a:pt x="14719" y="14287"/>
                  </a:lnTo>
                  <a:lnTo>
                    <a:pt x="14719" y="14973"/>
                  </a:lnTo>
                  <a:lnTo>
                    <a:pt x="15240" y="15494"/>
                  </a:lnTo>
                  <a:lnTo>
                    <a:pt x="16586" y="15494"/>
                  </a:lnTo>
                  <a:lnTo>
                    <a:pt x="17132" y="14973"/>
                  </a:lnTo>
                  <a:lnTo>
                    <a:pt x="17132" y="13639"/>
                  </a:lnTo>
                  <a:close/>
                </a:path>
                <a:path w="52070" h="57785">
                  <a:moveTo>
                    <a:pt x="18211" y="17932"/>
                  </a:moveTo>
                  <a:lnTo>
                    <a:pt x="17678" y="17373"/>
                  </a:lnTo>
                  <a:lnTo>
                    <a:pt x="16319" y="17373"/>
                  </a:lnTo>
                  <a:lnTo>
                    <a:pt x="15786" y="17932"/>
                  </a:lnTo>
                  <a:lnTo>
                    <a:pt x="15786" y="18580"/>
                  </a:lnTo>
                  <a:lnTo>
                    <a:pt x="15786" y="18732"/>
                  </a:lnTo>
                  <a:lnTo>
                    <a:pt x="15519" y="18986"/>
                  </a:lnTo>
                  <a:lnTo>
                    <a:pt x="14439" y="18986"/>
                  </a:lnTo>
                  <a:lnTo>
                    <a:pt x="13906" y="19494"/>
                  </a:lnTo>
                  <a:lnTo>
                    <a:pt x="13906" y="20180"/>
                  </a:lnTo>
                  <a:lnTo>
                    <a:pt x="13906" y="20853"/>
                  </a:lnTo>
                  <a:lnTo>
                    <a:pt x="14439" y="21399"/>
                  </a:lnTo>
                  <a:lnTo>
                    <a:pt x="15786" y="21399"/>
                  </a:lnTo>
                  <a:lnTo>
                    <a:pt x="16319" y="20853"/>
                  </a:lnTo>
                  <a:lnTo>
                    <a:pt x="17399" y="20853"/>
                  </a:lnTo>
                  <a:lnTo>
                    <a:pt x="17945" y="20332"/>
                  </a:lnTo>
                  <a:lnTo>
                    <a:pt x="17945" y="19507"/>
                  </a:lnTo>
                  <a:lnTo>
                    <a:pt x="18211" y="19240"/>
                  </a:lnTo>
                  <a:lnTo>
                    <a:pt x="18211" y="17932"/>
                  </a:lnTo>
                  <a:close/>
                </a:path>
                <a:path w="52070" h="57785">
                  <a:moveTo>
                    <a:pt x="18453" y="24574"/>
                  </a:moveTo>
                  <a:lnTo>
                    <a:pt x="17932" y="24053"/>
                  </a:lnTo>
                  <a:lnTo>
                    <a:pt x="16598" y="24053"/>
                  </a:lnTo>
                  <a:lnTo>
                    <a:pt x="16065" y="24574"/>
                  </a:lnTo>
                  <a:lnTo>
                    <a:pt x="16065" y="25273"/>
                  </a:lnTo>
                  <a:lnTo>
                    <a:pt x="16065" y="25933"/>
                  </a:lnTo>
                  <a:lnTo>
                    <a:pt x="16598" y="26492"/>
                  </a:lnTo>
                  <a:lnTo>
                    <a:pt x="17932" y="26492"/>
                  </a:lnTo>
                  <a:lnTo>
                    <a:pt x="18453" y="25933"/>
                  </a:lnTo>
                  <a:lnTo>
                    <a:pt x="18453" y="24574"/>
                  </a:lnTo>
                  <a:close/>
                </a:path>
                <a:path w="52070" h="57785">
                  <a:moveTo>
                    <a:pt x="19253" y="40627"/>
                  </a:moveTo>
                  <a:lnTo>
                    <a:pt x="18732" y="40106"/>
                  </a:lnTo>
                  <a:lnTo>
                    <a:pt x="17386" y="40106"/>
                  </a:lnTo>
                  <a:lnTo>
                    <a:pt x="16865" y="40627"/>
                  </a:lnTo>
                  <a:lnTo>
                    <a:pt x="16865" y="41313"/>
                  </a:lnTo>
                  <a:lnTo>
                    <a:pt x="16865" y="41960"/>
                  </a:lnTo>
                  <a:lnTo>
                    <a:pt x="17386" y="42506"/>
                  </a:lnTo>
                  <a:lnTo>
                    <a:pt x="18732" y="42506"/>
                  </a:lnTo>
                  <a:lnTo>
                    <a:pt x="19253" y="41960"/>
                  </a:lnTo>
                  <a:lnTo>
                    <a:pt x="19253" y="40627"/>
                  </a:lnTo>
                  <a:close/>
                </a:path>
                <a:path w="52070" h="57785">
                  <a:moveTo>
                    <a:pt x="20053" y="53746"/>
                  </a:moveTo>
                  <a:lnTo>
                    <a:pt x="19532" y="53200"/>
                  </a:lnTo>
                  <a:lnTo>
                    <a:pt x="18211" y="53200"/>
                  </a:lnTo>
                  <a:lnTo>
                    <a:pt x="17665" y="53746"/>
                  </a:lnTo>
                  <a:lnTo>
                    <a:pt x="17665" y="54406"/>
                  </a:lnTo>
                  <a:lnTo>
                    <a:pt x="17665" y="55105"/>
                  </a:lnTo>
                  <a:lnTo>
                    <a:pt x="18211" y="55664"/>
                  </a:lnTo>
                  <a:lnTo>
                    <a:pt x="19532" y="55664"/>
                  </a:lnTo>
                  <a:lnTo>
                    <a:pt x="20053" y="55105"/>
                  </a:lnTo>
                  <a:lnTo>
                    <a:pt x="20053" y="53746"/>
                  </a:lnTo>
                  <a:close/>
                </a:path>
                <a:path w="52070" h="57785">
                  <a:moveTo>
                    <a:pt x="20320" y="51066"/>
                  </a:moveTo>
                  <a:lnTo>
                    <a:pt x="19799" y="50546"/>
                  </a:lnTo>
                  <a:lnTo>
                    <a:pt x="18453" y="50546"/>
                  </a:lnTo>
                  <a:lnTo>
                    <a:pt x="17932" y="51066"/>
                  </a:lnTo>
                  <a:lnTo>
                    <a:pt x="17932" y="51739"/>
                  </a:lnTo>
                  <a:lnTo>
                    <a:pt x="17932" y="52412"/>
                  </a:lnTo>
                  <a:lnTo>
                    <a:pt x="18453" y="52959"/>
                  </a:lnTo>
                  <a:lnTo>
                    <a:pt x="19799" y="52959"/>
                  </a:lnTo>
                  <a:lnTo>
                    <a:pt x="20320" y="52412"/>
                  </a:lnTo>
                  <a:lnTo>
                    <a:pt x="20320" y="51066"/>
                  </a:lnTo>
                  <a:close/>
                </a:path>
                <a:path w="52070" h="57785">
                  <a:moveTo>
                    <a:pt x="20320" y="11772"/>
                  </a:moveTo>
                  <a:lnTo>
                    <a:pt x="19799" y="11214"/>
                  </a:lnTo>
                  <a:lnTo>
                    <a:pt x="19253" y="10591"/>
                  </a:lnTo>
                  <a:lnTo>
                    <a:pt x="17932" y="10591"/>
                  </a:lnTo>
                  <a:lnTo>
                    <a:pt x="17399" y="11125"/>
                  </a:lnTo>
                  <a:lnTo>
                    <a:pt x="17399" y="11772"/>
                  </a:lnTo>
                  <a:lnTo>
                    <a:pt x="17399" y="12446"/>
                  </a:lnTo>
                  <a:lnTo>
                    <a:pt x="17932" y="12979"/>
                  </a:lnTo>
                  <a:lnTo>
                    <a:pt x="18453" y="13639"/>
                  </a:lnTo>
                  <a:lnTo>
                    <a:pt x="19799" y="13639"/>
                  </a:lnTo>
                  <a:lnTo>
                    <a:pt x="20320" y="13081"/>
                  </a:lnTo>
                  <a:lnTo>
                    <a:pt x="20320" y="11772"/>
                  </a:lnTo>
                  <a:close/>
                </a:path>
                <a:path w="52070" h="57785">
                  <a:moveTo>
                    <a:pt x="20599" y="22453"/>
                  </a:moveTo>
                  <a:lnTo>
                    <a:pt x="20053" y="21945"/>
                  </a:lnTo>
                  <a:lnTo>
                    <a:pt x="18732" y="21945"/>
                  </a:lnTo>
                  <a:lnTo>
                    <a:pt x="18211" y="22453"/>
                  </a:lnTo>
                  <a:lnTo>
                    <a:pt x="18211" y="23139"/>
                  </a:lnTo>
                  <a:lnTo>
                    <a:pt x="18211" y="23825"/>
                  </a:lnTo>
                  <a:lnTo>
                    <a:pt x="18732" y="24307"/>
                  </a:lnTo>
                  <a:lnTo>
                    <a:pt x="20053" y="24307"/>
                  </a:lnTo>
                  <a:lnTo>
                    <a:pt x="20599" y="23825"/>
                  </a:lnTo>
                  <a:lnTo>
                    <a:pt x="20599" y="22453"/>
                  </a:lnTo>
                  <a:close/>
                </a:path>
                <a:path w="52070" h="57785">
                  <a:moveTo>
                    <a:pt x="20878" y="47599"/>
                  </a:moveTo>
                  <a:lnTo>
                    <a:pt x="20332" y="47053"/>
                  </a:lnTo>
                  <a:lnTo>
                    <a:pt x="20053" y="47053"/>
                  </a:lnTo>
                  <a:lnTo>
                    <a:pt x="20053" y="45986"/>
                  </a:lnTo>
                  <a:lnTo>
                    <a:pt x="19532" y="45453"/>
                  </a:lnTo>
                  <a:lnTo>
                    <a:pt x="18211" y="45453"/>
                  </a:lnTo>
                  <a:lnTo>
                    <a:pt x="17665" y="45986"/>
                  </a:lnTo>
                  <a:lnTo>
                    <a:pt x="17665" y="46659"/>
                  </a:lnTo>
                  <a:lnTo>
                    <a:pt x="17665" y="47320"/>
                  </a:lnTo>
                  <a:lnTo>
                    <a:pt x="18211" y="47866"/>
                  </a:lnTo>
                  <a:lnTo>
                    <a:pt x="18453" y="47866"/>
                  </a:lnTo>
                  <a:lnTo>
                    <a:pt x="18453" y="48272"/>
                  </a:lnTo>
                  <a:lnTo>
                    <a:pt x="18453" y="48958"/>
                  </a:lnTo>
                  <a:lnTo>
                    <a:pt x="18999" y="49479"/>
                  </a:lnTo>
                  <a:lnTo>
                    <a:pt x="20332" y="49479"/>
                  </a:lnTo>
                  <a:lnTo>
                    <a:pt x="20878" y="48958"/>
                  </a:lnTo>
                  <a:lnTo>
                    <a:pt x="20878" y="47599"/>
                  </a:lnTo>
                  <a:close/>
                </a:path>
                <a:path w="52070" h="57785">
                  <a:moveTo>
                    <a:pt x="22999" y="44919"/>
                  </a:moveTo>
                  <a:lnTo>
                    <a:pt x="22440" y="44399"/>
                  </a:lnTo>
                  <a:lnTo>
                    <a:pt x="21145" y="44399"/>
                  </a:lnTo>
                  <a:lnTo>
                    <a:pt x="20599" y="44919"/>
                  </a:lnTo>
                  <a:lnTo>
                    <a:pt x="20599" y="45593"/>
                  </a:lnTo>
                  <a:lnTo>
                    <a:pt x="20599" y="46253"/>
                  </a:lnTo>
                  <a:lnTo>
                    <a:pt x="21145" y="46786"/>
                  </a:lnTo>
                  <a:lnTo>
                    <a:pt x="22440" y="46786"/>
                  </a:lnTo>
                  <a:lnTo>
                    <a:pt x="22999" y="46253"/>
                  </a:lnTo>
                  <a:lnTo>
                    <a:pt x="22999" y="44919"/>
                  </a:lnTo>
                  <a:close/>
                </a:path>
                <a:path w="52070" h="57785">
                  <a:moveTo>
                    <a:pt x="23266" y="39306"/>
                  </a:moveTo>
                  <a:lnTo>
                    <a:pt x="22733" y="38747"/>
                  </a:lnTo>
                  <a:lnTo>
                    <a:pt x="21399" y="38747"/>
                  </a:lnTo>
                  <a:lnTo>
                    <a:pt x="20878" y="39306"/>
                  </a:lnTo>
                  <a:lnTo>
                    <a:pt x="20878" y="39966"/>
                  </a:lnTo>
                  <a:lnTo>
                    <a:pt x="20332" y="40005"/>
                  </a:lnTo>
                  <a:lnTo>
                    <a:pt x="19812" y="40538"/>
                  </a:lnTo>
                  <a:lnTo>
                    <a:pt x="19812" y="41224"/>
                  </a:lnTo>
                  <a:lnTo>
                    <a:pt x="19812" y="41859"/>
                  </a:lnTo>
                  <a:lnTo>
                    <a:pt x="20332" y="42418"/>
                  </a:lnTo>
                  <a:lnTo>
                    <a:pt x="21691" y="42418"/>
                  </a:lnTo>
                  <a:lnTo>
                    <a:pt x="22212" y="41859"/>
                  </a:lnTo>
                  <a:lnTo>
                    <a:pt x="22212" y="41173"/>
                  </a:lnTo>
                  <a:lnTo>
                    <a:pt x="22733" y="41173"/>
                  </a:lnTo>
                  <a:lnTo>
                    <a:pt x="23266" y="40627"/>
                  </a:lnTo>
                  <a:lnTo>
                    <a:pt x="23266" y="39306"/>
                  </a:lnTo>
                  <a:close/>
                </a:path>
                <a:path w="52070" h="57785">
                  <a:moveTo>
                    <a:pt x="24892" y="34505"/>
                  </a:moveTo>
                  <a:lnTo>
                    <a:pt x="24345" y="33947"/>
                  </a:lnTo>
                  <a:lnTo>
                    <a:pt x="22999" y="33947"/>
                  </a:lnTo>
                  <a:lnTo>
                    <a:pt x="22440" y="34505"/>
                  </a:lnTo>
                  <a:lnTo>
                    <a:pt x="22440" y="35140"/>
                  </a:lnTo>
                  <a:lnTo>
                    <a:pt x="22440" y="35852"/>
                  </a:lnTo>
                  <a:lnTo>
                    <a:pt x="22999" y="36372"/>
                  </a:lnTo>
                  <a:lnTo>
                    <a:pt x="24345" y="36372"/>
                  </a:lnTo>
                  <a:lnTo>
                    <a:pt x="24892" y="35852"/>
                  </a:lnTo>
                  <a:lnTo>
                    <a:pt x="24892" y="34505"/>
                  </a:lnTo>
                  <a:close/>
                </a:path>
                <a:path w="52070" h="57785">
                  <a:moveTo>
                    <a:pt x="25133" y="41427"/>
                  </a:moveTo>
                  <a:lnTo>
                    <a:pt x="24599" y="40932"/>
                  </a:lnTo>
                  <a:lnTo>
                    <a:pt x="23266" y="40932"/>
                  </a:lnTo>
                  <a:lnTo>
                    <a:pt x="22733" y="41427"/>
                  </a:lnTo>
                  <a:lnTo>
                    <a:pt x="22733" y="42113"/>
                  </a:lnTo>
                  <a:lnTo>
                    <a:pt x="22733" y="42786"/>
                  </a:lnTo>
                  <a:lnTo>
                    <a:pt x="23266" y="43307"/>
                  </a:lnTo>
                  <a:lnTo>
                    <a:pt x="24599" y="43307"/>
                  </a:lnTo>
                  <a:lnTo>
                    <a:pt x="25133" y="42786"/>
                  </a:lnTo>
                  <a:lnTo>
                    <a:pt x="25133" y="41427"/>
                  </a:lnTo>
                  <a:close/>
                </a:path>
                <a:path w="52070" h="57785">
                  <a:moveTo>
                    <a:pt x="25133" y="24841"/>
                  </a:moveTo>
                  <a:lnTo>
                    <a:pt x="24599" y="24320"/>
                  </a:lnTo>
                  <a:lnTo>
                    <a:pt x="23266" y="24320"/>
                  </a:lnTo>
                  <a:lnTo>
                    <a:pt x="22733" y="24841"/>
                  </a:lnTo>
                  <a:lnTo>
                    <a:pt x="22733" y="25552"/>
                  </a:lnTo>
                  <a:lnTo>
                    <a:pt x="22733" y="26212"/>
                  </a:lnTo>
                  <a:lnTo>
                    <a:pt x="23266" y="26720"/>
                  </a:lnTo>
                  <a:lnTo>
                    <a:pt x="24599" y="26720"/>
                  </a:lnTo>
                  <a:lnTo>
                    <a:pt x="25133" y="26212"/>
                  </a:lnTo>
                  <a:lnTo>
                    <a:pt x="25133" y="24841"/>
                  </a:lnTo>
                  <a:close/>
                </a:path>
                <a:path w="52070" h="57785">
                  <a:moveTo>
                    <a:pt x="25133" y="16560"/>
                  </a:moveTo>
                  <a:lnTo>
                    <a:pt x="24599" y="16027"/>
                  </a:lnTo>
                  <a:lnTo>
                    <a:pt x="23266" y="16027"/>
                  </a:lnTo>
                  <a:lnTo>
                    <a:pt x="22733" y="16560"/>
                  </a:lnTo>
                  <a:lnTo>
                    <a:pt x="22733" y="17221"/>
                  </a:lnTo>
                  <a:lnTo>
                    <a:pt x="22733" y="17640"/>
                  </a:lnTo>
                  <a:lnTo>
                    <a:pt x="21424" y="17640"/>
                  </a:lnTo>
                  <a:lnTo>
                    <a:pt x="21691" y="17373"/>
                  </a:lnTo>
                  <a:lnTo>
                    <a:pt x="21691" y="16040"/>
                  </a:lnTo>
                  <a:lnTo>
                    <a:pt x="21145" y="15494"/>
                  </a:lnTo>
                  <a:lnTo>
                    <a:pt x="19799" y="15494"/>
                  </a:lnTo>
                  <a:lnTo>
                    <a:pt x="19265" y="16040"/>
                  </a:lnTo>
                  <a:lnTo>
                    <a:pt x="19265" y="16700"/>
                  </a:lnTo>
                  <a:lnTo>
                    <a:pt x="19265" y="17373"/>
                  </a:lnTo>
                  <a:lnTo>
                    <a:pt x="19799" y="17919"/>
                  </a:lnTo>
                  <a:lnTo>
                    <a:pt x="21132" y="17919"/>
                  </a:lnTo>
                  <a:lnTo>
                    <a:pt x="20878" y="18199"/>
                  </a:lnTo>
                  <a:lnTo>
                    <a:pt x="20878" y="18834"/>
                  </a:lnTo>
                  <a:lnTo>
                    <a:pt x="20878" y="19494"/>
                  </a:lnTo>
                  <a:lnTo>
                    <a:pt x="21399" y="20066"/>
                  </a:lnTo>
                  <a:lnTo>
                    <a:pt x="22733" y="20066"/>
                  </a:lnTo>
                  <a:lnTo>
                    <a:pt x="23266" y="19494"/>
                  </a:lnTo>
                  <a:lnTo>
                    <a:pt x="23266" y="18453"/>
                  </a:lnTo>
                  <a:lnTo>
                    <a:pt x="24599" y="18453"/>
                  </a:lnTo>
                  <a:lnTo>
                    <a:pt x="25133" y="17932"/>
                  </a:lnTo>
                  <a:lnTo>
                    <a:pt x="25133" y="16560"/>
                  </a:lnTo>
                  <a:close/>
                </a:path>
                <a:path w="52070" h="57785">
                  <a:moveTo>
                    <a:pt x="25412" y="37147"/>
                  </a:moveTo>
                  <a:lnTo>
                    <a:pt x="24879" y="36639"/>
                  </a:lnTo>
                  <a:lnTo>
                    <a:pt x="23533" y="36639"/>
                  </a:lnTo>
                  <a:lnTo>
                    <a:pt x="22999" y="37147"/>
                  </a:lnTo>
                  <a:lnTo>
                    <a:pt x="22999" y="37833"/>
                  </a:lnTo>
                  <a:lnTo>
                    <a:pt x="22999" y="38493"/>
                  </a:lnTo>
                  <a:lnTo>
                    <a:pt x="23533" y="39014"/>
                  </a:lnTo>
                  <a:lnTo>
                    <a:pt x="24879" y="39014"/>
                  </a:lnTo>
                  <a:lnTo>
                    <a:pt x="25412" y="38493"/>
                  </a:lnTo>
                  <a:lnTo>
                    <a:pt x="25412" y="37147"/>
                  </a:lnTo>
                  <a:close/>
                </a:path>
                <a:path w="52070" h="57785">
                  <a:moveTo>
                    <a:pt x="25958" y="20066"/>
                  </a:moveTo>
                  <a:lnTo>
                    <a:pt x="25412" y="19494"/>
                  </a:lnTo>
                  <a:lnTo>
                    <a:pt x="24091" y="19494"/>
                  </a:lnTo>
                  <a:lnTo>
                    <a:pt x="23533" y="20066"/>
                  </a:lnTo>
                  <a:lnTo>
                    <a:pt x="23533" y="20688"/>
                  </a:lnTo>
                  <a:lnTo>
                    <a:pt x="23533" y="21399"/>
                  </a:lnTo>
                  <a:lnTo>
                    <a:pt x="24091" y="21932"/>
                  </a:lnTo>
                  <a:lnTo>
                    <a:pt x="25412" y="21932"/>
                  </a:lnTo>
                  <a:lnTo>
                    <a:pt x="25958" y="21399"/>
                  </a:lnTo>
                  <a:lnTo>
                    <a:pt x="25958" y="20066"/>
                  </a:lnTo>
                  <a:close/>
                </a:path>
                <a:path w="52070" h="57785">
                  <a:moveTo>
                    <a:pt x="26238" y="520"/>
                  </a:moveTo>
                  <a:lnTo>
                    <a:pt x="25679" y="0"/>
                  </a:lnTo>
                  <a:lnTo>
                    <a:pt x="24333" y="0"/>
                  </a:lnTo>
                  <a:lnTo>
                    <a:pt x="23799" y="520"/>
                  </a:lnTo>
                  <a:lnTo>
                    <a:pt x="23799" y="1206"/>
                  </a:lnTo>
                  <a:lnTo>
                    <a:pt x="23266" y="1320"/>
                  </a:lnTo>
                  <a:lnTo>
                    <a:pt x="22733" y="1841"/>
                  </a:lnTo>
                  <a:lnTo>
                    <a:pt x="22733" y="2527"/>
                  </a:lnTo>
                  <a:lnTo>
                    <a:pt x="22733" y="3213"/>
                  </a:lnTo>
                  <a:lnTo>
                    <a:pt x="22974" y="3454"/>
                  </a:lnTo>
                  <a:lnTo>
                    <a:pt x="21907" y="3454"/>
                  </a:lnTo>
                  <a:lnTo>
                    <a:pt x="21399" y="4000"/>
                  </a:lnTo>
                  <a:lnTo>
                    <a:pt x="21399" y="4660"/>
                  </a:lnTo>
                  <a:lnTo>
                    <a:pt x="21399" y="5232"/>
                  </a:lnTo>
                  <a:lnTo>
                    <a:pt x="20878" y="5765"/>
                  </a:lnTo>
                  <a:lnTo>
                    <a:pt x="19799" y="5854"/>
                  </a:lnTo>
                  <a:lnTo>
                    <a:pt x="19265" y="6426"/>
                  </a:lnTo>
                  <a:lnTo>
                    <a:pt x="19265" y="7061"/>
                  </a:lnTo>
                  <a:lnTo>
                    <a:pt x="19265" y="7759"/>
                  </a:lnTo>
                  <a:lnTo>
                    <a:pt x="19532" y="8026"/>
                  </a:lnTo>
                  <a:lnTo>
                    <a:pt x="18211" y="8026"/>
                  </a:lnTo>
                  <a:lnTo>
                    <a:pt x="17665" y="8559"/>
                  </a:lnTo>
                  <a:lnTo>
                    <a:pt x="17665" y="9220"/>
                  </a:lnTo>
                  <a:lnTo>
                    <a:pt x="17665" y="9880"/>
                  </a:lnTo>
                  <a:lnTo>
                    <a:pt x="18211" y="10414"/>
                  </a:lnTo>
                  <a:lnTo>
                    <a:pt x="19532" y="10414"/>
                  </a:lnTo>
                  <a:lnTo>
                    <a:pt x="20053" y="9880"/>
                  </a:lnTo>
                  <a:lnTo>
                    <a:pt x="21399" y="9791"/>
                  </a:lnTo>
                  <a:lnTo>
                    <a:pt x="21907" y="9220"/>
                  </a:lnTo>
                  <a:lnTo>
                    <a:pt x="21907" y="7899"/>
                  </a:lnTo>
                  <a:lnTo>
                    <a:pt x="21691" y="7683"/>
                  </a:lnTo>
                  <a:lnTo>
                    <a:pt x="22733" y="7658"/>
                  </a:lnTo>
                  <a:lnTo>
                    <a:pt x="23266" y="7099"/>
                  </a:lnTo>
                  <a:lnTo>
                    <a:pt x="23266" y="5854"/>
                  </a:lnTo>
                  <a:lnTo>
                    <a:pt x="24599" y="5854"/>
                  </a:lnTo>
                  <a:lnTo>
                    <a:pt x="25133" y="5321"/>
                  </a:lnTo>
                  <a:lnTo>
                    <a:pt x="25133" y="4000"/>
                  </a:lnTo>
                  <a:lnTo>
                    <a:pt x="24726" y="3594"/>
                  </a:lnTo>
                  <a:lnTo>
                    <a:pt x="25133" y="3213"/>
                  </a:lnTo>
                  <a:lnTo>
                    <a:pt x="25133" y="2400"/>
                  </a:lnTo>
                  <a:lnTo>
                    <a:pt x="25679" y="2400"/>
                  </a:lnTo>
                  <a:lnTo>
                    <a:pt x="26238" y="1854"/>
                  </a:lnTo>
                  <a:lnTo>
                    <a:pt x="26238" y="520"/>
                  </a:lnTo>
                  <a:close/>
                </a:path>
                <a:path w="52070" h="57785">
                  <a:moveTo>
                    <a:pt x="26733" y="10426"/>
                  </a:moveTo>
                  <a:lnTo>
                    <a:pt x="26238" y="9893"/>
                  </a:lnTo>
                  <a:lnTo>
                    <a:pt x="24879" y="9893"/>
                  </a:lnTo>
                  <a:lnTo>
                    <a:pt x="24599" y="10172"/>
                  </a:lnTo>
                  <a:lnTo>
                    <a:pt x="24599" y="8826"/>
                  </a:lnTo>
                  <a:lnTo>
                    <a:pt x="24091" y="8280"/>
                  </a:lnTo>
                  <a:lnTo>
                    <a:pt x="22733" y="8280"/>
                  </a:lnTo>
                  <a:lnTo>
                    <a:pt x="22212" y="8826"/>
                  </a:lnTo>
                  <a:lnTo>
                    <a:pt x="22212" y="9486"/>
                  </a:lnTo>
                  <a:lnTo>
                    <a:pt x="22212" y="10172"/>
                  </a:lnTo>
                  <a:lnTo>
                    <a:pt x="22733" y="10680"/>
                  </a:lnTo>
                  <a:lnTo>
                    <a:pt x="24091" y="10680"/>
                  </a:lnTo>
                  <a:lnTo>
                    <a:pt x="24333" y="10439"/>
                  </a:lnTo>
                  <a:lnTo>
                    <a:pt x="24333" y="11087"/>
                  </a:lnTo>
                  <a:lnTo>
                    <a:pt x="24091" y="10922"/>
                  </a:lnTo>
                  <a:lnTo>
                    <a:pt x="22733" y="10922"/>
                  </a:lnTo>
                  <a:lnTo>
                    <a:pt x="22212" y="11493"/>
                  </a:lnTo>
                  <a:lnTo>
                    <a:pt x="22212" y="12166"/>
                  </a:lnTo>
                  <a:lnTo>
                    <a:pt x="22212" y="12827"/>
                  </a:lnTo>
                  <a:lnTo>
                    <a:pt x="22733" y="13360"/>
                  </a:lnTo>
                  <a:lnTo>
                    <a:pt x="24091" y="13360"/>
                  </a:lnTo>
                  <a:lnTo>
                    <a:pt x="24599" y="12827"/>
                  </a:lnTo>
                  <a:lnTo>
                    <a:pt x="24599" y="12026"/>
                  </a:lnTo>
                  <a:lnTo>
                    <a:pt x="24879" y="12280"/>
                  </a:lnTo>
                  <a:lnTo>
                    <a:pt x="26238" y="12280"/>
                  </a:lnTo>
                  <a:lnTo>
                    <a:pt x="26733" y="11772"/>
                  </a:lnTo>
                  <a:lnTo>
                    <a:pt x="26733" y="10426"/>
                  </a:lnTo>
                  <a:close/>
                </a:path>
                <a:path w="52070" h="57785">
                  <a:moveTo>
                    <a:pt x="28625" y="55105"/>
                  </a:moveTo>
                  <a:lnTo>
                    <a:pt x="28092" y="54571"/>
                  </a:lnTo>
                  <a:lnTo>
                    <a:pt x="26733" y="54571"/>
                  </a:lnTo>
                  <a:lnTo>
                    <a:pt x="26238" y="55105"/>
                  </a:lnTo>
                  <a:lnTo>
                    <a:pt x="26238" y="55765"/>
                  </a:lnTo>
                  <a:lnTo>
                    <a:pt x="26238" y="56426"/>
                  </a:lnTo>
                  <a:lnTo>
                    <a:pt x="26733" y="56959"/>
                  </a:lnTo>
                  <a:lnTo>
                    <a:pt x="28092" y="56959"/>
                  </a:lnTo>
                  <a:lnTo>
                    <a:pt x="28625" y="56426"/>
                  </a:lnTo>
                  <a:lnTo>
                    <a:pt x="28625" y="55105"/>
                  </a:lnTo>
                  <a:close/>
                </a:path>
                <a:path w="52070" h="57785">
                  <a:moveTo>
                    <a:pt x="35052" y="50292"/>
                  </a:moveTo>
                  <a:lnTo>
                    <a:pt x="34505" y="49758"/>
                  </a:lnTo>
                  <a:lnTo>
                    <a:pt x="33172" y="49758"/>
                  </a:lnTo>
                  <a:lnTo>
                    <a:pt x="32639" y="50292"/>
                  </a:lnTo>
                  <a:lnTo>
                    <a:pt x="32639" y="50939"/>
                  </a:lnTo>
                  <a:lnTo>
                    <a:pt x="32639" y="51612"/>
                  </a:lnTo>
                  <a:lnTo>
                    <a:pt x="33172" y="52158"/>
                  </a:lnTo>
                  <a:lnTo>
                    <a:pt x="34505" y="52158"/>
                  </a:lnTo>
                  <a:lnTo>
                    <a:pt x="35052" y="51612"/>
                  </a:lnTo>
                  <a:lnTo>
                    <a:pt x="35052" y="50292"/>
                  </a:lnTo>
                  <a:close/>
                </a:path>
                <a:path w="52070" h="57785">
                  <a:moveTo>
                    <a:pt x="35877" y="54279"/>
                  </a:moveTo>
                  <a:lnTo>
                    <a:pt x="35331" y="53746"/>
                  </a:lnTo>
                  <a:lnTo>
                    <a:pt x="33985" y="53746"/>
                  </a:lnTo>
                  <a:lnTo>
                    <a:pt x="33451" y="54279"/>
                  </a:lnTo>
                  <a:lnTo>
                    <a:pt x="33451" y="54952"/>
                  </a:lnTo>
                  <a:lnTo>
                    <a:pt x="33451" y="55664"/>
                  </a:lnTo>
                  <a:lnTo>
                    <a:pt x="33985" y="56134"/>
                  </a:lnTo>
                  <a:lnTo>
                    <a:pt x="35331" y="56134"/>
                  </a:lnTo>
                  <a:lnTo>
                    <a:pt x="35877" y="55664"/>
                  </a:lnTo>
                  <a:lnTo>
                    <a:pt x="35877" y="54279"/>
                  </a:lnTo>
                  <a:close/>
                </a:path>
                <a:path w="52070" h="57785">
                  <a:moveTo>
                    <a:pt x="42786" y="52692"/>
                  </a:moveTo>
                  <a:lnTo>
                    <a:pt x="42252" y="52158"/>
                  </a:lnTo>
                  <a:lnTo>
                    <a:pt x="40919" y="52158"/>
                  </a:lnTo>
                  <a:lnTo>
                    <a:pt x="40398" y="52692"/>
                  </a:lnTo>
                  <a:lnTo>
                    <a:pt x="40398" y="53340"/>
                  </a:lnTo>
                  <a:lnTo>
                    <a:pt x="40398" y="54025"/>
                  </a:lnTo>
                  <a:lnTo>
                    <a:pt x="40919" y="54571"/>
                  </a:lnTo>
                  <a:lnTo>
                    <a:pt x="42252" y="54571"/>
                  </a:lnTo>
                  <a:lnTo>
                    <a:pt x="42786" y="54025"/>
                  </a:lnTo>
                  <a:lnTo>
                    <a:pt x="42786" y="52692"/>
                  </a:lnTo>
                  <a:close/>
                </a:path>
                <a:path w="52070" h="57785">
                  <a:moveTo>
                    <a:pt x="48679" y="47752"/>
                  </a:moveTo>
                  <a:lnTo>
                    <a:pt x="48158" y="47218"/>
                  </a:lnTo>
                  <a:lnTo>
                    <a:pt x="47459" y="47218"/>
                  </a:lnTo>
                  <a:lnTo>
                    <a:pt x="47625" y="47053"/>
                  </a:lnTo>
                  <a:lnTo>
                    <a:pt x="47625" y="45732"/>
                  </a:lnTo>
                  <a:lnTo>
                    <a:pt x="47091" y="45186"/>
                  </a:lnTo>
                  <a:lnTo>
                    <a:pt x="45732" y="45186"/>
                  </a:lnTo>
                  <a:lnTo>
                    <a:pt x="45212" y="45732"/>
                  </a:lnTo>
                  <a:lnTo>
                    <a:pt x="45212" y="46418"/>
                  </a:lnTo>
                  <a:lnTo>
                    <a:pt x="45212" y="47053"/>
                  </a:lnTo>
                  <a:lnTo>
                    <a:pt x="45732" y="47599"/>
                  </a:lnTo>
                  <a:lnTo>
                    <a:pt x="46431" y="47599"/>
                  </a:lnTo>
                  <a:lnTo>
                    <a:pt x="46278" y="47752"/>
                  </a:lnTo>
                  <a:lnTo>
                    <a:pt x="46278" y="48437"/>
                  </a:lnTo>
                  <a:lnTo>
                    <a:pt x="46278" y="49110"/>
                  </a:lnTo>
                  <a:lnTo>
                    <a:pt x="45224" y="49212"/>
                  </a:lnTo>
                  <a:lnTo>
                    <a:pt x="44691" y="49745"/>
                  </a:lnTo>
                  <a:lnTo>
                    <a:pt x="44691" y="50393"/>
                  </a:lnTo>
                  <a:lnTo>
                    <a:pt x="44691" y="51066"/>
                  </a:lnTo>
                  <a:lnTo>
                    <a:pt x="44805" y="51206"/>
                  </a:lnTo>
                  <a:lnTo>
                    <a:pt x="44678" y="51333"/>
                  </a:lnTo>
                  <a:lnTo>
                    <a:pt x="43611" y="51333"/>
                  </a:lnTo>
                  <a:lnTo>
                    <a:pt x="43065" y="51879"/>
                  </a:lnTo>
                  <a:lnTo>
                    <a:pt x="43065" y="52539"/>
                  </a:lnTo>
                  <a:lnTo>
                    <a:pt x="43065" y="53200"/>
                  </a:lnTo>
                  <a:lnTo>
                    <a:pt x="43611" y="53746"/>
                  </a:lnTo>
                  <a:lnTo>
                    <a:pt x="44932" y="53746"/>
                  </a:lnTo>
                  <a:lnTo>
                    <a:pt x="45186" y="53479"/>
                  </a:lnTo>
                  <a:lnTo>
                    <a:pt x="46266" y="53479"/>
                  </a:lnTo>
                  <a:lnTo>
                    <a:pt x="46799" y="52971"/>
                  </a:lnTo>
                  <a:lnTo>
                    <a:pt x="46799" y="51612"/>
                  </a:lnTo>
                  <a:lnTo>
                    <a:pt x="46672" y="51485"/>
                  </a:lnTo>
                  <a:lnTo>
                    <a:pt x="47078" y="51066"/>
                  </a:lnTo>
                  <a:lnTo>
                    <a:pt x="47078" y="49745"/>
                  </a:lnTo>
                  <a:lnTo>
                    <a:pt x="48158" y="49657"/>
                  </a:lnTo>
                  <a:lnTo>
                    <a:pt x="48679" y="49110"/>
                  </a:lnTo>
                  <a:lnTo>
                    <a:pt x="48679" y="47752"/>
                  </a:lnTo>
                  <a:close/>
                </a:path>
                <a:path w="52070" h="57785">
                  <a:moveTo>
                    <a:pt x="51638" y="55880"/>
                  </a:moveTo>
                  <a:lnTo>
                    <a:pt x="51104" y="55346"/>
                  </a:lnTo>
                  <a:lnTo>
                    <a:pt x="49771" y="55346"/>
                  </a:lnTo>
                  <a:lnTo>
                    <a:pt x="49237" y="55880"/>
                  </a:lnTo>
                  <a:lnTo>
                    <a:pt x="49237" y="56565"/>
                  </a:lnTo>
                  <a:lnTo>
                    <a:pt x="49237" y="57226"/>
                  </a:lnTo>
                  <a:lnTo>
                    <a:pt x="49771" y="57759"/>
                  </a:lnTo>
                  <a:lnTo>
                    <a:pt x="51104" y="57759"/>
                  </a:lnTo>
                  <a:lnTo>
                    <a:pt x="51638" y="57226"/>
                  </a:lnTo>
                  <a:lnTo>
                    <a:pt x="51638" y="55880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" name="object 205"/>
            <p:cNvSpPr/>
            <p:nvPr/>
          </p:nvSpPr>
          <p:spPr>
            <a:xfrm>
              <a:off x="6445377" y="4584502"/>
              <a:ext cx="67945" cy="53975"/>
            </a:xfrm>
            <a:custGeom>
              <a:avLst/>
              <a:gdLst/>
              <a:ahLst/>
              <a:cxnLst/>
              <a:rect l="l" t="t" r="r" b="b"/>
              <a:pathLst>
                <a:path w="67945" h="53975">
                  <a:moveTo>
                    <a:pt x="2413" y="1905"/>
                  </a:moveTo>
                  <a:lnTo>
                    <a:pt x="1879" y="1358"/>
                  </a:lnTo>
                  <a:lnTo>
                    <a:pt x="546" y="1358"/>
                  </a:lnTo>
                  <a:lnTo>
                    <a:pt x="0" y="1905"/>
                  </a:lnTo>
                  <a:lnTo>
                    <a:pt x="0" y="2565"/>
                  </a:lnTo>
                  <a:lnTo>
                    <a:pt x="0" y="3238"/>
                  </a:lnTo>
                  <a:lnTo>
                    <a:pt x="546" y="3784"/>
                  </a:lnTo>
                  <a:lnTo>
                    <a:pt x="1879" y="3784"/>
                  </a:lnTo>
                  <a:lnTo>
                    <a:pt x="2413" y="3238"/>
                  </a:lnTo>
                  <a:lnTo>
                    <a:pt x="2413" y="1905"/>
                  </a:lnTo>
                  <a:close/>
                </a:path>
                <a:path w="67945" h="53975">
                  <a:moveTo>
                    <a:pt x="3746" y="10706"/>
                  </a:moveTo>
                  <a:lnTo>
                    <a:pt x="3213" y="10185"/>
                  </a:lnTo>
                  <a:lnTo>
                    <a:pt x="1879" y="10185"/>
                  </a:lnTo>
                  <a:lnTo>
                    <a:pt x="1333" y="10706"/>
                  </a:lnTo>
                  <a:lnTo>
                    <a:pt x="1333" y="11417"/>
                  </a:lnTo>
                  <a:lnTo>
                    <a:pt x="1333" y="12077"/>
                  </a:lnTo>
                  <a:lnTo>
                    <a:pt x="1879" y="12585"/>
                  </a:lnTo>
                  <a:lnTo>
                    <a:pt x="3213" y="12585"/>
                  </a:lnTo>
                  <a:lnTo>
                    <a:pt x="3746" y="12077"/>
                  </a:lnTo>
                  <a:lnTo>
                    <a:pt x="3746" y="10706"/>
                  </a:lnTo>
                  <a:close/>
                </a:path>
                <a:path w="67945" h="53975">
                  <a:moveTo>
                    <a:pt x="4000" y="7264"/>
                  </a:moveTo>
                  <a:lnTo>
                    <a:pt x="3467" y="6731"/>
                  </a:lnTo>
                  <a:lnTo>
                    <a:pt x="2146" y="6731"/>
                  </a:lnTo>
                  <a:lnTo>
                    <a:pt x="1612" y="7264"/>
                  </a:lnTo>
                  <a:lnTo>
                    <a:pt x="1612" y="7912"/>
                  </a:lnTo>
                  <a:lnTo>
                    <a:pt x="1612" y="8585"/>
                  </a:lnTo>
                  <a:lnTo>
                    <a:pt x="2146" y="9131"/>
                  </a:lnTo>
                  <a:lnTo>
                    <a:pt x="3467" y="9131"/>
                  </a:lnTo>
                  <a:lnTo>
                    <a:pt x="4000" y="8585"/>
                  </a:lnTo>
                  <a:lnTo>
                    <a:pt x="4000" y="7264"/>
                  </a:lnTo>
                  <a:close/>
                </a:path>
                <a:path w="67945" h="53975">
                  <a:moveTo>
                    <a:pt x="4279" y="26797"/>
                  </a:moveTo>
                  <a:lnTo>
                    <a:pt x="3746" y="26250"/>
                  </a:lnTo>
                  <a:lnTo>
                    <a:pt x="2413" y="26250"/>
                  </a:lnTo>
                  <a:lnTo>
                    <a:pt x="1879" y="26797"/>
                  </a:lnTo>
                  <a:lnTo>
                    <a:pt x="1879" y="27457"/>
                  </a:lnTo>
                  <a:lnTo>
                    <a:pt x="1879" y="28092"/>
                  </a:lnTo>
                  <a:lnTo>
                    <a:pt x="2413" y="28663"/>
                  </a:lnTo>
                  <a:lnTo>
                    <a:pt x="3746" y="28663"/>
                  </a:lnTo>
                  <a:lnTo>
                    <a:pt x="4279" y="28092"/>
                  </a:lnTo>
                  <a:lnTo>
                    <a:pt x="4279" y="26797"/>
                  </a:lnTo>
                  <a:close/>
                </a:path>
                <a:path w="67945" h="53975">
                  <a:moveTo>
                    <a:pt x="4826" y="558"/>
                  </a:moveTo>
                  <a:lnTo>
                    <a:pt x="4279" y="0"/>
                  </a:lnTo>
                  <a:lnTo>
                    <a:pt x="2971" y="0"/>
                  </a:lnTo>
                  <a:lnTo>
                    <a:pt x="2413" y="558"/>
                  </a:lnTo>
                  <a:lnTo>
                    <a:pt x="2413" y="1244"/>
                  </a:lnTo>
                  <a:lnTo>
                    <a:pt x="2413" y="1905"/>
                  </a:lnTo>
                  <a:lnTo>
                    <a:pt x="2971" y="2438"/>
                  </a:lnTo>
                  <a:lnTo>
                    <a:pt x="4279" y="2438"/>
                  </a:lnTo>
                  <a:lnTo>
                    <a:pt x="4826" y="1905"/>
                  </a:lnTo>
                  <a:lnTo>
                    <a:pt x="4826" y="558"/>
                  </a:lnTo>
                  <a:close/>
                </a:path>
                <a:path w="67945" h="53975">
                  <a:moveTo>
                    <a:pt x="5613" y="4318"/>
                  </a:moveTo>
                  <a:lnTo>
                    <a:pt x="5080" y="3784"/>
                  </a:lnTo>
                  <a:lnTo>
                    <a:pt x="3746" y="3784"/>
                  </a:lnTo>
                  <a:lnTo>
                    <a:pt x="3213" y="4318"/>
                  </a:lnTo>
                  <a:lnTo>
                    <a:pt x="3213" y="4965"/>
                  </a:lnTo>
                  <a:lnTo>
                    <a:pt x="3213" y="5651"/>
                  </a:lnTo>
                  <a:lnTo>
                    <a:pt x="3746" y="6197"/>
                  </a:lnTo>
                  <a:lnTo>
                    <a:pt x="5080" y="6197"/>
                  </a:lnTo>
                  <a:lnTo>
                    <a:pt x="5613" y="5651"/>
                  </a:lnTo>
                  <a:lnTo>
                    <a:pt x="5613" y="4318"/>
                  </a:lnTo>
                  <a:close/>
                </a:path>
                <a:path w="67945" h="53975">
                  <a:moveTo>
                    <a:pt x="6705" y="24371"/>
                  </a:moveTo>
                  <a:lnTo>
                    <a:pt x="6172" y="23837"/>
                  </a:lnTo>
                  <a:lnTo>
                    <a:pt x="4826" y="23837"/>
                  </a:lnTo>
                  <a:lnTo>
                    <a:pt x="4279" y="24371"/>
                  </a:lnTo>
                  <a:lnTo>
                    <a:pt x="4279" y="23837"/>
                  </a:lnTo>
                  <a:lnTo>
                    <a:pt x="3746" y="23329"/>
                  </a:lnTo>
                  <a:lnTo>
                    <a:pt x="2413" y="23329"/>
                  </a:lnTo>
                  <a:lnTo>
                    <a:pt x="1879" y="23837"/>
                  </a:lnTo>
                  <a:lnTo>
                    <a:pt x="1879" y="24511"/>
                  </a:lnTo>
                  <a:lnTo>
                    <a:pt x="1879" y="25171"/>
                  </a:lnTo>
                  <a:lnTo>
                    <a:pt x="2413" y="25704"/>
                  </a:lnTo>
                  <a:lnTo>
                    <a:pt x="3746" y="25704"/>
                  </a:lnTo>
                  <a:lnTo>
                    <a:pt x="4279" y="25171"/>
                  </a:lnTo>
                  <a:lnTo>
                    <a:pt x="4279" y="25692"/>
                  </a:lnTo>
                  <a:lnTo>
                    <a:pt x="4826" y="26250"/>
                  </a:lnTo>
                  <a:lnTo>
                    <a:pt x="6172" y="26250"/>
                  </a:lnTo>
                  <a:lnTo>
                    <a:pt x="6705" y="25692"/>
                  </a:lnTo>
                  <a:lnTo>
                    <a:pt x="6705" y="24371"/>
                  </a:lnTo>
                  <a:close/>
                </a:path>
                <a:path w="67945" h="53975">
                  <a:moveTo>
                    <a:pt x="7251" y="8077"/>
                  </a:moveTo>
                  <a:lnTo>
                    <a:pt x="6692" y="7531"/>
                  </a:lnTo>
                  <a:lnTo>
                    <a:pt x="5359" y="7531"/>
                  </a:lnTo>
                  <a:lnTo>
                    <a:pt x="4826" y="8077"/>
                  </a:lnTo>
                  <a:lnTo>
                    <a:pt x="4826" y="8724"/>
                  </a:lnTo>
                  <a:lnTo>
                    <a:pt x="4826" y="9398"/>
                  </a:lnTo>
                  <a:lnTo>
                    <a:pt x="5359" y="9918"/>
                  </a:lnTo>
                  <a:lnTo>
                    <a:pt x="6692" y="9918"/>
                  </a:lnTo>
                  <a:lnTo>
                    <a:pt x="7251" y="9398"/>
                  </a:lnTo>
                  <a:lnTo>
                    <a:pt x="7251" y="8077"/>
                  </a:lnTo>
                  <a:close/>
                </a:path>
                <a:path w="67945" h="53975">
                  <a:moveTo>
                    <a:pt x="8661" y="13093"/>
                  </a:moveTo>
                  <a:lnTo>
                    <a:pt x="8458" y="12446"/>
                  </a:lnTo>
                  <a:lnTo>
                    <a:pt x="8293" y="12065"/>
                  </a:lnTo>
                  <a:lnTo>
                    <a:pt x="8242" y="11811"/>
                  </a:lnTo>
                  <a:lnTo>
                    <a:pt x="8026" y="11188"/>
                  </a:lnTo>
                  <a:lnTo>
                    <a:pt x="7353" y="10833"/>
                  </a:lnTo>
                  <a:lnTo>
                    <a:pt x="6705" y="11061"/>
                  </a:lnTo>
                  <a:lnTo>
                    <a:pt x="6096" y="11264"/>
                  </a:lnTo>
                  <a:lnTo>
                    <a:pt x="5727" y="11950"/>
                  </a:lnTo>
                  <a:lnTo>
                    <a:pt x="5969" y="12585"/>
                  </a:lnTo>
                  <a:lnTo>
                    <a:pt x="6057" y="12801"/>
                  </a:lnTo>
                  <a:lnTo>
                    <a:pt x="6096" y="13004"/>
                  </a:lnTo>
                  <a:lnTo>
                    <a:pt x="6172" y="13195"/>
                  </a:lnTo>
                  <a:lnTo>
                    <a:pt x="6375" y="13855"/>
                  </a:lnTo>
                  <a:lnTo>
                    <a:pt x="7073" y="14173"/>
                  </a:lnTo>
                  <a:lnTo>
                    <a:pt x="7696" y="13982"/>
                  </a:lnTo>
                  <a:lnTo>
                    <a:pt x="8293" y="13754"/>
                  </a:lnTo>
                  <a:lnTo>
                    <a:pt x="8661" y="13093"/>
                  </a:lnTo>
                  <a:close/>
                </a:path>
                <a:path w="67945" h="53975">
                  <a:moveTo>
                    <a:pt x="9105" y="46837"/>
                  </a:moveTo>
                  <a:lnTo>
                    <a:pt x="8572" y="46304"/>
                  </a:lnTo>
                  <a:lnTo>
                    <a:pt x="7251" y="46304"/>
                  </a:lnTo>
                  <a:lnTo>
                    <a:pt x="6705" y="46837"/>
                  </a:lnTo>
                  <a:lnTo>
                    <a:pt x="6705" y="47472"/>
                  </a:lnTo>
                  <a:lnTo>
                    <a:pt x="6705" y="48183"/>
                  </a:lnTo>
                  <a:lnTo>
                    <a:pt x="7251" y="48717"/>
                  </a:lnTo>
                  <a:lnTo>
                    <a:pt x="8572" y="48717"/>
                  </a:lnTo>
                  <a:lnTo>
                    <a:pt x="9105" y="48183"/>
                  </a:lnTo>
                  <a:lnTo>
                    <a:pt x="9105" y="46837"/>
                  </a:lnTo>
                  <a:close/>
                </a:path>
                <a:path w="67945" h="53975">
                  <a:moveTo>
                    <a:pt x="9906" y="28092"/>
                  </a:moveTo>
                  <a:lnTo>
                    <a:pt x="9359" y="27559"/>
                  </a:lnTo>
                  <a:lnTo>
                    <a:pt x="8039" y="27559"/>
                  </a:lnTo>
                  <a:lnTo>
                    <a:pt x="7505" y="28092"/>
                  </a:lnTo>
                  <a:lnTo>
                    <a:pt x="7505" y="28803"/>
                  </a:lnTo>
                  <a:lnTo>
                    <a:pt x="7505" y="29438"/>
                  </a:lnTo>
                  <a:lnTo>
                    <a:pt x="8039" y="29972"/>
                  </a:lnTo>
                  <a:lnTo>
                    <a:pt x="9359" y="29972"/>
                  </a:lnTo>
                  <a:lnTo>
                    <a:pt x="9906" y="29438"/>
                  </a:lnTo>
                  <a:lnTo>
                    <a:pt x="9906" y="28092"/>
                  </a:lnTo>
                  <a:close/>
                </a:path>
                <a:path w="67945" h="53975">
                  <a:moveTo>
                    <a:pt x="9906" y="4597"/>
                  </a:moveTo>
                  <a:lnTo>
                    <a:pt x="9359" y="4064"/>
                  </a:lnTo>
                  <a:lnTo>
                    <a:pt x="8039" y="4064"/>
                  </a:lnTo>
                  <a:lnTo>
                    <a:pt x="7505" y="4597"/>
                  </a:lnTo>
                  <a:lnTo>
                    <a:pt x="7505" y="5232"/>
                  </a:lnTo>
                  <a:lnTo>
                    <a:pt x="7505" y="5930"/>
                  </a:lnTo>
                  <a:lnTo>
                    <a:pt x="8039" y="6451"/>
                  </a:lnTo>
                  <a:lnTo>
                    <a:pt x="9359" y="6451"/>
                  </a:lnTo>
                  <a:lnTo>
                    <a:pt x="9906" y="5930"/>
                  </a:lnTo>
                  <a:lnTo>
                    <a:pt x="9906" y="4597"/>
                  </a:lnTo>
                  <a:close/>
                </a:path>
                <a:path w="67945" h="53975">
                  <a:moveTo>
                    <a:pt x="10185" y="31597"/>
                  </a:moveTo>
                  <a:lnTo>
                    <a:pt x="9652" y="31051"/>
                  </a:lnTo>
                  <a:lnTo>
                    <a:pt x="8293" y="31051"/>
                  </a:lnTo>
                  <a:lnTo>
                    <a:pt x="7772" y="31597"/>
                  </a:lnTo>
                  <a:lnTo>
                    <a:pt x="7772" y="32283"/>
                  </a:lnTo>
                  <a:lnTo>
                    <a:pt x="7772" y="32918"/>
                  </a:lnTo>
                  <a:lnTo>
                    <a:pt x="8293" y="33464"/>
                  </a:lnTo>
                  <a:lnTo>
                    <a:pt x="9652" y="33464"/>
                  </a:lnTo>
                  <a:lnTo>
                    <a:pt x="10185" y="32918"/>
                  </a:lnTo>
                  <a:lnTo>
                    <a:pt x="10185" y="31597"/>
                  </a:lnTo>
                  <a:close/>
                </a:path>
                <a:path w="67945" h="53975">
                  <a:moveTo>
                    <a:pt x="10439" y="9410"/>
                  </a:moveTo>
                  <a:lnTo>
                    <a:pt x="9906" y="8864"/>
                  </a:lnTo>
                  <a:lnTo>
                    <a:pt x="8572" y="8864"/>
                  </a:lnTo>
                  <a:lnTo>
                    <a:pt x="8039" y="9410"/>
                  </a:lnTo>
                  <a:lnTo>
                    <a:pt x="8039" y="10071"/>
                  </a:lnTo>
                  <a:lnTo>
                    <a:pt x="8039" y="10706"/>
                  </a:lnTo>
                  <a:lnTo>
                    <a:pt x="8572" y="11277"/>
                  </a:lnTo>
                  <a:lnTo>
                    <a:pt x="9906" y="11277"/>
                  </a:lnTo>
                  <a:lnTo>
                    <a:pt x="10439" y="10706"/>
                  </a:lnTo>
                  <a:lnTo>
                    <a:pt x="10439" y="9410"/>
                  </a:lnTo>
                  <a:close/>
                </a:path>
                <a:path w="67945" h="53975">
                  <a:moveTo>
                    <a:pt x="11518" y="40436"/>
                  </a:moveTo>
                  <a:lnTo>
                    <a:pt x="10985" y="39890"/>
                  </a:lnTo>
                  <a:lnTo>
                    <a:pt x="9652" y="39890"/>
                  </a:lnTo>
                  <a:lnTo>
                    <a:pt x="9118" y="40436"/>
                  </a:lnTo>
                  <a:lnTo>
                    <a:pt x="9118" y="41084"/>
                  </a:lnTo>
                  <a:lnTo>
                    <a:pt x="9118" y="41732"/>
                  </a:lnTo>
                  <a:lnTo>
                    <a:pt x="9652" y="42278"/>
                  </a:lnTo>
                  <a:lnTo>
                    <a:pt x="10985" y="42278"/>
                  </a:lnTo>
                  <a:lnTo>
                    <a:pt x="11518" y="41732"/>
                  </a:lnTo>
                  <a:lnTo>
                    <a:pt x="11518" y="40436"/>
                  </a:lnTo>
                  <a:close/>
                </a:path>
                <a:path w="67945" h="53975">
                  <a:moveTo>
                    <a:pt x="13131" y="5930"/>
                  </a:moveTo>
                  <a:lnTo>
                    <a:pt x="12598" y="5359"/>
                  </a:lnTo>
                  <a:lnTo>
                    <a:pt x="11239" y="5359"/>
                  </a:lnTo>
                  <a:lnTo>
                    <a:pt x="10718" y="5930"/>
                  </a:lnTo>
                  <a:lnTo>
                    <a:pt x="10718" y="6553"/>
                  </a:lnTo>
                  <a:lnTo>
                    <a:pt x="10718" y="7264"/>
                  </a:lnTo>
                  <a:lnTo>
                    <a:pt x="11239" y="7797"/>
                  </a:lnTo>
                  <a:lnTo>
                    <a:pt x="12598" y="7797"/>
                  </a:lnTo>
                  <a:lnTo>
                    <a:pt x="13131" y="7264"/>
                  </a:lnTo>
                  <a:lnTo>
                    <a:pt x="13131" y="5930"/>
                  </a:lnTo>
                  <a:close/>
                </a:path>
                <a:path w="67945" h="53975">
                  <a:moveTo>
                    <a:pt x="13258" y="36106"/>
                  </a:moveTo>
                  <a:lnTo>
                    <a:pt x="12915" y="35433"/>
                  </a:lnTo>
                  <a:lnTo>
                    <a:pt x="12280" y="35255"/>
                  </a:lnTo>
                  <a:lnTo>
                    <a:pt x="11747" y="35001"/>
                  </a:lnTo>
                  <a:lnTo>
                    <a:pt x="11239" y="34836"/>
                  </a:lnTo>
                  <a:lnTo>
                    <a:pt x="10693" y="34658"/>
                  </a:lnTo>
                  <a:lnTo>
                    <a:pt x="10020" y="34505"/>
                  </a:lnTo>
                  <a:lnTo>
                    <a:pt x="9372" y="34874"/>
                  </a:lnTo>
                  <a:lnTo>
                    <a:pt x="9182" y="35521"/>
                  </a:lnTo>
                  <a:lnTo>
                    <a:pt x="9029" y="36182"/>
                  </a:lnTo>
                  <a:lnTo>
                    <a:pt x="9398" y="36804"/>
                  </a:lnTo>
                  <a:lnTo>
                    <a:pt x="10020" y="37020"/>
                  </a:lnTo>
                  <a:lnTo>
                    <a:pt x="10553" y="37160"/>
                  </a:lnTo>
                  <a:lnTo>
                    <a:pt x="11023" y="37287"/>
                  </a:lnTo>
                  <a:lnTo>
                    <a:pt x="11480" y="37477"/>
                  </a:lnTo>
                  <a:lnTo>
                    <a:pt x="12103" y="37693"/>
                  </a:lnTo>
                  <a:lnTo>
                    <a:pt x="12801" y="37350"/>
                  </a:lnTo>
                  <a:lnTo>
                    <a:pt x="13258" y="36106"/>
                  </a:lnTo>
                  <a:close/>
                </a:path>
                <a:path w="67945" h="53975">
                  <a:moveTo>
                    <a:pt x="13398" y="32639"/>
                  </a:moveTo>
                  <a:lnTo>
                    <a:pt x="12852" y="32118"/>
                  </a:lnTo>
                  <a:lnTo>
                    <a:pt x="11531" y="32118"/>
                  </a:lnTo>
                  <a:lnTo>
                    <a:pt x="10998" y="32639"/>
                  </a:lnTo>
                  <a:lnTo>
                    <a:pt x="10998" y="33324"/>
                  </a:lnTo>
                  <a:lnTo>
                    <a:pt x="10998" y="33985"/>
                  </a:lnTo>
                  <a:lnTo>
                    <a:pt x="11531" y="34531"/>
                  </a:lnTo>
                  <a:lnTo>
                    <a:pt x="12852" y="34531"/>
                  </a:lnTo>
                  <a:lnTo>
                    <a:pt x="13398" y="33985"/>
                  </a:lnTo>
                  <a:lnTo>
                    <a:pt x="13398" y="32639"/>
                  </a:lnTo>
                  <a:close/>
                </a:path>
                <a:path w="67945" h="53975">
                  <a:moveTo>
                    <a:pt x="13652" y="29171"/>
                  </a:moveTo>
                  <a:lnTo>
                    <a:pt x="13144" y="28663"/>
                  </a:lnTo>
                  <a:lnTo>
                    <a:pt x="11798" y="28663"/>
                  </a:lnTo>
                  <a:lnTo>
                    <a:pt x="11239" y="29171"/>
                  </a:lnTo>
                  <a:lnTo>
                    <a:pt x="11239" y="29883"/>
                  </a:lnTo>
                  <a:lnTo>
                    <a:pt x="11239" y="30518"/>
                  </a:lnTo>
                  <a:lnTo>
                    <a:pt x="11798" y="31051"/>
                  </a:lnTo>
                  <a:lnTo>
                    <a:pt x="13144" y="31051"/>
                  </a:lnTo>
                  <a:lnTo>
                    <a:pt x="13652" y="30518"/>
                  </a:lnTo>
                  <a:lnTo>
                    <a:pt x="13652" y="29171"/>
                  </a:lnTo>
                  <a:close/>
                </a:path>
                <a:path w="67945" h="53975">
                  <a:moveTo>
                    <a:pt x="13919" y="38836"/>
                  </a:moveTo>
                  <a:lnTo>
                    <a:pt x="13398" y="38277"/>
                  </a:lnTo>
                  <a:lnTo>
                    <a:pt x="12065" y="38277"/>
                  </a:lnTo>
                  <a:lnTo>
                    <a:pt x="11531" y="38836"/>
                  </a:lnTo>
                  <a:lnTo>
                    <a:pt x="11531" y="39471"/>
                  </a:lnTo>
                  <a:lnTo>
                    <a:pt x="11531" y="40144"/>
                  </a:lnTo>
                  <a:lnTo>
                    <a:pt x="12065" y="40703"/>
                  </a:lnTo>
                  <a:lnTo>
                    <a:pt x="13398" y="40703"/>
                  </a:lnTo>
                  <a:lnTo>
                    <a:pt x="13919" y="40144"/>
                  </a:lnTo>
                  <a:lnTo>
                    <a:pt x="13919" y="38836"/>
                  </a:lnTo>
                  <a:close/>
                </a:path>
                <a:path w="67945" h="53975">
                  <a:moveTo>
                    <a:pt x="14744" y="51917"/>
                  </a:moveTo>
                  <a:lnTo>
                    <a:pt x="14185" y="51384"/>
                  </a:lnTo>
                  <a:lnTo>
                    <a:pt x="12852" y="51384"/>
                  </a:lnTo>
                  <a:lnTo>
                    <a:pt x="12331" y="51917"/>
                  </a:lnTo>
                  <a:lnTo>
                    <a:pt x="12331" y="52578"/>
                  </a:lnTo>
                  <a:lnTo>
                    <a:pt x="12331" y="53251"/>
                  </a:lnTo>
                  <a:lnTo>
                    <a:pt x="12852" y="53809"/>
                  </a:lnTo>
                  <a:lnTo>
                    <a:pt x="14185" y="53809"/>
                  </a:lnTo>
                  <a:lnTo>
                    <a:pt x="14744" y="53251"/>
                  </a:lnTo>
                  <a:lnTo>
                    <a:pt x="14744" y="51917"/>
                  </a:lnTo>
                  <a:close/>
                </a:path>
                <a:path w="67945" h="53975">
                  <a:moveTo>
                    <a:pt x="14986" y="10185"/>
                  </a:moveTo>
                  <a:lnTo>
                    <a:pt x="14452" y="9677"/>
                  </a:lnTo>
                  <a:lnTo>
                    <a:pt x="13144" y="9677"/>
                  </a:lnTo>
                  <a:lnTo>
                    <a:pt x="12611" y="10185"/>
                  </a:lnTo>
                  <a:lnTo>
                    <a:pt x="12611" y="10871"/>
                  </a:lnTo>
                  <a:lnTo>
                    <a:pt x="12611" y="11531"/>
                  </a:lnTo>
                  <a:lnTo>
                    <a:pt x="13131" y="12065"/>
                  </a:lnTo>
                  <a:lnTo>
                    <a:pt x="12331" y="12065"/>
                  </a:lnTo>
                  <a:lnTo>
                    <a:pt x="11798" y="12585"/>
                  </a:lnTo>
                  <a:lnTo>
                    <a:pt x="11798" y="13284"/>
                  </a:lnTo>
                  <a:lnTo>
                    <a:pt x="11798" y="13919"/>
                  </a:lnTo>
                  <a:lnTo>
                    <a:pt x="12331" y="14465"/>
                  </a:lnTo>
                  <a:lnTo>
                    <a:pt x="13665" y="14465"/>
                  </a:lnTo>
                  <a:lnTo>
                    <a:pt x="14198" y="13919"/>
                  </a:lnTo>
                  <a:lnTo>
                    <a:pt x="14198" y="12585"/>
                  </a:lnTo>
                  <a:lnTo>
                    <a:pt x="13677" y="12077"/>
                  </a:lnTo>
                  <a:lnTo>
                    <a:pt x="14452" y="12077"/>
                  </a:lnTo>
                  <a:lnTo>
                    <a:pt x="14986" y="11531"/>
                  </a:lnTo>
                  <a:lnTo>
                    <a:pt x="14986" y="10185"/>
                  </a:lnTo>
                  <a:close/>
                </a:path>
                <a:path w="67945" h="53975">
                  <a:moveTo>
                    <a:pt x="17145" y="42824"/>
                  </a:moveTo>
                  <a:lnTo>
                    <a:pt x="16611" y="42278"/>
                  </a:lnTo>
                  <a:lnTo>
                    <a:pt x="15265" y="42278"/>
                  </a:lnTo>
                  <a:lnTo>
                    <a:pt x="14744" y="42824"/>
                  </a:lnTo>
                  <a:lnTo>
                    <a:pt x="14744" y="43510"/>
                  </a:lnTo>
                  <a:lnTo>
                    <a:pt x="14744" y="44170"/>
                  </a:lnTo>
                  <a:lnTo>
                    <a:pt x="15265" y="44691"/>
                  </a:lnTo>
                  <a:lnTo>
                    <a:pt x="16611" y="44691"/>
                  </a:lnTo>
                  <a:lnTo>
                    <a:pt x="17145" y="44170"/>
                  </a:lnTo>
                  <a:lnTo>
                    <a:pt x="17145" y="42824"/>
                  </a:lnTo>
                  <a:close/>
                </a:path>
                <a:path w="67945" h="53975">
                  <a:moveTo>
                    <a:pt x="17145" y="32918"/>
                  </a:moveTo>
                  <a:lnTo>
                    <a:pt x="16611" y="32385"/>
                  </a:lnTo>
                  <a:lnTo>
                    <a:pt x="15265" y="32385"/>
                  </a:lnTo>
                  <a:lnTo>
                    <a:pt x="14744" y="32918"/>
                  </a:lnTo>
                  <a:lnTo>
                    <a:pt x="14744" y="33578"/>
                  </a:lnTo>
                  <a:lnTo>
                    <a:pt x="14744" y="34264"/>
                  </a:lnTo>
                  <a:lnTo>
                    <a:pt x="15265" y="34810"/>
                  </a:lnTo>
                  <a:lnTo>
                    <a:pt x="16611" y="34810"/>
                  </a:lnTo>
                  <a:lnTo>
                    <a:pt x="17145" y="34264"/>
                  </a:lnTo>
                  <a:lnTo>
                    <a:pt x="17145" y="32918"/>
                  </a:lnTo>
                  <a:close/>
                </a:path>
                <a:path w="67945" h="53975">
                  <a:moveTo>
                    <a:pt x="17653" y="38836"/>
                  </a:moveTo>
                  <a:lnTo>
                    <a:pt x="17145" y="38277"/>
                  </a:lnTo>
                  <a:lnTo>
                    <a:pt x="16598" y="38277"/>
                  </a:lnTo>
                  <a:lnTo>
                    <a:pt x="16878" y="38023"/>
                  </a:lnTo>
                  <a:lnTo>
                    <a:pt x="16878" y="36652"/>
                  </a:lnTo>
                  <a:lnTo>
                    <a:pt x="16306" y="36156"/>
                  </a:lnTo>
                  <a:lnTo>
                    <a:pt x="14986" y="36156"/>
                  </a:lnTo>
                  <a:lnTo>
                    <a:pt x="14452" y="36652"/>
                  </a:lnTo>
                  <a:lnTo>
                    <a:pt x="14452" y="37338"/>
                  </a:lnTo>
                  <a:lnTo>
                    <a:pt x="14452" y="38023"/>
                  </a:lnTo>
                  <a:lnTo>
                    <a:pt x="14986" y="38557"/>
                  </a:lnTo>
                  <a:lnTo>
                    <a:pt x="15532" y="38557"/>
                  </a:lnTo>
                  <a:lnTo>
                    <a:pt x="15265" y="38836"/>
                  </a:lnTo>
                  <a:lnTo>
                    <a:pt x="15265" y="39471"/>
                  </a:lnTo>
                  <a:lnTo>
                    <a:pt x="15265" y="40144"/>
                  </a:lnTo>
                  <a:lnTo>
                    <a:pt x="15798" y="40703"/>
                  </a:lnTo>
                  <a:lnTo>
                    <a:pt x="17145" y="40703"/>
                  </a:lnTo>
                  <a:lnTo>
                    <a:pt x="17653" y="40144"/>
                  </a:lnTo>
                  <a:lnTo>
                    <a:pt x="17653" y="38836"/>
                  </a:lnTo>
                  <a:close/>
                </a:path>
                <a:path w="67945" h="53975">
                  <a:moveTo>
                    <a:pt x="19265" y="15290"/>
                  </a:moveTo>
                  <a:lnTo>
                    <a:pt x="18719" y="14732"/>
                  </a:lnTo>
                  <a:lnTo>
                    <a:pt x="17399" y="14732"/>
                  </a:lnTo>
                  <a:lnTo>
                    <a:pt x="17653" y="14478"/>
                  </a:lnTo>
                  <a:lnTo>
                    <a:pt x="17653" y="13106"/>
                  </a:lnTo>
                  <a:lnTo>
                    <a:pt x="17145" y="12585"/>
                  </a:lnTo>
                  <a:lnTo>
                    <a:pt x="17919" y="12585"/>
                  </a:lnTo>
                  <a:lnTo>
                    <a:pt x="18453" y="12077"/>
                  </a:lnTo>
                  <a:lnTo>
                    <a:pt x="18453" y="10706"/>
                  </a:lnTo>
                  <a:lnTo>
                    <a:pt x="17919" y="10185"/>
                  </a:lnTo>
                  <a:lnTo>
                    <a:pt x="16611" y="10185"/>
                  </a:lnTo>
                  <a:lnTo>
                    <a:pt x="16065" y="10706"/>
                  </a:lnTo>
                  <a:lnTo>
                    <a:pt x="16065" y="11417"/>
                  </a:lnTo>
                  <a:lnTo>
                    <a:pt x="16065" y="12077"/>
                  </a:lnTo>
                  <a:lnTo>
                    <a:pt x="16611" y="12585"/>
                  </a:lnTo>
                  <a:lnTo>
                    <a:pt x="15798" y="12585"/>
                  </a:lnTo>
                  <a:lnTo>
                    <a:pt x="15265" y="13106"/>
                  </a:lnTo>
                  <a:lnTo>
                    <a:pt x="15265" y="13817"/>
                  </a:lnTo>
                  <a:lnTo>
                    <a:pt x="15265" y="14478"/>
                  </a:lnTo>
                  <a:lnTo>
                    <a:pt x="15798" y="14998"/>
                  </a:lnTo>
                  <a:lnTo>
                    <a:pt x="17132" y="14998"/>
                  </a:lnTo>
                  <a:lnTo>
                    <a:pt x="16878" y="15290"/>
                  </a:lnTo>
                  <a:lnTo>
                    <a:pt x="16878" y="15963"/>
                  </a:lnTo>
                  <a:lnTo>
                    <a:pt x="16878" y="16611"/>
                  </a:lnTo>
                  <a:lnTo>
                    <a:pt x="17386" y="17157"/>
                  </a:lnTo>
                  <a:lnTo>
                    <a:pt x="18719" y="17157"/>
                  </a:lnTo>
                  <a:lnTo>
                    <a:pt x="19265" y="16611"/>
                  </a:lnTo>
                  <a:lnTo>
                    <a:pt x="19265" y="15290"/>
                  </a:lnTo>
                  <a:close/>
                </a:path>
                <a:path w="67945" h="53975">
                  <a:moveTo>
                    <a:pt x="20612" y="34531"/>
                  </a:moveTo>
                  <a:lnTo>
                    <a:pt x="20078" y="33997"/>
                  </a:lnTo>
                  <a:lnTo>
                    <a:pt x="18732" y="33997"/>
                  </a:lnTo>
                  <a:lnTo>
                    <a:pt x="18211" y="34531"/>
                  </a:lnTo>
                  <a:lnTo>
                    <a:pt x="18211" y="35242"/>
                  </a:lnTo>
                  <a:lnTo>
                    <a:pt x="18211" y="35890"/>
                  </a:lnTo>
                  <a:lnTo>
                    <a:pt x="18732" y="36410"/>
                  </a:lnTo>
                  <a:lnTo>
                    <a:pt x="20078" y="36410"/>
                  </a:lnTo>
                  <a:lnTo>
                    <a:pt x="20612" y="35890"/>
                  </a:lnTo>
                  <a:lnTo>
                    <a:pt x="20612" y="34531"/>
                  </a:lnTo>
                  <a:close/>
                </a:path>
                <a:path w="67945" h="53975">
                  <a:moveTo>
                    <a:pt x="20878" y="51396"/>
                  </a:moveTo>
                  <a:lnTo>
                    <a:pt x="20345" y="50838"/>
                  </a:lnTo>
                  <a:lnTo>
                    <a:pt x="18999" y="50838"/>
                  </a:lnTo>
                  <a:lnTo>
                    <a:pt x="18453" y="51396"/>
                  </a:lnTo>
                  <a:lnTo>
                    <a:pt x="18453" y="52057"/>
                  </a:lnTo>
                  <a:lnTo>
                    <a:pt x="18453" y="52717"/>
                  </a:lnTo>
                  <a:lnTo>
                    <a:pt x="18999" y="53251"/>
                  </a:lnTo>
                  <a:lnTo>
                    <a:pt x="20345" y="53251"/>
                  </a:lnTo>
                  <a:lnTo>
                    <a:pt x="20878" y="52717"/>
                  </a:lnTo>
                  <a:lnTo>
                    <a:pt x="20878" y="51396"/>
                  </a:lnTo>
                  <a:close/>
                </a:path>
                <a:path w="67945" h="53975">
                  <a:moveTo>
                    <a:pt x="20878" y="37744"/>
                  </a:moveTo>
                  <a:lnTo>
                    <a:pt x="20345" y="37198"/>
                  </a:lnTo>
                  <a:lnTo>
                    <a:pt x="18999" y="37198"/>
                  </a:lnTo>
                  <a:lnTo>
                    <a:pt x="18453" y="37744"/>
                  </a:lnTo>
                  <a:lnTo>
                    <a:pt x="18453" y="38404"/>
                  </a:lnTo>
                  <a:lnTo>
                    <a:pt x="18453" y="39065"/>
                  </a:lnTo>
                  <a:lnTo>
                    <a:pt x="18999" y="39611"/>
                  </a:lnTo>
                  <a:lnTo>
                    <a:pt x="20345" y="39611"/>
                  </a:lnTo>
                  <a:lnTo>
                    <a:pt x="20878" y="39065"/>
                  </a:lnTo>
                  <a:lnTo>
                    <a:pt x="20878" y="37744"/>
                  </a:lnTo>
                  <a:close/>
                </a:path>
                <a:path w="67945" h="53975">
                  <a:moveTo>
                    <a:pt x="22745" y="42291"/>
                  </a:moveTo>
                  <a:lnTo>
                    <a:pt x="22212" y="41732"/>
                  </a:lnTo>
                  <a:lnTo>
                    <a:pt x="20878" y="41732"/>
                  </a:lnTo>
                  <a:lnTo>
                    <a:pt x="20345" y="42291"/>
                  </a:lnTo>
                  <a:lnTo>
                    <a:pt x="20345" y="42976"/>
                  </a:lnTo>
                  <a:lnTo>
                    <a:pt x="20345" y="43637"/>
                  </a:lnTo>
                  <a:lnTo>
                    <a:pt x="20878" y="44170"/>
                  </a:lnTo>
                  <a:lnTo>
                    <a:pt x="22212" y="44170"/>
                  </a:lnTo>
                  <a:lnTo>
                    <a:pt x="22745" y="43637"/>
                  </a:lnTo>
                  <a:lnTo>
                    <a:pt x="22745" y="42291"/>
                  </a:lnTo>
                  <a:close/>
                </a:path>
                <a:path w="67945" h="53975">
                  <a:moveTo>
                    <a:pt x="24091" y="10439"/>
                  </a:moveTo>
                  <a:lnTo>
                    <a:pt x="23558" y="9918"/>
                  </a:lnTo>
                  <a:lnTo>
                    <a:pt x="22212" y="9918"/>
                  </a:lnTo>
                  <a:lnTo>
                    <a:pt x="21666" y="10439"/>
                  </a:lnTo>
                  <a:lnTo>
                    <a:pt x="21666" y="11137"/>
                  </a:lnTo>
                  <a:lnTo>
                    <a:pt x="21666" y="11798"/>
                  </a:lnTo>
                  <a:lnTo>
                    <a:pt x="22212" y="12357"/>
                  </a:lnTo>
                  <a:lnTo>
                    <a:pt x="23558" y="12357"/>
                  </a:lnTo>
                  <a:lnTo>
                    <a:pt x="24091" y="11798"/>
                  </a:lnTo>
                  <a:lnTo>
                    <a:pt x="24091" y="10439"/>
                  </a:lnTo>
                  <a:close/>
                </a:path>
                <a:path w="67945" h="53975">
                  <a:moveTo>
                    <a:pt x="24638" y="36423"/>
                  </a:moveTo>
                  <a:lnTo>
                    <a:pt x="24091" y="35890"/>
                  </a:lnTo>
                  <a:lnTo>
                    <a:pt x="22745" y="35890"/>
                  </a:lnTo>
                  <a:lnTo>
                    <a:pt x="22212" y="36423"/>
                  </a:lnTo>
                  <a:lnTo>
                    <a:pt x="22212" y="37084"/>
                  </a:lnTo>
                  <a:lnTo>
                    <a:pt x="22212" y="37744"/>
                  </a:lnTo>
                  <a:lnTo>
                    <a:pt x="22491" y="38023"/>
                  </a:lnTo>
                  <a:lnTo>
                    <a:pt x="22212" y="38023"/>
                  </a:lnTo>
                  <a:lnTo>
                    <a:pt x="21666" y="38557"/>
                  </a:lnTo>
                  <a:lnTo>
                    <a:pt x="21666" y="39204"/>
                  </a:lnTo>
                  <a:lnTo>
                    <a:pt x="21666" y="39890"/>
                  </a:lnTo>
                  <a:lnTo>
                    <a:pt x="22212" y="40436"/>
                  </a:lnTo>
                  <a:lnTo>
                    <a:pt x="23558" y="40436"/>
                  </a:lnTo>
                  <a:lnTo>
                    <a:pt x="24091" y="39890"/>
                  </a:lnTo>
                  <a:lnTo>
                    <a:pt x="24091" y="38557"/>
                  </a:lnTo>
                  <a:lnTo>
                    <a:pt x="23812" y="38277"/>
                  </a:lnTo>
                  <a:lnTo>
                    <a:pt x="24091" y="38277"/>
                  </a:lnTo>
                  <a:lnTo>
                    <a:pt x="24638" y="37744"/>
                  </a:lnTo>
                  <a:lnTo>
                    <a:pt x="24638" y="36423"/>
                  </a:lnTo>
                  <a:close/>
                </a:path>
                <a:path w="67945" h="53975">
                  <a:moveTo>
                    <a:pt x="25717" y="14998"/>
                  </a:moveTo>
                  <a:lnTo>
                    <a:pt x="25158" y="14478"/>
                  </a:lnTo>
                  <a:lnTo>
                    <a:pt x="23825" y="14478"/>
                  </a:lnTo>
                  <a:lnTo>
                    <a:pt x="22479" y="14478"/>
                  </a:lnTo>
                  <a:lnTo>
                    <a:pt x="21945" y="14998"/>
                  </a:lnTo>
                  <a:lnTo>
                    <a:pt x="21945" y="15671"/>
                  </a:lnTo>
                  <a:lnTo>
                    <a:pt x="21945" y="16332"/>
                  </a:lnTo>
                  <a:lnTo>
                    <a:pt x="22479" y="16878"/>
                  </a:lnTo>
                  <a:lnTo>
                    <a:pt x="23812" y="16878"/>
                  </a:lnTo>
                  <a:lnTo>
                    <a:pt x="25158" y="16878"/>
                  </a:lnTo>
                  <a:lnTo>
                    <a:pt x="25717" y="16332"/>
                  </a:lnTo>
                  <a:lnTo>
                    <a:pt x="25717" y="14998"/>
                  </a:lnTo>
                  <a:close/>
                </a:path>
                <a:path w="67945" h="53975">
                  <a:moveTo>
                    <a:pt x="26225" y="40436"/>
                  </a:moveTo>
                  <a:lnTo>
                    <a:pt x="25717" y="39890"/>
                  </a:lnTo>
                  <a:lnTo>
                    <a:pt x="24358" y="39890"/>
                  </a:lnTo>
                  <a:lnTo>
                    <a:pt x="23825" y="40436"/>
                  </a:lnTo>
                  <a:lnTo>
                    <a:pt x="23825" y="41084"/>
                  </a:lnTo>
                  <a:lnTo>
                    <a:pt x="23825" y="41732"/>
                  </a:lnTo>
                  <a:lnTo>
                    <a:pt x="24358" y="42278"/>
                  </a:lnTo>
                  <a:lnTo>
                    <a:pt x="25717" y="42278"/>
                  </a:lnTo>
                  <a:lnTo>
                    <a:pt x="26225" y="41732"/>
                  </a:lnTo>
                  <a:lnTo>
                    <a:pt x="26225" y="40436"/>
                  </a:lnTo>
                  <a:close/>
                </a:path>
                <a:path w="67945" h="53975">
                  <a:moveTo>
                    <a:pt x="30213" y="41998"/>
                  </a:moveTo>
                  <a:lnTo>
                    <a:pt x="29718" y="41529"/>
                  </a:lnTo>
                  <a:lnTo>
                    <a:pt x="28371" y="41529"/>
                  </a:lnTo>
                  <a:lnTo>
                    <a:pt x="27825" y="41998"/>
                  </a:lnTo>
                  <a:lnTo>
                    <a:pt x="27825" y="42557"/>
                  </a:lnTo>
                  <a:lnTo>
                    <a:pt x="27305" y="42557"/>
                  </a:lnTo>
                  <a:lnTo>
                    <a:pt x="26797" y="43091"/>
                  </a:lnTo>
                  <a:lnTo>
                    <a:pt x="26797" y="43776"/>
                  </a:lnTo>
                  <a:lnTo>
                    <a:pt x="26797" y="44437"/>
                  </a:lnTo>
                  <a:lnTo>
                    <a:pt x="27305" y="44958"/>
                  </a:lnTo>
                  <a:lnTo>
                    <a:pt x="28625" y="44958"/>
                  </a:lnTo>
                  <a:lnTo>
                    <a:pt x="29184" y="44437"/>
                  </a:lnTo>
                  <a:lnTo>
                    <a:pt x="29184" y="43891"/>
                  </a:lnTo>
                  <a:lnTo>
                    <a:pt x="29718" y="43891"/>
                  </a:lnTo>
                  <a:lnTo>
                    <a:pt x="30213" y="43357"/>
                  </a:lnTo>
                  <a:lnTo>
                    <a:pt x="30213" y="41998"/>
                  </a:lnTo>
                  <a:close/>
                </a:path>
                <a:path w="67945" h="53975">
                  <a:moveTo>
                    <a:pt x="31559" y="45783"/>
                  </a:moveTo>
                  <a:lnTo>
                    <a:pt x="31026" y="45237"/>
                  </a:lnTo>
                  <a:lnTo>
                    <a:pt x="29718" y="45237"/>
                  </a:lnTo>
                  <a:lnTo>
                    <a:pt x="29184" y="45783"/>
                  </a:lnTo>
                  <a:lnTo>
                    <a:pt x="29184" y="46443"/>
                  </a:lnTo>
                  <a:lnTo>
                    <a:pt x="29184" y="47104"/>
                  </a:lnTo>
                  <a:lnTo>
                    <a:pt x="29718" y="47637"/>
                  </a:lnTo>
                  <a:lnTo>
                    <a:pt x="31026" y="47637"/>
                  </a:lnTo>
                  <a:lnTo>
                    <a:pt x="31559" y="47104"/>
                  </a:lnTo>
                  <a:lnTo>
                    <a:pt x="31559" y="45783"/>
                  </a:lnTo>
                  <a:close/>
                </a:path>
                <a:path w="67945" h="53975">
                  <a:moveTo>
                    <a:pt x="33693" y="15798"/>
                  </a:moveTo>
                  <a:lnTo>
                    <a:pt x="33172" y="15290"/>
                  </a:lnTo>
                  <a:lnTo>
                    <a:pt x="31826" y="15290"/>
                  </a:lnTo>
                  <a:lnTo>
                    <a:pt x="31305" y="15798"/>
                  </a:lnTo>
                  <a:lnTo>
                    <a:pt x="31305" y="16459"/>
                  </a:lnTo>
                  <a:lnTo>
                    <a:pt x="31305" y="17157"/>
                  </a:lnTo>
                  <a:lnTo>
                    <a:pt x="31826" y="17678"/>
                  </a:lnTo>
                  <a:lnTo>
                    <a:pt x="33172" y="17678"/>
                  </a:lnTo>
                  <a:lnTo>
                    <a:pt x="33693" y="17157"/>
                  </a:lnTo>
                  <a:lnTo>
                    <a:pt x="33693" y="15798"/>
                  </a:lnTo>
                  <a:close/>
                </a:path>
                <a:path w="67945" h="53975">
                  <a:moveTo>
                    <a:pt x="36118" y="27559"/>
                  </a:moveTo>
                  <a:lnTo>
                    <a:pt x="35572" y="27038"/>
                  </a:lnTo>
                  <a:lnTo>
                    <a:pt x="34251" y="27038"/>
                  </a:lnTo>
                  <a:lnTo>
                    <a:pt x="33705" y="27559"/>
                  </a:lnTo>
                  <a:lnTo>
                    <a:pt x="33705" y="28257"/>
                  </a:lnTo>
                  <a:lnTo>
                    <a:pt x="33705" y="28905"/>
                  </a:lnTo>
                  <a:lnTo>
                    <a:pt x="34251" y="29451"/>
                  </a:lnTo>
                  <a:lnTo>
                    <a:pt x="35572" y="29451"/>
                  </a:lnTo>
                  <a:lnTo>
                    <a:pt x="36118" y="28905"/>
                  </a:lnTo>
                  <a:lnTo>
                    <a:pt x="36118" y="27559"/>
                  </a:lnTo>
                  <a:close/>
                </a:path>
                <a:path w="67945" h="53975">
                  <a:moveTo>
                    <a:pt x="36664" y="44970"/>
                  </a:moveTo>
                  <a:lnTo>
                    <a:pt x="36106" y="44437"/>
                  </a:lnTo>
                  <a:lnTo>
                    <a:pt x="34798" y="44437"/>
                  </a:lnTo>
                  <a:lnTo>
                    <a:pt x="34518" y="44716"/>
                  </a:lnTo>
                  <a:lnTo>
                    <a:pt x="34518" y="44157"/>
                  </a:lnTo>
                  <a:lnTo>
                    <a:pt x="33972" y="43624"/>
                  </a:lnTo>
                  <a:lnTo>
                    <a:pt x="33172" y="43624"/>
                  </a:lnTo>
                  <a:lnTo>
                    <a:pt x="33172" y="42291"/>
                  </a:lnTo>
                  <a:lnTo>
                    <a:pt x="32626" y="41732"/>
                  </a:lnTo>
                  <a:lnTo>
                    <a:pt x="31318" y="41732"/>
                  </a:lnTo>
                  <a:lnTo>
                    <a:pt x="30784" y="42291"/>
                  </a:lnTo>
                  <a:lnTo>
                    <a:pt x="30784" y="42976"/>
                  </a:lnTo>
                  <a:lnTo>
                    <a:pt x="30784" y="43637"/>
                  </a:lnTo>
                  <a:lnTo>
                    <a:pt x="31318" y="44170"/>
                  </a:lnTo>
                  <a:lnTo>
                    <a:pt x="32092" y="44170"/>
                  </a:lnTo>
                  <a:lnTo>
                    <a:pt x="32092" y="44843"/>
                  </a:lnTo>
                  <a:lnTo>
                    <a:pt x="32092" y="45516"/>
                  </a:lnTo>
                  <a:lnTo>
                    <a:pt x="32626" y="46024"/>
                  </a:lnTo>
                  <a:lnTo>
                    <a:pt x="33972" y="46024"/>
                  </a:lnTo>
                  <a:lnTo>
                    <a:pt x="34251" y="45770"/>
                  </a:lnTo>
                  <a:lnTo>
                    <a:pt x="34251" y="46291"/>
                  </a:lnTo>
                  <a:lnTo>
                    <a:pt x="34798" y="46837"/>
                  </a:lnTo>
                  <a:lnTo>
                    <a:pt x="36106" y="46837"/>
                  </a:lnTo>
                  <a:lnTo>
                    <a:pt x="36664" y="46291"/>
                  </a:lnTo>
                  <a:lnTo>
                    <a:pt x="36664" y="44970"/>
                  </a:lnTo>
                  <a:close/>
                </a:path>
                <a:path w="67945" h="53975">
                  <a:moveTo>
                    <a:pt x="39890" y="43091"/>
                  </a:moveTo>
                  <a:lnTo>
                    <a:pt x="39344" y="42557"/>
                  </a:lnTo>
                  <a:lnTo>
                    <a:pt x="37998" y="42557"/>
                  </a:lnTo>
                  <a:lnTo>
                    <a:pt x="37465" y="43091"/>
                  </a:lnTo>
                  <a:lnTo>
                    <a:pt x="37465" y="43776"/>
                  </a:lnTo>
                  <a:lnTo>
                    <a:pt x="37465" y="44437"/>
                  </a:lnTo>
                  <a:lnTo>
                    <a:pt x="37998" y="44958"/>
                  </a:lnTo>
                  <a:lnTo>
                    <a:pt x="39344" y="44958"/>
                  </a:lnTo>
                  <a:lnTo>
                    <a:pt x="39890" y="44437"/>
                  </a:lnTo>
                  <a:lnTo>
                    <a:pt x="39890" y="43091"/>
                  </a:lnTo>
                  <a:close/>
                </a:path>
                <a:path w="67945" h="53975">
                  <a:moveTo>
                    <a:pt x="40157" y="18745"/>
                  </a:moveTo>
                  <a:lnTo>
                    <a:pt x="39573" y="18224"/>
                  </a:lnTo>
                  <a:lnTo>
                    <a:pt x="38265" y="18224"/>
                  </a:lnTo>
                  <a:lnTo>
                    <a:pt x="37731" y="18745"/>
                  </a:lnTo>
                  <a:lnTo>
                    <a:pt x="37731" y="19405"/>
                  </a:lnTo>
                  <a:lnTo>
                    <a:pt x="37731" y="20091"/>
                  </a:lnTo>
                  <a:lnTo>
                    <a:pt x="38265" y="20624"/>
                  </a:lnTo>
                  <a:lnTo>
                    <a:pt x="39573" y="20624"/>
                  </a:lnTo>
                  <a:lnTo>
                    <a:pt x="40157" y="20091"/>
                  </a:lnTo>
                  <a:lnTo>
                    <a:pt x="40157" y="18745"/>
                  </a:lnTo>
                  <a:close/>
                </a:path>
                <a:path w="67945" h="53975">
                  <a:moveTo>
                    <a:pt x="40678" y="27559"/>
                  </a:moveTo>
                  <a:lnTo>
                    <a:pt x="40157" y="27038"/>
                  </a:lnTo>
                  <a:lnTo>
                    <a:pt x="38811" y="27038"/>
                  </a:lnTo>
                  <a:lnTo>
                    <a:pt x="38265" y="27559"/>
                  </a:lnTo>
                  <a:lnTo>
                    <a:pt x="38265" y="28257"/>
                  </a:lnTo>
                  <a:lnTo>
                    <a:pt x="38265" y="28905"/>
                  </a:lnTo>
                  <a:lnTo>
                    <a:pt x="38811" y="29451"/>
                  </a:lnTo>
                  <a:lnTo>
                    <a:pt x="40157" y="29451"/>
                  </a:lnTo>
                  <a:lnTo>
                    <a:pt x="40678" y="28905"/>
                  </a:lnTo>
                  <a:lnTo>
                    <a:pt x="40678" y="27559"/>
                  </a:lnTo>
                  <a:close/>
                </a:path>
                <a:path w="67945" h="53975">
                  <a:moveTo>
                    <a:pt x="41744" y="46304"/>
                  </a:moveTo>
                  <a:lnTo>
                    <a:pt x="41211" y="45783"/>
                  </a:lnTo>
                  <a:lnTo>
                    <a:pt x="39890" y="45783"/>
                  </a:lnTo>
                  <a:lnTo>
                    <a:pt x="39344" y="46304"/>
                  </a:lnTo>
                  <a:lnTo>
                    <a:pt x="39344" y="46990"/>
                  </a:lnTo>
                  <a:lnTo>
                    <a:pt x="39344" y="47625"/>
                  </a:lnTo>
                  <a:lnTo>
                    <a:pt x="39890" y="48183"/>
                  </a:lnTo>
                  <a:lnTo>
                    <a:pt x="41211" y="48183"/>
                  </a:lnTo>
                  <a:lnTo>
                    <a:pt x="41744" y="47625"/>
                  </a:lnTo>
                  <a:lnTo>
                    <a:pt x="41744" y="46304"/>
                  </a:lnTo>
                  <a:close/>
                </a:path>
                <a:path w="67945" h="53975">
                  <a:moveTo>
                    <a:pt x="44399" y="27292"/>
                  </a:moveTo>
                  <a:lnTo>
                    <a:pt x="43891" y="26797"/>
                  </a:lnTo>
                  <a:lnTo>
                    <a:pt x="42545" y="26797"/>
                  </a:lnTo>
                  <a:lnTo>
                    <a:pt x="42024" y="27292"/>
                  </a:lnTo>
                  <a:lnTo>
                    <a:pt x="42024" y="27978"/>
                  </a:lnTo>
                  <a:lnTo>
                    <a:pt x="42024" y="28651"/>
                  </a:lnTo>
                  <a:lnTo>
                    <a:pt x="42545" y="29171"/>
                  </a:lnTo>
                  <a:lnTo>
                    <a:pt x="43891" y="29171"/>
                  </a:lnTo>
                  <a:lnTo>
                    <a:pt x="44399" y="28651"/>
                  </a:lnTo>
                  <a:lnTo>
                    <a:pt x="44399" y="27292"/>
                  </a:lnTo>
                  <a:close/>
                </a:path>
                <a:path w="67945" h="53975">
                  <a:moveTo>
                    <a:pt x="45212" y="45504"/>
                  </a:moveTo>
                  <a:lnTo>
                    <a:pt x="44653" y="44970"/>
                  </a:lnTo>
                  <a:lnTo>
                    <a:pt x="43345" y="44970"/>
                  </a:lnTo>
                  <a:lnTo>
                    <a:pt x="42824" y="45504"/>
                  </a:lnTo>
                  <a:lnTo>
                    <a:pt x="42824" y="46189"/>
                  </a:lnTo>
                  <a:lnTo>
                    <a:pt x="42824" y="46850"/>
                  </a:lnTo>
                  <a:lnTo>
                    <a:pt x="43345" y="47383"/>
                  </a:lnTo>
                  <a:lnTo>
                    <a:pt x="44653" y="47383"/>
                  </a:lnTo>
                  <a:lnTo>
                    <a:pt x="45212" y="46850"/>
                  </a:lnTo>
                  <a:lnTo>
                    <a:pt x="45212" y="45504"/>
                  </a:lnTo>
                  <a:close/>
                </a:path>
                <a:path w="67945" h="53975">
                  <a:moveTo>
                    <a:pt x="50571" y="30251"/>
                  </a:moveTo>
                  <a:lnTo>
                    <a:pt x="50025" y="29705"/>
                  </a:lnTo>
                  <a:lnTo>
                    <a:pt x="48679" y="29705"/>
                  </a:lnTo>
                  <a:lnTo>
                    <a:pt x="48183" y="30251"/>
                  </a:lnTo>
                  <a:lnTo>
                    <a:pt x="48183" y="30899"/>
                  </a:lnTo>
                  <a:lnTo>
                    <a:pt x="48183" y="31597"/>
                  </a:lnTo>
                  <a:lnTo>
                    <a:pt x="48679" y="32118"/>
                  </a:lnTo>
                  <a:lnTo>
                    <a:pt x="50025" y="32118"/>
                  </a:lnTo>
                  <a:lnTo>
                    <a:pt x="50571" y="31597"/>
                  </a:lnTo>
                  <a:lnTo>
                    <a:pt x="50571" y="30251"/>
                  </a:lnTo>
                  <a:close/>
                </a:path>
                <a:path w="67945" h="53975">
                  <a:moveTo>
                    <a:pt x="51371" y="27038"/>
                  </a:moveTo>
                  <a:lnTo>
                    <a:pt x="50838" y="26504"/>
                  </a:lnTo>
                  <a:lnTo>
                    <a:pt x="51092" y="26250"/>
                  </a:lnTo>
                  <a:lnTo>
                    <a:pt x="51092" y="24879"/>
                  </a:lnTo>
                  <a:lnTo>
                    <a:pt x="50558" y="24358"/>
                  </a:lnTo>
                  <a:lnTo>
                    <a:pt x="49225" y="24358"/>
                  </a:lnTo>
                  <a:lnTo>
                    <a:pt x="48691" y="24879"/>
                  </a:lnTo>
                  <a:lnTo>
                    <a:pt x="48691" y="25552"/>
                  </a:lnTo>
                  <a:lnTo>
                    <a:pt x="48691" y="26250"/>
                  </a:lnTo>
                  <a:lnTo>
                    <a:pt x="49199" y="26784"/>
                  </a:lnTo>
                  <a:lnTo>
                    <a:pt x="48945" y="27038"/>
                  </a:lnTo>
                  <a:lnTo>
                    <a:pt x="48945" y="27724"/>
                  </a:lnTo>
                  <a:lnTo>
                    <a:pt x="48945" y="28384"/>
                  </a:lnTo>
                  <a:lnTo>
                    <a:pt x="49491" y="28917"/>
                  </a:lnTo>
                  <a:lnTo>
                    <a:pt x="50838" y="28917"/>
                  </a:lnTo>
                  <a:lnTo>
                    <a:pt x="51371" y="28384"/>
                  </a:lnTo>
                  <a:lnTo>
                    <a:pt x="51371" y="27038"/>
                  </a:lnTo>
                  <a:close/>
                </a:path>
                <a:path w="67945" h="53975">
                  <a:moveTo>
                    <a:pt x="52184" y="48983"/>
                  </a:moveTo>
                  <a:lnTo>
                    <a:pt x="51638" y="48437"/>
                  </a:lnTo>
                  <a:lnTo>
                    <a:pt x="51092" y="48437"/>
                  </a:lnTo>
                  <a:lnTo>
                    <a:pt x="51625" y="47917"/>
                  </a:lnTo>
                  <a:lnTo>
                    <a:pt x="51625" y="46570"/>
                  </a:lnTo>
                  <a:lnTo>
                    <a:pt x="51092" y="46024"/>
                  </a:lnTo>
                  <a:lnTo>
                    <a:pt x="49771" y="46024"/>
                  </a:lnTo>
                  <a:lnTo>
                    <a:pt x="49225" y="46570"/>
                  </a:lnTo>
                  <a:lnTo>
                    <a:pt x="49225" y="47231"/>
                  </a:lnTo>
                  <a:lnTo>
                    <a:pt x="49225" y="47917"/>
                  </a:lnTo>
                  <a:lnTo>
                    <a:pt x="49771" y="48437"/>
                  </a:lnTo>
                  <a:lnTo>
                    <a:pt x="50292" y="48437"/>
                  </a:lnTo>
                  <a:lnTo>
                    <a:pt x="49758" y="48983"/>
                  </a:lnTo>
                  <a:lnTo>
                    <a:pt x="49758" y="49644"/>
                  </a:lnTo>
                  <a:lnTo>
                    <a:pt x="49758" y="50330"/>
                  </a:lnTo>
                  <a:lnTo>
                    <a:pt x="50292" y="50838"/>
                  </a:lnTo>
                  <a:lnTo>
                    <a:pt x="51638" y="50838"/>
                  </a:lnTo>
                  <a:lnTo>
                    <a:pt x="52184" y="50330"/>
                  </a:lnTo>
                  <a:lnTo>
                    <a:pt x="52184" y="48983"/>
                  </a:lnTo>
                  <a:close/>
                </a:path>
                <a:path w="67945" h="53975">
                  <a:moveTo>
                    <a:pt x="54038" y="23596"/>
                  </a:moveTo>
                  <a:lnTo>
                    <a:pt x="53492" y="23012"/>
                  </a:lnTo>
                  <a:lnTo>
                    <a:pt x="52184" y="23012"/>
                  </a:lnTo>
                  <a:lnTo>
                    <a:pt x="51638" y="23596"/>
                  </a:lnTo>
                  <a:lnTo>
                    <a:pt x="51638" y="24244"/>
                  </a:lnTo>
                  <a:lnTo>
                    <a:pt x="51638" y="24879"/>
                  </a:lnTo>
                  <a:lnTo>
                    <a:pt x="52184" y="25438"/>
                  </a:lnTo>
                  <a:lnTo>
                    <a:pt x="53492" y="25438"/>
                  </a:lnTo>
                  <a:lnTo>
                    <a:pt x="54038" y="24879"/>
                  </a:lnTo>
                  <a:lnTo>
                    <a:pt x="54038" y="23596"/>
                  </a:lnTo>
                  <a:close/>
                </a:path>
                <a:path w="67945" h="53975">
                  <a:moveTo>
                    <a:pt x="57797" y="34264"/>
                  </a:moveTo>
                  <a:lnTo>
                    <a:pt x="57277" y="33731"/>
                  </a:lnTo>
                  <a:lnTo>
                    <a:pt x="55918" y="33731"/>
                  </a:lnTo>
                  <a:lnTo>
                    <a:pt x="55384" y="34264"/>
                  </a:lnTo>
                  <a:lnTo>
                    <a:pt x="55384" y="34925"/>
                  </a:lnTo>
                  <a:lnTo>
                    <a:pt x="55384" y="35610"/>
                  </a:lnTo>
                  <a:lnTo>
                    <a:pt x="55918" y="36144"/>
                  </a:lnTo>
                  <a:lnTo>
                    <a:pt x="57277" y="36144"/>
                  </a:lnTo>
                  <a:lnTo>
                    <a:pt x="57797" y="35610"/>
                  </a:lnTo>
                  <a:lnTo>
                    <a:pt x="57797" y="34264"/>
                  </a:lnTo>
                  <a:close/>
                </a:path>
                <a:path w="67945" h="53975">
                  <a:moveTo>
                    <a:pt x="58077" y="27825"/>
                  </a:moveTo>
                  <a:lnTo>
                    <a:pt x="57518" y="27292"/>
                  </a:lnTo>
                  <a:lnTo>
                    <a:pt x="56197" y="27292"/>
                  </a:lnTo>
                  <a:lnTo>
                    <a:pt x="55651" y="27825"/>
                  </a:lnTo>
                  <a:lnTo>
                    <a:pt x="55651" y="28511"/>
                  </a:lnTo>
                  <a:lnTo>
                    <a:pt x="55651" y="29171"/>
                  </a:lnTo>
                  <a:lnTo>
                    <a:pt x="56197" y="29705"/>
                  </a:lnTo>
                  <a:lnTo>
                    <a:pt x="57518" y="29705"/>
                  </a:lnTo>
                  <a:lnTo>
                    <a:pt x="58077" y="29171"/>
                  </a:lnTo>
                  <a:lnTo>
                    <a:pt x="58077" y="27825"/>
                  </a:lnTo>
                  <a:close/>
                </a:path>
                <a:path w="67945" h="53975">
                  <a:moveTo>
                    <a:pt x="58851" y="50330"/>
                  </a:moveTo>
                  <a:lnTo>
                    <a:pt x="58305" y="49784"/>
                  </a:lnTo>
                  <a:lnTo>
                    <a:pt x="56997" y="49784"/>
                  </a:lnTo>
                  <a:lnTo>
                    <a:pt x="56438" y="50330"/>
                  </a:lnTo>
                  <a:lnTo>
                    <a:pt x="56438" y="50990"/>
                  </a:lnTo>
                  <a:lnTo>
                    <a:pt x="56438" y="51650"/>
                  </a:lnTo>
                  <a:lnTo>
                    <a:pt x="56997" y="52197"/>
                  </a:lnTo>
                  <a:lnTo>
                    <a:pt x="58305" y="52197"/>
                  </a:lnTo>
                  <a:lnTo>
                    <a:pt x="58851" y="51650"/>
                  </a:lnTo>
                  <a:lnTo>
                    <a:pt x="58851" y="50330"/>
                  </a:lnTo>
                  <a:close/>
                </a:path>
                <a:path w="67945" h="53975">
                  <a:moveTo>
                    <a:pt x="60998" y="25704"/>
                  </a:moveTo>
                  <a:lnTo>
                    <a:pt x="60490" y="25171"/>
                  </a:lnTo>
                  <a:lnTo>
                    <a:pt x="59131" y="25171"/>
                  </a:lnTo>
                  <a:lnTo>
                    <a:pt x="58585" y="25704"/>
                  </a:lnTo>
                  <a:lnTo>
                    <a:pt x="58585" y="26377"/>
                  </a:lnTo>
                  <a:lnTo>
                    <a:pt x="58585" y="27038"/>
                  </a:lnTo>
                  <a:lnTo>
                    <a:pt x="59131" y="27559"/>
                  </a:lnTo>
                  <a:lnTo>
                    <a:pt x="60490" y="27559"/>
                  </a:lnTo>
                  <a:lnTo>
                    <a:pt x="60998" y="27038"/>
                  </a:lnTo>
                  <a:lnTo>
                    <a:pt x="60998" y="25704"/>
                  </a:lnTo>
                  <a:close/>
                </a:path>
                <a:path w="67945" h="53975">
                  <a:moveTo>
                    <a:pt x="61252" y="21170"/>
                  </a:moveTo>
                  <a:lnTo>
                    <a:pt x="60756" y="20624"/>
                  </a:lnTo>
                  <a:lnTo>
                    <a:pt x="59385" y="20624"/>
                  </a:lnTo>
                  <a:lnTo>
                    <a:pt x="58851" y="21170"/>
                  </a:lnTo>
                  <a:lnTo>
                    <a:pt x="58851" y="21818"/>
                  </a:lnTo>
                  <a:lnTo>
                    <a:pt x="58851" y="22504"/>
                  </a:lnTo>
                  <a:lnTo>
                    <a:pt x="58572" y="22250"/>
                  </a:lnTo>
                  <a:lnTo>
                    <a:pt x="57277" y="22250"/>
                  </a:lnTo>
                  <a:lnTo>
                    <a:pt x="56718" y="22745"/>
                  </a:lnTo>
                  <a:lnTo>
                    <a:pt x="56718" y="23444"/>
                  </a:lnTo>
                  <a:lnTo>
                    <a:pt x="56718" y="24104"/>
                  </a:lnTo>
                  <a:lnTo>
                    <a:pt x="57277" y="24625"/>
                  </a:lnTo>
                  <a:lnTo>
                    <a:pt x="58572" y="24625"/>
                  </a:lnTo>
                  <a:lnTo>
                    <a:pt x="59131" y="24104"/>
                  </a:lnTo>
                  <a:lnTo>
                    <a:pt x="59131" y="22771"/>
                  </a:lnTo>
                  <a:lnTo>
                    <a:pt x="59385" y="23012"/>
                  </a:lnTo>
                  <a:lnTo>
                    <a:pt x="60756" y="23012"/>
                  </a:lnTo>
                  <a:lnTo>
                    <a:pt x="61252" y="22504"/>
                  </a:lnTo>
                  <a:lnTo>
                    <a:pt x="61252" y="21170"/>
                  </a:lnTo>
                  <a:close/>
                </a:path>
                <a:path w="67945" h="53975">
                  <a:moveTo>
                    <a:pt x="62598" y="34810"/>
                  </a:moveTo>
                  <a:lnTo>
                    <a:pt x="62077" y="34264"/>
                  </a:lnTo>
                  <a:lnTo>
                    <a:pt x="60756" y="34264"/>
                  </a:lnTo>
                  <a:lnTo>
                    <a:pt x="60223" y="34810"/>
                  </a:lnTo>
                  <a:lnTo>
                    <a:pt x="60223" y="35458"/>
                  </a:lnTo>
                  <a:lnTo>
                    <a:pt x="60223" y="36156"/>
                  </a:lnTo>
                  <a:lnTo>
                    <a:pt x="60756" y="36664"/>
                  </a:lnTo>
                  <a:lnTo>
                    <a:pt x="62077" y="36664"/>
                  </a:lnTo>
                  <a:lnTo>
                    <a:pt x="62598" y="36156"/>
                  </a:lnTo>
                  <a:lnTo>
                    <a:pt x="62598" y="34810"/>
                  </a:lnTo>
                  <a:close/>
                </a:path>
                <a:path w="67945" h="53975">
                  <a:moveTo>
                    <a:pt x="63931" y="27825"/>
                  </a:moveTo>
                  <a:lnTo>
                    <a:pt x="63398" y="27292"/>
                  </a:lnTo>
                  <a:lnTo>
                    <a:pt x="62090" y="27292"/>
                  </a:lnTo>
                  <a:lnTo>
                    <a:pt x="61531" y="27825"/>
                  </a:lnTo>
                  <a:lnTo>
                    <a:pt x="61531" y="28511"/>
                  </a:lnTo>
                  <a:lnTo>
                    <a:pt x="61531" y="29171"/>
                  </a:lnTo>
                  <a:lnTo>
                    <a:pt x="62090" y="29705"/>
                  </a:lnTo>
                  <a:lnTo>
                    <a:pt x="63398" y="29705"/>
                  </a:lnTo>
                  <a:lnTo>
                    <a:pt x="63931" y="29171"/>
                  </a:lnTo>
                  <a:lnTo>
                    <a:pt x="63931" y="27825"/>
                  </a:lnTo>
                  <a:close/>
                </a:path>
                <a:path w="67945" h="53975">
                  <a:moveTo>
                    <a:pt x="65290" y="30518"/>
                  </a:moveTo>
                  <a:lnTo>
                    <a:pt x="64731" y="29972"/>
                  </a:lnTo>
                  <a:lnTo>
                    <a:pt x="63398" y="29972"/>
                  </a:lnTo>
                  <a:lnTo>
                    <a:pt x="62865" y="30518"/>
                  </a:lnTo>
                  <a:lnTo>
                    <a:pt x="62865" y="31178"/>
                  </a:lnTo>
                  <a:lnTo>
                    <a:pt x="62865" y="31851"/>
                  </a:lnTo>
                  <a:lnTo>
                    <a:pt x="63398" y="32397"/>
                  </a:lnTo>
                  <a:lnTo>
                    <a:pt x="64731" y="32397"/>
                  </a:lnTo>
                  <a:lnTo>
                    <a:pt x="65290" y="31851"/>
                  </a:lnTo>
                  <a:lnTo>
                    <a:pt x="65290" y="30518"/>
                  </a:lnTo>
                  <a:close/>
                </a:path>
                <a:path w="67945" h="53975">
                  <a:moveTo>
                    <a:pt x="67398" y="25171"/>
                  </a:moveTo>
                  <a:lnTo>
                    <a:pt x="66890" y="24612"/>
                  </a:lnTo>
                  <a:lnTo>
                    <a:pt x="65544" y="24612"/>
                  </a:lnTo>
                  <a:lnTo>
                    <a:pt x="65011" y="25171"/>
                  </a:lnTo>
                  <a:lnTo>
                    <a:pt x="65011" y="25831"/>
                  </a:lnTo>
                  <a:lnTo>
                    <a:pt x="65011" y="26492"/>
                  </a:lnTo>
                  <a:lnTo>
                    <a:pt x="65544" y="27038"/>
                  </a:lnTo>
                  <a:lnTo>
                    <a:pt x="66890" y="27038"/>
                  </a:lnTo>
                  <a:lnTo>
                    <a:pt x="67398" y="26492"/>
                  </a:lnTo>
                  <a:lnTo>
                    <a:pt x="67398" y="25171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" name="object 206"/>
            <p:cNvSpPr/>
            <p:nvPr/>
          </p:nvSpPr>
          <p:spPr>
            <a:xfrm>
              <a:off x="6451803" y="4597875"/>
              <a:ext cx="111125" cy="97155"/>
            </a:xfrm>
            <a:custGeom>
              <a:avLst/>
              <a:gdLst/>
              <a:ahLst/>
              <a:cxnLst/>
              <a:rect l="l" t="t" r="r" b="b"/>
              <a:pathLst>
                <a:path w="111125" h="97154">
                  <a:moveTo>
                    <a:pt x="2413" y="9131"/>
                  </a:moveTo>
                  <a:lnTo>
                    <a:pt x="1854" y="8597"/>
                  </a:lnTo>
                  <a:lnTo>
                    <a:pt x="546" y="8597"/>
                  </a:lnTo>
                  <a:lnTo>
                    <a:pt x="0" y="9131"/>
                  </a:lnTo>
                  <a:lnTo>
                    <a:pt x="0" y="9791"/>
                  </a:lnTo>
                  <a:lnTo>
                    <a:pt x="0" y="10464"/>
                  </a:lnTo>
                  <a:lnTo>
                    <a:pt x="546" y="10985"/>
                  </a:lnTo>
                  <a:lnTo>
                    <a:pt x="1854" y="10985"/>
                  </a:lnTo>
                  <a:lnTo>
                    <a:pt x="2413" y="10464"/>
                  </a:lnTo>
                  <a:lnTo>
                    <a:pt x="2413" y="9131"/>
                  </a:lnTo>
                  <a:close/>
                </a:path>
                <a:path w="111125" h="97154">
                  <a:moveTo>
                    <a:pt x="25666" y="51396"/>
                  </a:moveTo>
                  <a:lnTo>
                    <a:pt x="25133" y="50850"/>
                  </a:lnTo>
                  <a:lnTo>
                    <a:pt x="23787" y="50850"/>
                  </a:lnTo>
                  <a:lnTo>
                    <a:pt x="23291" y="51396"/>
                  </a:lnTo>
                  <a:lnTo>
                    <a:pt x="23291" y="52044"/>
                  </a:lnTo>
                  <a:lnTo>
                    <a:pt x="23291" y="52743"/>
                  </a:lnTo>
                  <a:lnTo>
                    <a:pt x="23787" y="53263"/>
                  </a:lnTo>
                  <a:lnTo>
                    <a:pt x="25133" y="53263"/>
                  </a:lnTo>
                  <a:lnTo>
                    <a:pt x="25666" y="52743"/>
                  </a:lnTo>
                  <a:lnTo>
                    <a:pt x="25666" y="51396"/>
                  </a:lnTo>
                  <a:close/>
                </a:path>
                <a:path w="111125" h="97154">
                  <a:moveTo>
                    <a:pt x="33604" y="54597"/>
                  </a:moveTo>
                  <a:lnTo>
                    <a:pt x="33058" y="54063"/>
                  </a:lnTo>
                  <a:lnTo>
                    <a:pt x="31737" y="54063"/>
                  </a:lnTo>
                  <a:lnTo>
                    <a:pt x="31191" y="54597"/>
                  </a:lnTo>
                  <a:lnTo>
                    <a:pt x="31191" y="55257"/>
                  </a:lnTo>
                  <a:lnTo>
                    <a:pt x="31191" y="55943"/>
                  </a:lnTo>
                  <a:lnTo>
                    <a:pt x="31737" y="56464"/>
                  </a:lnTo>
                  <a:lnTo>
                    <a:pt x="33058" y="56464"/>
                  </a:lnTo>
                  <a:lnTo>
                    <a:pt x="33604" y="55943"/>
                  </a:lnTo>
                  <a:lnTo>
                    <a:pt x="33604" y="54597"/>
                  </a:lnTo>
                  <a:close/>
                </a:path>
                <a:path w="111125" h="97154">
                  <a:moveTo>
                    <a:pt x="38519" y="51396"/>
                  </a:moveTo>
                  <a:lnTo>
                    <a:pt x="37973" y="50850"/>
                  </a:lnTo>
                  <a:lnTo>
                    <a:pt x="36664" y="50850"/>
                  </a:lnTo>
                  <a:lnTo>
                    <a:pt x="36118" y="51396"/>
                  </a:lnTo>
                  <a:lnTo>
                    <a:pt x="36118" y="52044"/>
                  </a:lnTo>
                  <a:lnTo>
                    <a:pt x="36118" y="52743"/>
                  </a:lnTo>
                  <a:lnTo>
                    <a:pt x="36664" y="53263"/>
                  </a:lnTo>
                  <a:lnTo>
                    <a:pt x="37973" y="53263"/>
                  </a:lnTo>
                  <a:lnTo>
                    <a:pt x="38519" y="52743"/>
                  </a:lnTo>
                  <a:lnTo>
                    <a:pt x="38519" y="51396"/>
                  </a:lnTo>
                  <a:close/>
                </a:path>
                <a:path w="111125" h="97154">
                  <a:moveTo>
                    <a:pt x="39852" y="33197"/>
                  </a:moveTo>
                  <a:lnTo>
                    <a:pt x="39331" y="32651"/>
                  </a:lnTo>
                  <a:lnTo>
                    <a:pt x="37973" y="32651"/>
                  </a:lnTo>
                  <a:lnTo>
                    <a:pt x="37465" y="33197"/>
                  </a:lnTo>
                  <a:lnTo>
                    <a:pt x="37465" y="33858"/>
                  </a:lnTo>
                  <a:lnTo>
                    <a:pt x="37465" y="34544"/>
                  </a:lnTo>
                  <a:lnTo>
                    <a:pt x="37973" y="35064"/>
                  </a:lnTo>
                  <a:lnTo>
                    <a:pt x="39331" y="35064"/>
                  </a:lnTo>
                  <a:lnTo>
                    <a:pt x="39852" y="34544"/>
                  </a:lnTo>
                  <a:lnTo>
                    <a:pt x="39852" y="33197"/>
                  </a:lnTo>
                  <a:close/>
                </a:path>
                <a:path w="111125" h="97154">
                  <a:moveTo>
                    <a:pt x="43878" y="56222"/>
                  </a:moveTo>
                  <a:lnTo>
                    <a:pt x="43345" y="55664"/>
                  </a:lnTo>
                  <a:lnTo>
                    <a:pt x="41998" y="55664"/>
                  </a:lnTo>
                  <a:lnTo>
                    <a:pt x="41757" y="55918"/>
                  </a:lnTo>
                  <a:lnTo>
                    <a:pt x="41757" y="55143"/>
                  </a:lnTo>
                  <a:lnTo>
                    <a:pt x="41198" y="54610"/>
                  </a:lnTo>
                  <a:lnTo>
                    <a:pt x="40373" y="54610"/>
                  </a:lnTo>
                  <a:lnTo>
                    <a:pt x="40373" y="54317"/>
                  </a:lnTo>
                  <a:lnTo>
                    <a:pt x="39852" y="53771"/>
                  </a:lnTo>
                  <a:lnTo>
                    <a:pt x="38519" y="53771"/>
                  </a:lnTo>
                  <a:lnTo>
                    <a:pt x="37973" y="54317"/>
                  </a:lnTo>
                  <a:lnTo>
                    <a:pt x="37973" y="55003"/>
                  </a:lnTo>
                  <a:lnTo>
                    <a:pt x="37973" y="55664"/>
                  </a:lnTo>
                  <a:lnTo>
                    <a:pt x="38519" y="56222"/>
                  </a:lnTo>
                  <a:lnTo>
                    <a:pt x="39331" y="56222"/>
                  </a:lnTo>
                  <a:lnTo>
                    <a:pt x="39331" y="56464"/>
                  </a:lnTo>
                  <a:lnTo>
                    <a:pt x="39598" y="56730"/>
                  </a:lnTo>
                  <a:lnTo>
                    <a:pt x="38785" y="56730"/>
                  </a:lnTo>
                  <a:lnTo>
                    <a:pt x="38227" y="57264"/>
                  </a:lnTo>
                  <a:lnTo>
                    <a:pt x="38227" y="57937"/>
                  </a:lnTo>
                  <a:lnTo>
                    <a:pt x="38227" y="58597"/>
                  </a:lnTo>
                  <a:lnTo>
                    <a:pt x="38785" y="59131"/>
                  </a:lnTo>
                  <a:lnTo>
                    <a:pt x="40132" y="59131"/>
                  </a:lnTo>
                  <a:lnTo>
                    <a:pt x="40652" y="58597"/>
                  </a:lnTo>
                  <a:lnTo>
                    <a:pt x="40652" y="57264"/>
                  </a:lnTo>
                  <a:lnTo>
                    <a:pt x="40373" y="56984"/>
                  </a:lnTo>
                  <a:lnTo>
                    <a:pt x="41198" y="56984"/>
                  </a:lnTo>
                  <a:lnTo>
                    <a:pt x="41465" y="56743"/>
                  </a:lnTo>
                  <a:lnTo>
                    <a:pt x="41465" y="56883"/>
                  </a:lnTo>
                  <a:lnTo>
                    <a:pt x="41465" y="57543"/>
                  </a:lnTo>
                  <a:lnTo>
                    <a:pt x="41998" y="58064"/>
                  </a:lnTo>
                  <a:lnTo>
                    <a:pt x="43345" y="58064"/>
                  </a:lnTo>
                  <a:lnTo>
                    <a:pt x="43878" y="57543"/>
                  </a:lnTo>
                  <a:lnTo>
                    <a:pt x="43878" y="56222"/>
                  </a:lnTo>
                  <a:close/>
                </a:path>
                <a:path w="111125" h="97154">
                  <a:moveTo>
                    <a:pt x="46558" y="45745"/>
                  </a:moveTo>
                  <a:lnTo>
                    <a:pt x="46012" y="45237"/>
                  </a:lnTo>
                  <a:lnTo>
                    <a:pt x="44678" y="45237"/>
                  </a:lnTo>
                  <a:lnTo>
                    <a:pt x="44145" y="45745"/>
                  </a:lnTo>
                  <a:lnTo>
                    <a:pt x="44145" y="46443"/>
                  </a:lnTo>
                  <a:lnTo>
                    <a:pt x="44145" y="47104"/>
                  </a:lnTo>
                  <a:lnTo>
                    <a:pt x="44678" y="47650"/>
                  </a:lnTo>
                  <a:lnTo>
                    <a:pt x="46012" y="47650"/>
                  </a:lnTo>
                  <a:lnTo>
                    <a:pt x="46558" y="47104"/>
                  </a:lnTo>
                  <a:lnTo>
                    <a:pt x="46558" y="45745"/>
                  </a:lnTo>
                  <a:close/>
                </a:path>
                <a:path w="111125" h="97154">
                  <a:moveTo>
                    <a:pt x="47053" y="58877"/>
                  </a:moveTo>
                  <a:lnTo>
                    <a:pt x="46558" y="58356"/>
                  </a:lnTo>
                  <a:lnTo>
                    <a:pt x="45199" y="58356"/>
                  </a:lnTo>
                  <a:lnTo>
                    <a:pt x="44665" y="58877"/>
                  </a:lnTo>
                  <a:lnTo>
                    <a:pt x="44665" y="59550"/>
                  </a:lnTo>
                  <a:lnTo>
                    <a:pt x="44665" y="60185"/>
                  </a:lnTo>
                  <a:lnTo>
                    <a:pt x="45199" y="60744"/>
                  </a:lnTo>
                  <a:lnTo>
                    <a:pt x="46558" y="60744"/>
                  </a:lnTo>
                  <a:lnTo>
                    <a:pt x="47053" y="60185"/>
                  </a:lnTo>
                  <a:lnTo>
                    <a:pt x="47053" y="58877"/>
                  </a:lnTo>
                  <a:close/>
                </a:path>
                <a:path w="111125" h="97154">
                  <a:moveTo>
                    <a:pt x="47358" y="64490"/>
                  </a:moveTo>
                  <a:lnTo>
                    <a:pt x="46837" y="63969"/>
                  </a:lnTo>
                  <a:lnTo>
                    <a:pt x="45478" y="63969"/>
                  </a:lnTo>
                  <a:lnTo>
                    <a:pt x="44945" y="64490"/>
                  </a:lnTo>
                  <a:lnTo>
                    <a:pt x="44945" y="65138"/>
                  </a:lnTo>
                  <a:lnTo>
                    <a:pt x="44945" y="65811"/>
                  </a:lnTo>
                  <a:lnTo>
                    <a:pt x="45478" y="66382"/>
                  </a:lnTo>
                  <a:lnTo>
                    <a:pt x="46837" y="66382"/>
                  </a:lnTo>
                  <a:lnTo>
                    <a:pt x="47358" y="65811"/>
                  </a:lnTo>
                  <a:lnTo>
                    <a:pt x="47358" y="64490"/>
                  </a:lnTo>
                  <a:close/>
                </a:path>
                <a:path w="111125" h="97154">
                  <a:moveTo>
                    <a:pt x="47358" y="52463"/>
                  </a:moveTo>
                  <a:lnTo>
                    <a:pt x="46837" y="51904"/>
                  </a:lnTo>
                  <a:lnTo>
                    <a:pt x="45478" y="51904"/>
                  </a:lnTo>
                  <a:lnTo>
                    <a:pt x="45478" y="50850"/>
                  </a:lnTo>
                  <a:lnTo>
                    <a:pt x="44945" y="50317"/>
                  </a:lnTo>
                  <a:lnTo>
                    <a:pt x="43599" y="50317"/>
                  </a:lnTo>
                  <a:lnTo>
                    <a:pt x="43065" y="50850"/>
                  </a:lnTo>
                  <a:lnTo>
                    <a:pt x="43065" y="51511"/>
                  </a:lnTo>
                  <a:lnTo>
                    <a:pt x="43065" y="52197"/>
                  </a:lnTo>
                  <a:lnTo>
                    <a:pt x="43599" y="52743"/>
                  </a:lnTo>
                  <a:lnTo>
                    <a:pt x="44945" y="52743"/>
                  </a:lnTo>
                  <a:lnTo>
                    <a:pt x="44945" y="53098"/>
                  </a:lnTo>
                  <a:lnTo>
                    <a:pt x="44945" y="53759"/>
                  </a:lnTo>
                  <a:lnTo>
                    <a:pt x="45478" y="54317"/>
                  </a:lnTo>
                  <a:lnTo>
                    <a:pt x="46837" y="54317"/>
                  </a:lnTo>
                  <a:lnTo>
                    <a:pt x="47358" y="53759"/>
                  </a:lnTo>
                  <a:lnTo>
                    <a:pt x="47358" y="52463"/>
                  </a:lnTo>
                  <a:close/>
                </a:path>
                <a:path w="111125" h="97154">
                  <a:moveTo>
                    <a:pt x="49771" y="54063"/>
                  </a:moveTo>
                  <a:lnTo>
                    <a:pt x="49212" y="53505"/>
                  </a:lnTo>
                  <a:lnTo>
                    <a:pt x="47879" y="53505"/>
                  </a:lnTo>
                  <a:lnTo>
                    <a:pt x="47358" y="54063"/>
                  </a:lnTo>
                  <a:lnTo>
                    <a:pt x="47358" y="54737"/>
                  </a:lnTo>
                  <a:lnTo>
                    <a:pt x="47358" y="55410"/>
                  </a:lnTo>
                  <a:lnTo>
                    <a:pt x="47879" y="55930"/>
                  </a:lnTo>
                  <a:lnTo>
                    <a:pt x="49212" y="55930"/>
                  </a:lnTo>
                  <a:lnTo>
                    <a:pt x="49771" y="55410"/>
                  </a:lnTo>
                  <a:lnTo>
                    <a:pt x="49771" y="54063"/>
                  </a:lnTo>
                  <a:close/>
                </a:path>
                <a:path w="111125" h="97154">
                  <a:moveTo>
                    <a:pt x="53505" y="57543"/>
                  </a:moveTo>
                  <a:lnTo>
                    <a:pt x="52959" y="56984"/>
                  </a:lnTo>
                  <a:lnTo>
                    <a:pt x="51650" y="56984"/>
                  </a:lnTo>
                  <a:lnTo>
                    <a:pt x="51104" y="57543"/>
                  </a:lnTo>
                  <a:lnTo>
                    <a:pt x="51104" y="58204"/>
                  </a:lnTo>
                  <a:lnTo>
                    <a:pt x="51104" y="58877"/>
                  </a:lnTo>
                  <a:lnTo>
                    <a:pt x="51650" y="59385"/>
                  </a:lnTo>
                  <a:lnTo>
                    <a:pt x="52959" y="59385"/>
                  </a:lnTo>
                  <a:lnTo>
                    <a:pt x="53505" y="58877"/>
                  </a:lnTo>
                  <a:lnTo>
                    <a:pt x="53505" y="57543"/>
                  </a:lnTo>
                  <a:close/>
                </a:path>
                <a:path w="111125" h="97154">
                  <a:moveTo>
                    <a:pt x="54571" y="44704"/>
                  </a:moveTo>
                  <a:lnTo>
                    <a:pt x="54063" y="44170"/>
                  </a:lnTo>
                  <a:lnTo>
                    <a:pt x="52705" y="44170"/>
                  </a:lnTo>
                  <a:lnTo>
                    <a:pt x="52158" y="44704"/>
                  </a:lnTo>
                  <a:lnTo>
                    <a:pt x="52158" y="44970"/>
                  </a:lnTo>
                  <a:lnTo>
                    <a:pt x="51092" y="44970"/>
                  </a:lnTo>
                  <a:lnTo>
                    <a:pt x="50571" y="45504"/>
                  </a:lnTo>
                  <a:lnTo>
                    <a:pt x="50571" y="46164"/>
                  </a:lnTo>
                  <a:lnTo>
                    <a:pt x="50571" y="46824"/>
                  </a:lnTo>
                  <a:lnTo>
                    <a:pt x="51092" y="47371"/>
                  </a:lnTo>
                  <a:lnTo>
                    <a:pt x="52425" y="47371"/>
                  </a:lnTo>
                  <a:lnTo>
                    <a:pt x="52959" y="46824"/>
                  </a:lnTo>
                  <a:lnTo>
                    <a:pt x="52959" y="46583"/>
                  </a:lnTo>
                  <a:lnTo>
                    <a:pt x="54063" y="46583"/>
                  </a:lnTo>
                  <a:lnTo>
                    <a:pt x="54571" y="46012"/>
                  </a:lnTo>
                  <a:lnTo>
                    <a:pt x="54571" y="44704"/>
                  </a:lnTo>
                  <a:close/>
                </a:path>
                <a:path w="111125" h="97154">
                  <a:moveTo>
                    <a:pt x="55892" y="65557"/>
                  </a:moveTo>
                  <a:lnTo>
                    <a:pt x="55372" y="65036"/>
                  </a:lnTo>
                  <a:lnTo>
                    <a:pt x="54063" y="65036"/>
                  </a:lnTo>
                  <a:lnTo>
                    <a:pt x="53505" y="65557"/>
                  </a:lnTo>
                  <a:lnTo>
                    <a:pt x="53505" y="66255"/>
                  </a:lnTo>
                  <a:lnTo>
                    <a:pt x="53505" y="66916"/>
                  </a:lnTo>
                  <a:lnTo>
                    <a:pt x="54063" y="67449"/>
                  </a:lnTo>
                  <a:lnTo>
                    <a:pt x="55372" y="67449"/>
                  </a:lnTo>
                  <a:lnTo>
                    <a:pt x="55892" y="66916"/>
                  </a:lnTo>
                  <a:lnTo>
                    <a:pt x="55892" y="65557"/>
                  </a:lnTo>
                  <a:close/>
                </a:path>
                <a:path w="111125" h="97154">
                  <a:moveTo>
                    <a:pt x="58305" y="59918"/>
                  </a:moveTo>
                  <a:lnTo>
                    <a:pt x="57772" y="59397"/>
                  </a:lnTo>
                  <a:lnTo>
                    <a:pt x="58026" y="59131"/>
                  </a:lnTo>
                  <a:lnTo>
                    <a:pt x="58026" y="57810"/>
                  </a:lnTo>
                  <a:lnTo>
                    <a:pt x="57505" y="57264"/>
                  </a:lnTo>
                  <a:lnTo>
                    <a:pt x="56172" y="57264"/>
                  </a:lnTo>
                  <a:lnTo>
                    <a:pt x="55651" y="57810"/>
                  </a:lnTo>
                  <a:lnTo>
                    <a:pt x="55651" y="58470"/>
                  </a:lnTo>
                  <a:lnTo>
                    <a:pt x="55651" y="59131"/>
                  </a:lnTo>
                  <a:lnTo>
                    <a:pt x="56159" y="59664"/>
                  </a:lnTo>
                  <a:lnTo>
                    <a:pt x="55892" y="59918"/>
                  </a:lnTo>
                  <a:lnTo>
                    <a:pt x="55892" y="60629"/>
                  </a:lnTo>
                  <a:lnTo>
                    <a:pt x="55892" y="61036"/>
                  </a:lnTo>
                  <a:lnTo>
                    <a:pt x="54825" y="61036"/>
                  </a:lnTo>
                  <a:lnTo>
                    <a:pt x="54343" y="61544"/>
                  </a:lnTo>
                  <a:lnTo>
                    <a:pt x="54343" y="62242"/>
                  </a:lnTo>
                  <a:lnTo>
                    <a:pt x="54343" y="62890"/>
                  </a:lnTo>
                  <a:lnTo>
                    <a:pt x="54825" y="63423"/>
                  </a:lnTo>
                  <a:lnTo>
                    <a:pt x="56172" y="63423"/>
                  </a:lnTo>
                  <a:lnTo>
                    <a:pt x="56692" y="62890"/>
                  </a:lnTo>
                  <a:lnTo>
                    <a:pt x="56692" y="61810"/>
                  </a:lnTo>
                  <a:lnTo>
                    <a:pt x="57772" y="61810"/>
                  </a:lnTo>
                  <a:lnTo>
                    <a:pt x="58305" y="61264"/>
                  </a:lnTo>
                  <a:lnTo>
                    <a:pt x="58305" y="59918"/>
                  </a:lnTo>
                  <a:close/>
                </a:path>
                <a:path w="111125" h="97154">
                  <a:moveTo>
                    <a:pt x="58864" y="8877"/>
                  </a:moveTo>
                  <a:lnTo>
                    <a:pt x="58305" y="8331"/>
                  </a:lnTo>
                  <a:lnTo>
                    <a:pt x="56972" y="8331"/>
                  </a:lnTo>
                  <a:lnTo>
                    <a:pt x="56438" y="8877"/>
                  </a:lnTo>
                  <a:lnTo>
                    <a:pt x="56438" y="9525"/>
                  </a:lnTo>
                  <a:lnTo>
                    <a:pt x="56438" y="10223"/>
                  </a:lnTo>
                  <a:lnTo>
                    <a:pt x="56972" y="10731"/>
                  </a:lnTo>
                  <a:lnTo>
                    <a:pt x="58305" y="10731"/>
                  </a:lnTo>
                  <a:lnTo>
                    <a:pt x="58864" y="10223"/>
                  </a:lnTo>
                  <a:lnTo>
                    <a:pt x="58864" y="8877"/>
                  </a:lnTo>
                  <a:close/>
                </a:path>
                <a:path w="111125" h="97154">
                  <a:moveTo>
                    <a:pt x="60972" y="47371"/>
                  </a:moveTo>
                  <a:lnTo>
                    <a:pt x="60464" y="46824"/>
                  </a:lnTo>
                  <a:lnTo>
                    <a:pt x="59118" y="46824"/>
                  </a:lnTo>
                  <a:lnTo>
                    <a:pt x="58585" y="47371"/>
                  </a:lnTo>
                  <a:lnTo>
                    <a:pt x="58585" y="48056"/>
                  </a:lnTo>
                  <a:lnTo>
                    <a:pt x="58585" y="48717"/>
                  </a:lnTo>
                  <a:lnTo>
                    <a:pt x="59118" y="49250"/>
                  </a:lnTo>
                  <a:lnTo>
                    <a:pt x="60464" y="49250"/>
                  </a:lnTo>
                  <a:lnTo>
                    <a:pt x="60972" y="48717"/>
                  </a:lnTo>
                  <a:lnTo>
                    <a:pt x="60972" y="47371"/>
                  </a:lnTo>
                  <a:close/>
                </a:path>
                <a:path w="111125" h="97154">
                  <a:moveTo>
                    <a:pt x="61810" y="7251"/>
                  </a:moveTo>
                  <a:lnTo>
                    <a:pt x="61252" y="6718"/>
                  </a:lnTo>
                  <a:lnTo>
                    <a:pt x="59931" y="6718"/>
                  </a:lnTo>
                  <a:lnTo>
                    <a:pt x="59385" y="7251"/>
                  </a:lnTo>
                  <a:lnTo>
                    <a:pt x="59385" y="7886"/>
                  </a:lnTo>
                  <a:lnTo>
                    <a:pt x="59385" y="8610"/>
                  </a:lnTo>
                  <a:lnTo>
                    <a:pt x="59931" y="9144"/>
                  </a:lnTo>
                  <a:lnTo>
                    <a:pt x="61252" y="9144"/>
                  </a:lnTo>
                  <a:lnTo>
                    <a:pt x="61810" y="8610"/>
                  </a:lnTo>
                  <a:lnTo>
                    <a:pt x="61810" y="7251"/>
                  </a:lnTo>
                  <a:close/>
                </a:path>
                <a:path w="111125" h="97154">
                  <a:moveTo>
                    <a:pt x="62064" y="43370"/>
                  </a:moveTo>
                  <a:lnTo>
                    <a:pt x="61531" y="42811"/>
                  </a:lnTo>
                  <a:lnTo>
                    <a:pt x="60198" y="42811"/>
                  </a:lnTo>
                  <a:lnTo>
                    <a:pt x="59664" y="43370"/>
                  </a:lnTo>
                  <a:lnTo>
                    <a:pt x="59664" y="44043"/>
                  </a:lnTo>
                  <a:lnTo>
                    <a:pt x="59664" y="44424"/>
                  </a:lnTo>
                  <a:lnTo>
                    <a:pt x="59118" y="43903"/>
                  </a:lnTo>
                  <a:lnTo>
                    <a:pt x="57785" y="43903"/>
                  </a:lnTo>
                  <a:lnTo>
                    <a:pt x="57238" y="44424"/>
                  </a:lnTo>
                  <a:lnTo>
                    <a:pt x="57238" y="45110"/>
                  </a:lnTo>
                  <a:lnTo>
                    <a:pt x="57238" y="45745"/>
                  </a:lnTo>
                  <a:lnTo>
                    <a:pt x="57785" y="46329"/>
                  </a:lnTo>
                  <a:lnTo>
                    <a:pt x="59118" y="46329"/>
                  </a:lnTo>
                  <a:lnTo>
                    <a:pt x="59664" y="45745"/>
                  </a:lnTo>
                  <a:lnTo>
                    <a:pt x="59664" y="44704"/>
                  </a:lnTo>
                  <a:lnTo>
                    <a:pt x="60198" y="45237"/>
                  </a:lnTo>
                  <a:lnTo>
                    <a:pt x="61531" y="45237"/>
                  </a:lnTo>
                  <a:lnTo>
                    <a:pt x="62064" y="44704"/>
                  </a:lnTo>
                  <a:lnTo>
                    <a:pt x="62064" y="43370"/>
                  </a:lnTo>
                  <a:close/>
                </a:path>
                <a:path w="111125" h="97154">
                  <a:moveTo>
                    <a:pt x="62611" y="40424"/>
                  </a:moveTo>
                  <a:lnTo>
                    <a:pt x="62064" y="39890"/>
                  </a:lnTo>
                  <a:lnTo>
                    <a:pt x="60744" y="39890"/>
                  </a:lnTo>
                  <a:lnTo>
                    <a:pt x="60198" y="40424"/>
                  </a:lnTo>
                  <a:lnTo>
                    <a:pt x="60198" y="41084"/>
                  </a:lnTo>
                  <a:lnTo>
                    <a:pt x="60198" y="41732"/>
                  </a:lnTo>
                  <a:lnTo>
                    <a:pt x="60744" y="42291"/>
                  </a:lnTo>
                  <a:lnTo>
                    <a:pt x="62064" y="42291"/>
                  </a:lnTo>
                  <a:lnTo>
                    <a:pt x="62611" y="41732"/>
                  </a:lnTo>
                  <a:lnTo>
                    <a:pt x="62611" y="40424"/>
                  </a:lnTo>
                  <a:close/>
                </a:path>
                <a:path w="111125" h="97154">
                  <a:moveTo>
                    <a:pt x="62611" y="15278"/>
                  </a:moveTo>
                  <a:lnTo>
                    <a:pt x="62064" y="14719"/>
                  </a:lnTo>
                  <a:lnTo>
                    <a:pt x="61264" y="14719"/>
                  </a:lnTo>
                  <a:lnTo>
                    <a:pt x="61810" y="14198"/>
                  </a:lnTo>
                  <a:lnTo>
                    <a:pt x="61810" y="12877"/>
                  </a:lnTo>
                  <a:lnTo>
                    <a:pt x="61252" y="12331"/>
                  </a:lnTo>
                  <a:lnTo>
                    <a:pt x="60972" y="12331"/>
                  </a:lnTo>
                  <a:lnTo>
                    <a:pt x="60972" y="11798"/>
                  </a:lnTo>
                  <a:lnTo>
                    <a:pt x="60464" y="11239"/>
                  </a:lnTo>
                  <a:lnTo>
                    <a:pt x="59118" y="11239"/>
                  </a:lnTo>
                  <a:lnTo>
                    <a:pt x="58585" y="11798"/>
                  </a:lnTo>
                  <a:lnTo>
                    <a:pt x="58585" y="12458"/>
                  </a:lnTo>
                  <a:lnTo>
                    <a:pt x="58585" y="13119"/>
                  </a:lnTo>
                  <a:lnTo>
                    <a:pt x="59118" y="13665"/>
                  </a:lnTo>
                  <a:lnTo>
                    <a:pt x="59385" y="13665"/>
                  </a:lnTo>
                  <a:lnTo>
                    <a:pt x="59385" y="14198"/>
                  </a:lnTo>
                  <a:lnTo>
                    <a:pt x="59931" y="14732"/>
                  </a:lnTo>
                  <a:lnTo>
                    <a:pt x="60731" y="14732"/>
                  </a:lnTo>
                  <a:lnTo>
                    <a:pt x="60198" y="15278"/>
                  </a:lnTo>
                  <a:lnTo>
                    <a:pt x="60198" y="15963"/>
                  </a:lnTo>
                  <a:lnTo>
                    <a:pt x="60198" y="16598"/>
                  </a:lnTo>
                  <a:lnTo>
                    <a:pt x="59931" y="16713"/>
                  </a:lnTo>
                  <a:lnTo>
                    <a:pt x="59385" y="17272"/>
                  </a:lnTo>
                  <a:lnTo>
                    <a:pt x="59385" y="17907"/>
                  </a:lnTo>
                  <a:lnTo>
                    <a:pt x="59385" y="18618"/>
                  </a:lnTo>
                  <a:lnTo>
                    <a:pt x="59931" y="19138"/>
                  </a:lnTo>
                  <a:lnTo>
                    <a:pt x="61252" y="19138"/>
                  </a:lnTo>
                  <a:lnTo>
                    <a:pt x="61810" y="18618"/>
                  </a:lnTo>
                  <a:lnTo>
                    <a:pt x="61810" y="17272"/>
                  </a:lnTo>
                  <a:lnTo>
                    <a:pt x="62064" y="17157"/>
                  </a:lnTo>
                  <a:lnTo>
                    <a:pt x="62611" y="16598"/>
                  </a:lnTo>
                  <a:lnTo>
                    <a:pt x="62611" y="15278"/>
                  </a:lnTo>
                  <a:close/>
                </a:path>
                <a:path w="111125" h="97154">
                  <a:moveTo>
                    <a:pt x="63411" y="56718"/>
                  </a:moveTo>
                  <a:lnTo>
                    <a:pt x="62877" y="56222"/>
                  </a:lnTo>
                  <a:lnTo>
                    <a:pt x="61518" y="56222"/>
                  </a:lnTo>
                  <a:lnTo>
                    <a:pt x="60972" y="56718"/>
                  </a:lnTo>
                  <a:lnTo>
                    <a:pt x="60972" y="57416"/>
                  </a:lnTo>
                  <a:lnTo>
                    <a:pt x="60972" y="58051"/>
                  </a:lnTo>
                  <a:lnTo>
                    <a:pt x="61518" y="58597"/>
                  </a:lnTo>
                  <a:lnTo>
                    <a:pt x="62877" y="58597"/>
                  </a:lnTo>
                  <a:lnTo>
                    <a:pt x="63411" y="58051"/>
                  </a:lnTo>
                  <a:lnTo>
                    <a:pt x="63411" y="56718"/>
                  </a:lnTo>
                  <a:close/>
                </a:path>
                <a:path w="111125" h="97154">
                  <a:moveTo>
                    <a:pt x="64744" y="63703"/>
                  </a:moveTo>
                  <a:lnTo>
                    <a:pt x="64198" y="63169"/>
                  </a:lnTo>
                  <a:lnTo>
                    <a:pt x="63944" y="63169"/>
                  </a:lnTo>
                  <a:lnTo>
                    <a:pt x="63944" y="62344"/>
                  </a:lnTo>
                  <a:lnTo>
                    <a:pt x="63411" y="61823"/>
                  </a:lnTo>
                  <a:lnTo>
                    <a:pt x="62064" y="61823"/>
                  </a:lnTo>
                  <a:lnTo>
                    <a:pt x="61518" y="62344"/>
                  </a:lnTo>
                  <a:lnTo>
                    <a:pt x="61518" y="63030"/>
                  </a:lnTo>
                  <a:lnTo>
                    <a:pt x="61518" y="63703"/>
                  </a:lnTo>
                  <a:lnTo>
                    <a:pt x="62064" y="64236"/>
                  </a:lnTo>
                  <a:lnTo>
                    <a:pt x="62331" y="64236"/>
                  </a:lnTo>
                  <a:lnTo>
                    <a:pt x="62331" y="64363"/>
                  </a:lnTo>
                  <a:lnTo>
                    <a:pt x="62331" y="65024"/>
                  </a:lnTo>
                  <a:lnTo>
                    <a:pt x="62877" y="65557"/>
                  </a:lnTo>
                  <a:lnTo>
                    <a:pt x="64198" y="65557"/>
                  </a:lnTo>
                  <a:lnTo>
                    <a:pt x="64744" y="65024"/>
                  </a:lnTo>
                  <a:lnTo>
                    <a:pt x="64744" y="63703"/>
                  </a:lnTo>
                  <a:close/>
                </a:path>
                <a:path w="111125" h="97154">
                  <a:moveTo>
                    <a:pt x="64744" y="12065"/>
                  </a:moveTo>
                  <a:lnTo>
                    <a:pt x="64198" y="11518"/>
                  </a:lnTo>
                  <a:lnTo>
                    <a:pt x="62877" y="11518"/>
                  </a:lnTo>
                  <a:lnTo>
                    <a:pt x="62331" y="12065"/>
                  </a:lnTo>
                  <a:lnTo>
                    <a:pt x="62331" y="12725"/>
                  </a:lnTo>
                  <a:lnTo>
                    <a:pt x="62331" y="13423"/>
                  </a:lnTo>
                  <a:lnTo>
                    <a:pt x="62877" y="13919"/>
                  </a:lnTo>
                  <a:lnTo>
                    <a:pt x="64198" y="13919"/>
                  </a:lnTo>
                  <a:lnTo>
                    <a:pt x="64744" y="13423"/>
                  </a:lnTo>
                  <a:lnTo>
                    <a:pt x="64744" y="12065"/>
                  </a:lnTo>
                  <a:close/>
                </a:path>
                <a:path w="111125" h="97154">
                  <a:moveTo>
                    <a:pt x="65011" y="3238"/>
                  </a:moveTo>
                  <a:lnTo>
                    <a:pt x="64477" y="2705"/>
                  </a:lnTo>
                  <a:lnTo>
                    <a:pt x="63106" y="2705"/>
                  </a:lnTo>
                  <a:lnTo>
                    <a:pt x="62598" y="3238"/>
                  </a:lnTo>
                  <a:lnTo>
                    <a:pt x="62598" y="3911"/>
                  </a:lnTo>
                  <a:lnTo>
                    <a:pt x="62598" y="4305"/>
                  </a:lnTo>
                  <a:lnTo>
                    <a:pt x="62064" y="4305"/>
                  </a:lnTo>
                  <a:lnTo>
                    <a:pt x="61518" y="4851"/>
                  </a:lnTo>
                  <a:lnTo>
                    <a:pt x="61518" y="5511"/>
                  </a:lnTo>
                  <a:lnTo>
                    <a:pt x="61518" y="6172"/>
                  </a:lnTo>
                  <a:lnTo>
                    <a:pt x="62064" y="6718"/>
                  </a:lnTo>
                  <a:lnTo>
                    <a:pt x="63411" y="6718"/>
                  </a:lnTo>
                  <a:lnTo>
                    <a:pt x="63944" y="6172"/>
                  </a:lnTo>
                  <a:lnTo>
                    <a:pt x="63944" y="5105"/>
                  </a:lnTo>
                  <a:lnTo>
                    <a:pt x="64477" y="5105"/>
                  </a:lnTo>
                  <a:lnTo>
                    <a:pt x="65011" y="4584"/>
                  </a:lnTo>
                  <a:lnTo>
                    <a:pt x="65011" y="3238"/>
                  </a:lnTo>
                  <a:close/>
                </a:path>
                <a:path w="111125" h="97154">
                  <a:moveTo>
                    <a:pt x="65290" y="38277"/>
                  </a:moveTo>
                  <a:lnTo>
                    <a:pt x="64744" y="37719"/>
                  </a:lnTo>
                  <a:lnTo>
                    <a:pt x="63411" y="37719"/>
                  </a:lnTo>
                  <a:lnTo>
                    <a:pt x="62877" y="38277"/>
                  </a:lnTo>
                  <a:lnTo>
                    <a:pt x="62877" y="38938"/>
                  </a:lnTo>
                  <a:lnTo>
                    <a:pt x="62877" y="39624"/>
                  </a:lnTo>
                  <a:lnTo>
                    <a:pt x="63411" y="40157"/>
                  </a:lnTo>
                  <a:lnTo>
                    <a:pt x="64744" y="40157"/>
                  </a:lnTo>
                  <a:lnTo>
                    <a:pt x="65290" y="39624"/>
                  </a:lnTo>
                  <a:lnTo>
                    <a:pt x="65290" y="38277"/>
                  </a:lnTo>
                  <a:close/>
                </a:path>
                <a:path w="111125" h="97154">
                  <a:moveTo>
                    <a:pt x="66611" y="59664"/>
                  </a:moveTo>
                  <a:lnTo>
                    <a:pt x="66103" y="59143"/>
                  </a:lnTo>
                  <a:lnTo>
                    <a:pt x="64744" y="59143"/>
                  </a:lnTo>
                  <a:lnTo>
                    <a:pt x="64198" y="59664"/>
                  </a:lnTo>
                  <a:lnTo>
                    <a:pt x="64198" y="60337"/>
                  </a:lnTo>
                  <a:lnTo>
                    <a:pt x="64198" y="61023"/>
                  </a:lnTo>
                  <a:lnTo>
                    <a:pt x="64744" y="61531"/>
                  </a:lnTo>
                  <a:lnTo>
                    <a:pt x="66103" y="61531"/>
                  </a:lnTo>
                  <a:lnTo>
                    <a:pt x="66611" y="61023"/>
                  </a:lnTo>
                  <a:lnTo>
                    <a:pt x="66611" y="59664"/>
                  </a:lnTo>
                  <a:close/>
                </a:path>
                <a:path w="111125" h="97154">
                  <a:moveTo>
                    <a:pt x="67411" y="11252"/>
                  </a:moveTo>
                  <a:lnTo>
                    <a:pt x="66903" y="10744"/>
                  </a:lnTo>
                  <a:lnTo>
                    <a:pt x="65557" y="10744"/>
                  </a:lnTo>
                  <a:lnTo>
                    <a:pt x="65024" y="11252"/>
                  </a:lnTo>
                  <a:lnTo>
                    <a:pt x="65024" y="11925"/>
                  </a:lnTo>
                  <a:lnTo>
                    <a:pt x="65024" y="12598"/>
                  </a:lnTo>
                  <a:lnTo>
                    <a:pt x="65557" y="13106"/>
                  </a:lnTo>
                  <a:lnTo>
                    <a:pt x="66903" y="13106"/>
                  </a:lnTo>
                  <a:lnTo>
                    <a:pt x="67411" y="12598"/>
                  </a:lnTo>
                  <a:lnTo>
                    <a:pt x="67411" y="11252"/>
                  </a:lnTo>
                  <a:close/>
                </a:path>
                <a:path w="111125" h="97154">
                  <a:moveTo>
                    <a:pt x="68186" y="44170"/>
                  </a:moveTo>
                  <a:lnTo>
                    <a:pt x="67614" y="43624"/>
                  </a:lnTo>
                  <a:lnTo>
                    <a:pt x="66319" y="43624"/>
                  </a:lnTo>
                  <a:lnTo>
                    <a:pt x="66319" y="43103"/>
                  </a:lnTo>
                  <a:lnTo>
                    <a:pt x="65836" y="42532"/>
                  </a:lnTo>
                  <a:lnTo>
                    <a:pt x="64477" y="42532"/>
                  </a:lnTo>
                  <a:lnTo>
                    <a:pt x="63944" y="43103"/>
                  </a:lnTo>
                  <a:lnTo>
                    <a:pt x="63944" y="43776"/>
                  </a:lnTo>
                  <a:lnTo>
                    <a:pt x="63944" y="44424"/>
                  </a:lnTo>
                  <a:lnTo>
                    <a:pt x="64477" y="44958"/>
                  </a:lnTo>
                  <a:lnTo>
                    <a:pt x="65760" y="44958"/>
                  </a:lnTo>
                  <a:lnTo>
                    <a:pt x="65760" y="45504"/>
                  </a:lnTo>
                  <a:lnTo>
                    <a:pt x="66294" y="46012"/>
                  </a:lnTo>
                  <a:lnTo>
                    <a:pt x="67614" y="46012"/>
                  </a:lnTo>
                  <a:lnTo>
                    <a:pt x="68186" y="45504"/>
                  </a:lnTo>
                  <a:lnTo>
                    <a:pt x="68186" y="44170"/>
                  </a:lnTo>
                  <a:close/>
                </a:path>
                <a:path w="111125" h="97154">
                  <a:moveTo>
                    <a:pt x="68237" y="35864"/>
                  </a:moveTo>
                  <a:lnTo>
                    <a:pt x="67678" y="35344"/>
                  </a:lnTo>
                  <a:lnTo>
                    <a:pt x="66319" y="35344"/>
                  </a:lnTo>
                  <a:lnTo>
                    <a:pt x="65824" y="35864"/>
                  </a:lnTo>
                  <a:lnTo>
                    <a:pt x="65824" y="36525"/>
                  </a:lnTo>
                  <a:lnTo>
                    <a:pt x="65824" y="37211"/>
                  </a:lnTo>
                  <a:lnTo>
                    <a:pt x="66306" y="37731"/>
                  </a:lnTo>
                  <a:lnTo>
                    <a:pt x="65824" y="38277"/>
                  </a:lnTo>
                  <a:lnTo>
                    <a:pt x="65824" y="38938"/>
                  </a:lnTo>
                  <a:lnTo>
                    <a:pt x="65824" y="39624"/>
                  </a:lnTo>
                  <a:lnTo>
                    <a:pt x="66319" y="40157"/>
                  </a:lnTo>
                  <a:lnTo>
                    <a:pt x="67678" y="40157"/>
                  </a:lnTo>
                  <a:lnTo>
                    <a:pt x="68237" y="39624"/>
                  </a:lnTo>
                  <a:lnTo>
                    <a:pt x="68237" y="38277"/>
                  </a:lnTo>
                  <a:lnTo>
                    <a:pt x="67678" y="37731"/>
                  </a:lnTo>
                  <a:lnTo>
                    <a:pt x="68237" y="37211"/>
                  </a:lnTo>
                  <a:lnTo>
                    <a:pt x="68237" y="35864"/>
                  </a:lnTo>
                  <a:close/>
                </a:path>
                <a:path w="111125" h="97154">
                  <a:moveTo>
                    <a:pt x="68478" y="31597"/>
                  </a:moveTo>
                  <a:lnTo>
                    <a:pt x="67957" y="31064"/>
                  </a:lnTo>
                  <a:lnTo>
                    <a:pt x="66611" y="31064"/>
                  </a:lnTo>
                  <a:lnTo>
                    <a:pt x="66090" y="31597"/>
                  </a:lnTo>
                  <a:lnTo>
                    <a:pt x="66090" y="32258"/>
                  </a:lnTo>
                  <a:lnTo>
                    <a:pt x="66090" y="32918"/>
                  </a:lnTo>
                  <a:lnTo>
                    <a:pt x="66611" y="33464"/>
                  </a:lnTo>
                  <a:lnTo>
                    <a:pt x="67957" y="33464"/>
                  </a:lnTo>
                  <a:lnTo>
                    <a:pt x="68478" y="32918"/>
                  </a:lnTo>
                  <a:lnTo>
                    <a:pt x="68478" y="31597"/>
                  </a:lnTo>
                  <a:close/>
                </a:path>
                <a:path w="111125" h="97154">
                  <a:moveTo>
                    <a:pt x="68745" y="1346"/>
                  </a:moveTo>
                  <a:lnTo>
                    <a:pt x="68224" y="850"/>
                  </a:lnTo>
                  <a:lnTo>
                    <a:pt x="66890" y="850"/>
                  </a:lnTo>
                  <a:lnTo>
                    <a:pt x="66319" y="1346"/>
                  </a:lnTo>
                  <a:lnTo>
                    <a:pt x="66319" y="2057"/>
                  </a:lnTo>
                  <a:lnTo>
                    <a:pt x="66319" y="2705"/>
                  </a:lnTo>
                  <a:lnTo>
                    <a:pt x="66890" y="3238"/>
                  </a:lnTo>
                  <a:lnTo>
                    <a:pt x="68224" y="3238"/>
                  </a:lnTo>
                  <a:lnTo>
                    <a:pt x="68745" y="2705"/>
                  </a:lnTo>
                  <a:lnTo>
                    <a:pt x="68745" y="1346"/>
                  </a:lnTo>
                  <a:close/>
                </a:path>
                <a:path w="111125" h="97154">
                  <a:moveTo>
                    <a:pt x="69011" y="50596"/>
                  </a:moveTo>
                  <a:lnTo>
                    <a:pt x="68478" y="50050"/>
                  </a:lnTo>
                  <a:lnTo>
                    <a:pt x="67132" y="50050"/>
                  </a:lnTo>
                  <a:lnTo>
                    <a:pt x="66611" y="50596"/>
                  </a:lnTo>
                  <a:lnTo>
                    <a:pt x="66103" y="50050"/>
                  </a:lnTo>
                  <a:lnTo>
                    <a:pt x="64744" y="50050"/>
                  </a:lnTo>
                  <a:lnTo>
                    <a:pt x="64198" y="50596"/>
                  </a:lnTo>
                  <a:lnTo>
                    <a:pt x="64198" y="51244"/>
                  </a:lnTo>
                  <a:lnTo>
                    <a:pt x="64198" y="51904"/>
                  </a:lnTo>
                  <a:lnTo>
                    <a:pt x="64744" y="52463"/>
                  </a:lnTo>
                  <a:lnTo>
                    <a:pt x="66103" y="52463"/>
                  </a:lnTo>
                  <a:lnTo>
                    <a:pt x="66611" y="51904"/>
                  </a:lnTo>
                  <a:lnTo>
                    <a:pt x="67132" y="52463"/>
                  </a:lnTo>
                  <a:lnTo>
                    <a:pt x="68478" y="52463"/>
                  </a:lnTo>
                  <a:lnTo>
                    <a:pt x="69011" y="51904"/>
                  </a:lnTo>
                  <a:lnTo>
                    <a:pt x="69011" y="50596"/>
                  </a:lnTo>
                  <a:close/>
                </a:path>
                <a:path w="111125" h="97154">
                  <a:moveTo>
                    <a:pt x="69265" y="15798"/>
                  </a:moveTo>
                  <a:lnTo>
                    <a:pt x="68745" y="15290"/>
                  </a:lnTo>
                  <a:lnTo>
                    <a:pt x="67411" y="15290"/>
                  </a:lnTo>
                  <a:lnTo>
                    <a:pt x="66890" y="15798"/>
                  </a:lnTo>
                  <a:lnTo>
                    <a:pt x="66890" y="16510"/>
                  </a:lnTo>
                  <a:lnTo>
                    <a:pt x="66890" y="17145"/>
                  </a:lnTo>
                  <a:lnTo>
                    <a:pt x="67411" y="17678"/>
                  </a:lnTo>
                  <a:lnTo>
                    <a:pt x="68745" y="17678"/>
                  </a:lnTo>
                  <a:lnTo>
                    <a:pt x="69265" y="17145"/>
                  </a:lnTo>
                  <a:lnTo>
                    <a:pt x="69265" y="15798"/>
                  </a:lnTo>
                  <a:close/>
                </a:path>
                <a:path w="111125" h="97154">
                  <a:moveTo>
                    <a:pt x="71424" y="62623"/>
                  </a:moveTo>
                  <a:lnTo>
                    <a:pt x="70891" y="62090"/>
                  </a:lnTo>
                  <a:lnTo>
                    <a:pt x="69583" y="62090"/>
                  </a:lnTo>
                  <a:lnTo>
                    <a:pt x="69011" y="62623"/>
                  </a:lnTo>
                  <a:lnTo>
                    <a:pt x="69011" y="63284"/>
                  </a:lnTo>
                  <a:lnTo>
                    <a:pt x="69011" y="63703"/>
                  </a:lnTo>
                  <a:lnTo>
                    <a:pt x="67970" y="63703"/>
                  </a:lnTo>
                  <a:lnTo>
                    <a:pt x="67411" y="64249"/>
                  </a:lnTo>
                  <a:lnTo>
                    <a:pt x="67411" y="64884"/>
                  </a:lnTo>
                  <a:lnTo>
                    <a:pt x="67411" y="65557"/>
                  </a:lnTo>
                  <a:lnTo>
                    <a:pt x="67970" y="66103"/>
                  </a:lnTo>
                  <a:lnTo>
                    <a:pt x="69265" y="66103"/>
                  </a:lnTo>
                  <a:lnTo>
                    <a:pt x="69824" y="65557"/>
                  </a:lnTo>
                  <a:lnTo>
                    <a:pt x="69824" y="64490"/>
                  </a:lnTo>
                  <a:lnTo>
                    <a:pt x="70891" y="64490"/>
                  </a:lnTo>
                  <a:lnTo>
                    <a:pt x="71424" y="63969"/>
                  </a:lnTo>
                  <a:lnTo>
                    <a:pt x="71424" y="62623"/>
                  </a:lnTo>
                  <a:close/>
                </a:path>
                <a:path w="111125" h="97154">
                  <a:moveTo>
                    <a:pt x="71691" y="68770"/>
                  </a:moveTo>
                  <a:lnTo>
                    <a:pt x="71196" y="68262"/>
                  </a:lnTo>
                  <a:lnTo>
                    <a:pt x="69824" y="68262"/>
                  </a:lnTo>
                  <a:lnTo>
                    <a:pt x="69265" y="68770"/>
                  </a:lnTo>
                  <a:lnTo>
                    <a:pt x="69265" y="69469"/>
                  </a:lnTo>
                  <a:lnTo>
                    <a:pt x="69265" y="70129"/>
                  </a:lnTo>
                  <a:lnTo>
                    <a:pt x="69824" y="70624"/>
                  </a:lnTo>
                  <a:lnTo>
                    <a:pt x="71196" y="70624"/>
                  </a:lnTo>
                  <a:lnTo>
                    <a:pt x="71691" y="70129"/>
                  </a:lnTo>
                  <a:lnTo>
                    <a:pt x="71691" y="68770"/>
                  </a:lnTo>
                  <a:close/>
                </a:path>
                <a:path w="111125" h="97154">
                  <a:moveTo>
                    <a:pt x="73037" y="59131"/>
                  </a:moveTo>
                  <a:lnTo>
                    <a:pt x="72491" y="58597"/>
                  </a:lnTo>
                  <a:lnTo>
                    <a:pt x="71196" y="58597"/>
                  </a:lnTo>
                  <a:lnTo>
                    <a:pt x="70612" y="59131"/>
                  </a:lnTo>
                  <a:lnTo>
                    <a:pt x="70612" y="59804"/>
                  </a:lnTo>
                  <a:lnTo>
                    <a:pt x="70612" y="60490"/>
                  </a:lnTo>
                  <a:lnTo>
                    <a:pt x="71196" y="61036"/>
                  </a:lnTo>
                  <a:lnTo>
                    <a:pt x="72491" y="61036"/>
                  </a:lnTo>
                  <a:lnTo>
                    <a:pt x="73037" y="60490"/>
                  </a:lnTo>
                  <a:lnTo>
                    <a:pt x="73037" y="59131"/>
                  </a:lnTo>
                  <a:close/>
                </a:path>
                <a:path w="111125" h="97154">
                  <a:moveTo>
                    <a:pt x="73037" y="5092"/>
                  </a:moveTo>
                  <a:lnTo>
                    <a:pt x="72491" y="4584"/>
                  </a:lnTo>
                  <a:lnTo>
                    <a:pt x="71196" y="4584"/>
                  </a:lnTo>
                  <a:lnTo>
                    <a:pt x="70612" y="5092"/>
                  </a:lnTo>
                  <a:lnTo>
                    <a:pt x="70612" y="5778"/>
                  </a:lnTo>
                  <a:lnTo>
                    <a:pt x="70612" y="6438"/>
                  </a:lnTo>
                  <a:lnTo>
                    <a:pt x="71196" y="6997"/>
                  </a:lnTo>
                  <a:lnTo>
                    <a:pt x="72491" y="6997"/>
                  </a:lnTo>
                  <a:lnTo>
                    <a:pt x="73037" y="6438"/>
                  </a:lnTo>
                  <a:lnTo>
                    <a:pt x="73037" y="5092"/>
                  </a:lnTo>
                  <a:close/>
                </a:path>
                <a:path w="111125" h="97154">
                  <a:moveTo>
                    <a:pt x="73037" y="2146"/>
                  </a:moveTo>
                  <a:lnTo>
                    <a:pt x="72491" y="1625"/>
                  </a:lnTo>
                  <a:lnTo>
                    <a:pt x="71196" y="1625"/>
                  </a:lnTo>
                  <a:lnTo>
                    <a:pt x="70612" y="2146"/>
                  </a:lnTo>
                  <a:lnTo>
                    <a:pt x="70612" y="2857"/>
                  </a:lnTo>
                  <a:lnTo>
                    <a:pt x="70612" y="3505"/>
                  </a:lnTo>
                  <a:lnTo>
                    <a:pt x="71196" y="4051"/>
                  </a:lnTo>
                  <a:lnTo>
                    <a:pt x="72491" y="4051"/>
                  </a:lnTo>
                  <a:lnTo>
                    <a:pt x="73037" y="3505"/>
                  </a:lnTo>
                  <a:lnTo>
                    <a:pt x="73037" y="2146"/>
                  </a:lnTo>
                  <a:close/>
                </a:path>
                <a:path w="111125" h="97154">
                  <a:moveTo>
                    <a:pt x="76517" y="546"/>
                  </a:moveTo>
                  <a:lnTo>
                    <a:pt x="75971" y="0"/>
                  </a:lnTo>
                  <a:lnTo>
                    <a:pt x="74625" y="0"/>
                  </a:lnTo>
                  <a:lnTo>
                    <a:pt x="74104" y="546"/>
                  </a:lnTo>
                  <a:lnTo>
                    <a:pt x="74104" y="1244"/>
                  </a:lnTo>
                  <a:lnTo>
                    <a:pt x="74104" y="1917"/>
                  </a:lnTo>
                  <a:lnTo>
                    <a:pt x="74625" y="2438"/>
                  </a:lnTo>
                  <a:lnTo>
                    <a:pt x="75971" y="2438"/>
                  </a:lnTo>
                  <a:lnTo>
                    <a:pt x="76517" y="1917"/>
                  </a:lnTo>
                  <a:lnTo>
                    <a:pt x="76517" y="546"/>
                  </a:lnTo>
                  <a:close/>
                </a:path>
                <a:path w="111125" h="97154">
                  <a:moveTo>
                    <a:pt x="77571" y="66916"/>
                  </a:moveTo>
                  <a:lnTo>
                    <a:pt x="77050" y="66382"/>
                  </a:lnTo>
                  <a:lnTo>
                    <a:pt x="75704" y="66382"/>
                  </a:lnTo>
                  <a:lnTo>
                    <a:pt x="75145" y="66916"/>
                  </a:lnTo>
                  <a:lnTo>
                    <a:pt x="75145" y="67551"/>
                  </a:lnTo>
                  <a:lnTo>
                    <a:pt x="75145" y="68262"/>
                  </a:lnTo>
                  <a:lnTo>
                    <a:pt x="75704" y="68770"/>
                  </a:lnTo>
                  <a:lnTo>
                    <a:pt x="77050" y="68770"/>
                  </a:lnTo>
                  <a:lnTo>
                    <a:pt x="77571" y="68262"/>
                  </a:lnTo>
                  <a:lnTo>
                    <a:pt x="77571" y="66916"/>
                  </a:lnTo>
                  <a:close/>
                </a:path>
                <a:path w="111125" h="97154">
                  <a:moveTo>
                    <a:pt x="81673" y="67183"/>
                  </a:moveTo>
                  <a:lnTo>
                    <a:pt x="81140" y="66636"/>
                  </a:lnTo>
                  <a:lnTo>
                    <a:pt x="79857" y="66636"/>
                  </a:lnTo>
                  <a:lnTo>
                    <a:pt x="79260" y="67183"/>
                  </a:lnTo>
                  <a:lnTo>
                    <a:pt x="79260" y="67830"/>
                  </a:lnTo>
                  <a:lnTo>
                    <a:pt x="79260" y="68503"/>
                  </a:lnTo>
                  <a:lnTo>
                    <a:pt x="79857" y="69037"/>
                  </a:lnTo>
                  <a:lnTo>
                    <a:pt x="78663" y="69037"/>
                  </a:lnTo>
                  <a:lnTo>
                    <a:pt x="78117" y="69596"/>
                  </a:lnTo>
                  <a:lnTo>
                    <a:pt x="78117" y="70243"/>
                  </a:lnTo>
                  <a:lnTo>
                    <a:pt x="78117" y="70891"/>
                  </a:lnTo>
                  <a:lnTo>
                    <a:pt x="78663" y="71462"/>
                  </a:lnTo>
                  <a:lnTo>
                    <a:pt x="79946" y="71462"/>
                  </a:lnTo>
                  <a:lnTo>
                    <a:pt x="80530" y="70891"/>
                  </a:lnTo>
                  <a:lnTo>
                    <a:pt x="80530" y="69596"/>
                  </a:lnTo>
                  <a:lnTo>
                    <a:pt x="79946" y="69037"/>
                  </a:lnTo>
                  <a:lnTo>
                    <a:pt x="81140" y="69037"/>
                  </a:lnTo>
                  <a:lnTo>
                    <a:pt x="81673" y="68503"/>
                  </a:lnTo>
                  <a:lnTo>
                    <a:pt x="81673" y="67183"/>
                  </a:lnTo>
                  <a:close/>
                </a:path>
                <a:path w="111125" h="97154">
                  <a:moveTo>
                    <a:pt x="92316" y="74104"/>
                  </a:moveTo>
                  <a:lnTo>
                    <a:pt x="91770" y="73571"/>
                  </a:lnTo>
                  <a:lnTo>
                    <a:pt x="90424" y="73571"/>
                  </a:lnTo>
                  <a:lnTo>
                    <a:pt x="89877" y="74104"/>
                  </a:lnTo>
                  <a:lnTo>
                    <a:pt x="89877" y="74803"/>
                  </a:lnTo>
                  <a:lnTo>
                    <a:pt x="89877" y="75438"/>
                  </a:lnTo>
                  <a:lnTo>
                    <a:pt x="90424" y="75996"/>
                  </a:lnTo>
                  <a:lnTo>
                    <a:pt x="91770" y="75996"/>
                  </a:lnTo>
                  <a:lnTo>
                    <a:pt x="92316" y="75438"/>
                  </a:lnTo>
                  <a:lnTo>
                    <a:pt x="92316" y="74104"/>
                  </a:lnTo>
                  <a:close/>
                </a:path>
                <a:path w="111125" h="97154">
                  <a:moveTo>
                    <a:pt x="93116" y="80010"/>
                  </a:moveTo>
                  <a:lnTo>
                    <a:pt x="92532" y="79476"/>
                  </a:lnTo>
                  <a:lnTo>
                    <a:pt x="91224" y="79476"/>
                  </a:lnTo>
                  <a:lnTo>
                    <a:pt x="90703" y="80010"/>
                  </a:lnTo>
                  <a:lnTo>
                    <a:pt x="90703" y="80670"/>
                  </a:lnTo>
                  <a:lnTo>
                    <a:pt x="90703" y="81356"/>
                  </a:lnTo>
                  <a:lnTo>
                    <a:pt x="91224" y="81915"/>
                  </a:lnTo>
                  <a:lnTo>
                    <a:pt x="92532" y="81915"/>
                  </a:lnTo>
                  <a:lnTo>
                    <a:pt x="93116" y="81356"/>
                  </a:lnTo>
                  <a:lnTo>
                    <a:pt x="93116" y="80010"/>
                  </a:lnTo>
                  <a:close/>
                </a:path>
                <a:path w="111125" h="97154">
                  <a:moveTo>
                    <a:pt x="97612" y="76263"/>
                  </a:moveTo>
                  <a:lnTo>
                    <a:pt x="97078" y="75768"/>
                  </a:lnTo>
                  <a:lnTo>
                    <a:pt x="95758" y="75768"/>
                  </a:lnTo>
                  <a:lnTo>
                    <a:pt x="95224" y="76263"/>
                  </a:lnTo>
                  <a:lnTo>
                    <a:pt x="95224" y="76936"/>
                  </a:lnTo>
                  <a:lnTo>
                    <a:pt x="95224" y="77622"/>
                  </a:lnTo>
                  <a:lnTo>
                    <a:pt x="95758" y="78117"/>
                  </a:lnTo>
                  <a:lnTo>
                    <a:pt x="97078" y="78117"/>
                  </a:lnTo>
                  <a:lnTo>
                    <a:pt x="97612" y="77622"/>
                  </a:lnTo>
                  <a:lnTo>
                    <a:pt x="97612" y="76263"/>
                  </a:lnTo>
                  <a:close/>
                </a:path>
                <a:path w="111125" h="97154">
                  <a:moveTo>
                    <a:pt x="98691" y="81356"/>
                  </a:moveTo>
                  <a:lnTo>
                    <a:pt x="98171" y="80810"/>
                  </a:lnTo>
                  <a:lnTo>
                    <a:pt x="96850" y="80810"/>
                  </a:lnTo>
                  <a:lnTo>
                    <a:pt x="96304" y="81356"/>
                  </a:lnTo>
                  <a:lnTo>
                    <a:pt x="96304" y="82003"/>
                  </a:lnTo>
                  <a:lnTo>
                    <a:pt x="96304" y="82664"/>
                  </a:lnTo>
                  <a:lnTo>
                    <a:pt x="96850" y="83197"/>
                  </a:lnTo>
                  <a:lnTo>
                    <a:pt x="98171" y="83197"/>
                  </a:lnTo>
                  <a:lnTo>
                    <a:pt x="98691" y="82664"/>
                  </a:lnTo>
                  <a:lnTo>
                    <a:pt x="98691" y="81356"/>
                  </a:lnTo>
                  <a:close/>
                </a:path>
                <a:path w="111125" h="97154">
                  <a:moveTo>
                    <a:pt x="100571" y="87477"/>
                  </a:moveTo>
                  <a:lnTo>
                    <a:pt x="100037" y="86969"/>
                  </a:lnTo>
                  <a:lnTo>
                    <a:pt x="98691" y="86969"/>
                  </a:lnTo>
                  <a:lnTo>
                    <a:pt x="98171" y="87477"/>
                  </a:lnTo>
                  <a:lnTo>
                    <a:pt x="98171" y="88163"/>
                  </a:lnTo>
                  <a:lnTo>
                    <a:pt x="98171" y="88849"/>
                  </a:lnTo>
                  <a:lnTo>
                    <a:pt x="98691" y="89357"/>
                  </a:lnTo>
                  <a:lnTo>
                    <a:pt x="100037" y="89357"/>
                  </a:lnTo>
                  <a:lnTo>
                    <a:pt x="100571" y="88849"/>
                  </a:lnTo>
                  <a:lnTo>
                    <a:pt x="100571" y="87477"/>
                  </a:lnTo>
                  <a:close/>
                </a:path>
                <a:path w="111125" h="97154">
                  <a:moveTo>
                    <a:pt x="104190" y="83883"/>
                  </a:moveTo>
                  <a:lnTo>
                    <a:pt x="103670" y="83362"/>
                  </a:lnTo>
                  <a:lnTo>
                    <a:pt x="102311" y="83362"/>
                  </a:lnTo>
                  <a:lnTo>
                    <a:pt x="101803" y="83883"/>
                  </a:lnTo>
                  <a:lnTo>
                    <a:pt x="101803" y="84556"/>
                  </a:lnTo>
                  <a:lnTo>
                    <a:pt x="101803" y="85204"/>
                  </a:lnTo>
                  <a:lnTo>
                    <a:pt x="102311" y="85750"/>
                  </a:lnTo>
                  <a:lnTo>
                    <a:pt x="103670" y="85750"/>
                  </a:lnTo>
                  <a:lnTo>
                    <a:pt x="104190" y="85204"/>
                  </a:lnTo>
                  <a:lnTo>
                    <a:pt x="104190" y="83883"/>
                  </a:lnTo>
                  <a:close/>
                </a:path>
                <a:path w="111125" h="97154">
                  <a:moveTo>
                    <a:pt x="105397" y="90703"/>
                  </a:moveTo>
                  <a:lnTo>
                    <a:pt x="104889" y="90157"/>
                  </a:lnTo>
                  <a:lnTo>
                    <a:pt x="103492" y="90157"/>
                  </a:lnTo>
                  <a:lnTo>
                    <a:pt x="102984" y="90703"/>
                  </a:lnTo>
                  <a:lnTo>
                    <a:pt x="102984" y="91376"/>
                  </a:lnTo>
                  <a:lnTo>
                    <a:pt x="102984" y="92075"/>
                  </a:lnTo>
                  <a:lnTo>
                    <a:pt x="103492" y="92570"/>
                  </a:lnTo>
                  <a:lnTo>
                    <a:pt x="104889" y="92570"/>
                  </a:lnTo>
                  <a:lnTo>
                    <a:pt x="105397" y="92075"/>
                  </a:lnTo>
                  <a:lnTo>
                    <a:pt x="105397" y="90703"/>
                  </a:lnTo>
                  <a:close/>
                </a:path>
                <a:path w="111125" h="97154">
                  <a:moveTo>
                    <a:pt x="106603" y="86677"/>
                  </a:moveTo>
                  <a:lnTo>
                    <a:pt x="106045" y="86169"/>
                  </a:lnTo>
                  <a:lnTo>
                    <a:pt x="104749" y="86169"/>
                  </a:lnTo>
                  <a:lnTo>
                    <a:pt x="104190" y="86677"/>
                  </a:lnTo>
                  <a:lnTo>
                    <a:pt x="104190" y="87363"/>
                  </a:lnTo>
                  <a:lnTo>
                    <a:pt x="104190" y="88074"/>
                  </a:lnTo>
                  <a:lnTo>
                    <a:pt x="104749" y="88582"/>
                  </a:lnTo>
                  <a:lnTo>
                    <a:pt x="106045" y="88582"/>
                  </a:lnTo>
                  <a:lnTo>
                    <a:pt x="106603" y="88074"/>
                  </a:lnTo>
                  <a:lnTo>
                    <a:pt x="106603" y="86677"/>
                  </a:lnTo>
                  <a:close/>
                </a:path>
                <a:path w="111125" h="97154">
                  <a:moveTo>
                    <a:pt x="108216" y="94729"/>
                  </a:moveTo>
                  <a:lnTo>
                    <a:pt x="107670" y="94183"/>
                  </a:lnTo>
                  <a:lnTo>
                    <a:pt x="106324" y="94183"/>
                  </a:lnTo>
                  <a:lnTo>
                    <a:pt x="105778" y="94729"/>
                  </a:lnTo>
                  <a:lnTo>
                    <a:pt x="105778" y="95377"/>
                  </a:lnTo>
                  <a:lnTo>
                    <a:pt x="105778" y="96075"/>
                  </a:lnTo>
                  <a:lnTo>
                    <a:pt x="106324" y="96596"/>
                  </a:lnTo>
                  <a:lnTo>
                    <a:pt x="107670" y="96596"/>
                  </a:lnTo>
                  <a:lnTo>
                    <a:pt x="108216" y="96075"/>
                  </a:lnTo>
                  <a:lnTo>
                    <a:pt x="108216" y="94729"/>
                  </a:lnTo>
                  <a:close/>
                </a:path>
                <a:path w="111125" h="97154">
                  <a:moveTo>
                    <a:pt x="110604" y="91109"/>
                  </a:moveTo>
                  <a:lnTo>
                    <a:pt x="110096" y="90576"/>
                  </a:lnTo>
                  <a:lnTo>
                    <a:pt x="109283" y="90576"/>
                  </a:lnTo>
                  <a:lnTo>
                    <a:pt x="109423" y="90449"/>
                  </a:lnTo>
                  <a:lnTo>
                    <a:pt x="109423" y="89103"/>
                  </a:lnTo>
                  <a:lnTo>
                    <a:pt x="108889" y="88569"/>
                  </a:lnTo>
                  <a:lnTo>
                    <a:pt x="107530" y="88569"/>
                  </a:lnTo>
                  <a:lnTo>
                    <a:pt x="106997" y="89103"/>
                  </a:lnTo>
                  <a:lnTo>
                    <a:pt x="106997" y="89789"/>
                  </a:lnTo>
                  <a:lnTo>
                    <a:pt x="106997" y="90449"/>
                  </a:lnTo>
                  <a:lnTo>
                    <a:pt x="107530" y="90957"/>
                  </a:lnTo>
                  <a:lnTo>
                    <a:pt x="108356" y="90957"/>
                  </a:lnTo>
                  <a:lnTo>
                    <a:pt x="108229" y="91109"/>
                  </a:lnTo>
                  <a:lnTo>
                    <a:pt x="108229" y="91808"/>
                  </a:lnTo>
                  <a:lnTo>
                    <a:pt x="108229" y="92456"/>
                  </a:lnTo>
                  <a:lnTo>
                    <a:pt x="108712" y="92976"/>
                  </a:lnTo>
                  <a:lnTo>
                    <a:pt x="110096" y="92976"/>
                  </a:lnTo>
                  <a:lnTo>
                    <a:pt x="110604" y="92456"/>
                  </a:lnTo>
                  <a:lnTo>
                    <a:pt x="110604" y="91109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" name="object 207"/>
            <p:cNvSpPr/>
            <p:nvPr/>
          </p:nvSpPr>
          <p:spPr>
            <a:xfrm>
              <a:off x="6558801" y="4659966"/>
              <a:ext cx="83185" cy="37465"/>
            </a:xfrm>
            <a:custGeom>
              <a:avLst/>
              <a:gdLst/>
              <a:ahLst/>
              <a:cxnLst/>
              <a:rect l="l" t="t" r="r" b="b"/>
              <a:pathLst>
                <a:path w="83184" h="37464">
                  <a:moveTo>
                    <a:pt x="2425" y="27012"/>
                  </a:moveTo>
                  <a:lnTo>
                    <a:pt x="1892" y="26479"/>
                  </a:lnTo>
                  <a:lnTo>
                    <a:pt x="533" y="26479"/>
                  </a:lnTo>
                  <a:lnTo>
                    <a:pt x="0" y="27012"/>
                  </a:lnTo>
                  <a:lnTo>
                    <a:pt x="0" y="27698"/>
                  </a:lnTo>
                  <a:lnTo>
                    <a:pt x="0" y="28359"/>
                  </a:lnTo>
                  <a:lnTo>
                    <a:pt x="533" y="28867"/>
                  </a:lnTo>
                  <a:lnTo>
                    <a:pt x="1892" y="28867"/>
                  </a:lnTo>
                  <a:lnTo>
                    <a:pt x="2425" y="28359"/>
                  </a:lnTo>
                  <a:lnTo>
                    <a:pt x="2425" y="27012"/>
                  </a:lnTo>
                  <a:close/>
                </a:path>
                <a:path w="83184" h="37464">
                  <a:moveTo>
                    <a:pt x="5219" y="35445"/>
                  </a:moveTo>
                  <a:lnTo>
                    <a:pt x="4686" y="34899"/>
                  </a:lnTo>
                  <a:lnTo>
                    <a:pt x="3340" y="34899"/>
                  </a:lnTo>
                  <a:lnTo>
                    <a:pt x="2819" y="35445"/>
                  </a:lnTo>
                  <a:lnTo>
                    <a:pt x="2819" y="36106"/>
                  </a:lnTo>
                  <a:lnTo>
                    <a:pt x="2819" y="36791"/>
                  </a:lnTo>
                  <a:lnTo>
                    <a:pt x="3340" y="37325"/>
                  </a:lnTo>
                  <a:lnTo>
                    <a:pt x="4686" y="37325"/>
                  </a:lnTo>
                  <a:lnTo>
                    <a:pt x="5219" y="36791"/>
                  </a:lnTo>
                  <a:lnTo>
                    <a:pt x="5219" y="35445"/>
                  </a:lnTo>
                  <a:close/>
                </a:path>
                <a:path w="83184" h="37464">
                  <a:moveTo>
                    <a:pt x="5219" y="23787"/>
                  </a:moveTo>
                  <a:lnTo>
                    <a:pt x="4686" y="23279"/>
                  </a:lnTo>
                  <a:lnTo>
                    <a:pt x="3505" y="23279"/>
                  </a:lnTo>
                  <a:lnTo>
                    <a:pt x="3098" y="22872"/>
                  </a:lnTo>
                  <a:lnTo>
                    <a:pt x="1714" y="22872"/>
                  </a:lnTo>
                  <a:lnTo>
                    <a:pt x="1231" y="23380"/>
                  </a:lnTo>
                  <a:lnTo>
                    <a:pt x="1231" y="24079"/>
                  </a:lnTo>
                  <a:lnTo>
                    <a:pt x="1231" y="24752"/>
                  </a:lnTo>
                  <a:lnTo>
                    <a:pt x="1714" y="25273"/>
                  </a:lnTo>
                  <a:lnTo>
                    <a:pt x="2908" y="25273"/>
                  </a:lnTo>
                  <a:lnTo>
                    <a:pt x="3340" y="25654"/>
                  </a:lnTo>
                  <a:lnTo>
                    <a:pt x="4686" y="25654"/>
                  </a:lnTo>
                  <a:lnTo>
                    <a:pt x="5219" y="25184"/>
                  </a:lnTo>
                  <a:lnTo>
                    <a:pt x="5219" y="23787"/>
                  </a:lnTo>
                  <a:close/>
                </a:path>
                <a:path w="83184" h="37464">
                  <a:moveTo>
                    <a:pt x="6832" y="26606"/>
                  </a:moveTo>
                  <a:lnTo>
                    <a:pt x="6299" y="26073"/>
                  </a:lnTo>
                  <a:lnTo>
                    <a:pt x="4927" y="26073"/>
                  </a:lnTo>
                  <a:lnTo>
                    <a:pt x="4419" y="26606"/>
                  </a:lnTo>
                  <a:lnTo>
                    <a:pt x="4419" y="27266"/>
                  </a:lnTo>
                  <a:lnTo>
                    <a:pt x="4419" y="27940"/>
                  </a:lnTo>
                  <a:lnTo>
                    <a:pt x="4927" y="28486"/>
                  </a:lnTo>
                  <a:lnTo>
                    <a:pt x="6299" y="28486"/>
                  </a:lnTo>
                  <a:lnTo>
                    <a:pt x="6832" y="27940"/>
                  </a:lnTo>
                  <a:lnTo>
                    <a:pt x="6832" y="26606"/>
                  </a:lnTo>
                  <a:close/>
                </a:path>
                <a:path w="83184" h="37464">
                  <a:moveTo>
                    <a:pt x="10426" y="25387"/>
                  </a:moveTo>
                  <a:lnTo>
                    <a:pt x="9906" y="24879"/>
                  </a:lnTo>
                  <a:lnTo>
                    <a:pt x="8534" y="24879"/>
                  </a:lnTo>
                  <a:lnTo>
                    <a:pt x="8039" y="25387"/>
                  </a:lnTo>
                  <a:lnTo>
                    <a:pt x="8039" y="26073"/>
                  </a:lnTo>
                  <a:lnTo>
                    <a:pt x="8039" y="26758"/>
                  </a:lnTo>
                  <a:lnTo>
                    <a:pt x="8534" y="27266"/>
                  </a:lnTo>
                  <a:lnTo>
                    <a:pt x="9906" y="27266"/>
                  </a:lnTo>
                  <a:lnTo>
                    <a:pt x="10426" y="26758"/>
                  </a:lnTo>
                  <a:lnTo>
                    <a:pt x="10426" y="25387"/>
                  </a:lnTo>
                  <a:close/>
                </a:path>
                <a:path w="83184" h="37464">
                  <a:moveTo>
                    <a:pt x="10426" y="21793"/>
                  </a:moveTo>
                  <a:lnTo>
                    <a:pt x="9906" y="21272"/>
                  </a:lnTo>
                  <a:lnTo>
                    <a:pt x="8534" y="21272"/>
                  </a:lnTo>
                  <a:lnTo>
                    <a:pt x="8039" y="21793"/>
                  </a:lnTo>
                  <a:lnTo>
                    <a:pt x="8039" y="22466"/>
                  </a:lnTo>
                  <a:lnTo>
                    <a:pt x="8039" y="23114"/>
                  </a:lnTo>
                  <a:lnTo>
                    <a:pt x="8534" y="23660"/>
                  </a:lnTo>
                  <a:lnTo>
                    <a:pt x="9906" y="23660"/>
                  </a:lnTo>
                  <a:lnTo>
                    <a:pt x="10426" y="23114"/>
                  </a:lnTo>
                  <a:lnTo>
                    <a:pt x="10426" y="21793"/>
                  </a:lnTo>
                  <a:close/>
                </a:path>
                <a:path w="83184" h="37464">
                  <a:moveTo>
                    <a:pt x="11658" y="29413"/>
                  </a:moveTo>
                  <a:lnTo>
                    <a:pt x="11125" y="28879"/>
                  </a:lnTo>
                  <a:lnTo>
                    <a:pt x="9766" y="28879"/>
                  </a:lnTo>
                  <a:lnTo>
                    <a:pt x="9245" y="29413"/>
                  </a:lnTo>
                  <a:lnTo>
                    <a:pt x="9245" y="29718"/>
                  </a:lnTo>
                  <a:lnTo>
                    <a:pt x="8140" y="29718"/>
                  </a:lnTo>
                  <a:lnTo>
                    <a:pt x="7632" y="30226"/>
                  </a:lnTo>
                  <a:lnTo>
                    <a:pt x="7632" y="30886"/>
                  </a:lnTo>
                  <a:lnTo>
                    <a:pt x="7632" y="31559"/>
                  </a:lnTo>
                  <a:lnTo>
                    <a:pt x="8140" y="32092"/>
                  </a:lnTo>
                  <a:lnTo>
                    <a:pt x="9499" y="32092"/>
                  </a:lnTo>
                  <a:lnTo>
                    <a:pt x="10045" y="31559"/>
                  </a:lnTo>
                  <a:lnTo>
                    <a:pt x="10045" y="31292"/>
                  </a:lnTo>
                  <a:lnTo>
                    <a:pt x="11125" y="31292"/>
                  </a:lnTo>
                  <a:lnTo>
                    <a:pt x="11658" y="30759"/>
                  </a:lnTo>
                  <a:lnTo>
                    <a:pt x="11658" y="29413"/>
                  </a:lnTo>
                  <a:close/>
                </a:path>
                <a:path w="83184" h="37464">
                  <a:moveTo>
                    <a:pt x="14452" y="21793"/>
                  </a:moveTo>
                  <a:lnTo>
                    <a:pt x="13919" y="21272"/>
                  </a:lnTo>
                  <a:lnTo>
                    <a:pt x="12585" y="21272"/>
                  </a:lnTo>
                  <a:lnTo>
                    <a:pt x="12052" y="21793"/>
                  </a:lnTo>
                  <a:lnTo>
                    <a:pt x="12052" y="22466"/>
                  </a:lnTo>
                  <a:lnTo>
                    <a:pt x="12052" y="23114"/>
                  </a:lnTo>
                  <a:lnTo>
                    <a:pt x="12585" y="23660"/>
                  </a:lnTo>
                  <a:lnTo>
                    <a:pt x="13919" y="23660"/>
                  </a:lnTo>
                  <a:lnTo>
                    <a:pt x="14452" y="23114"/>
                  </a:lnTo>
                  <a:lnTo>
                    <a:pt x="14452" y="21793"/>
                  </a:lnTo>
                  <a:close/>
                </a:path>
                <a:path w="83184" h="37464">
                  <a:moveTo>
                    <a:pt x="24079" y="533"/>
                  </a:moveTo>
                  <a:lnTo>
                    <a:pt x="23533" y="0"/>
                  </a:lnTo>
                  <a:lnTo>
                    <a:pt x="22174" y="0"/>
                  </a:lnTo>
                  <a:lnTo>
                    <a:pt x="21666" y="533"/>
                  </a:lnTo>
                  <a:lnTo>
                    <a:pt x="21666" y="1193"/>
                  </a:lnTo>
                  <a:lnTo>
                    <a:pt x="21666" y="1879"/>
                  </a:lnTo>
                  <a:lnTo>
                    <a:pt x="21793" y="2019"/>
                  </a:lnTo>
                  <a:lnTo>
                    <a:pt x="21386" y="2019"/>
                  </a:lnTo>
                  <a:lnTo>
                    <a:pt x="20878" y="2514"/>
                  </a:lnTo>
                  <a:lnTo>
                    <a:pt x="20878" y="3200"/>
                  </a:lnTo>
                  <a:lnTo>
                    <a:pt x="20878" y="3886"/>
                  </a:lnTo>
                  <a:lnTo>
                    <a:pt x="21386" y="4432"/>
                  </a:lnTo>
                  <a:lnTo>
                    <a:pt x="22758" y="4432"/>
                  </a:lnTo>
                  <a:lnTo>
                    <a:pt x="23291" y="3886"/>
                  </a:lnTo>
                  <a:lnTo>
                    <a:pt x="23291" y="2514"/>
                  </a:lnTo>
                  <a:lnTo>
                    <a:pt x="23164" y="2400"/>
                  </a:lnTo>
                  <a:lnTo>
                    <a:pt x="23533" y="2400"/>
                  </a:lnTo>
                  <a:lnTo>
                    <a:pt x="24079" y="1879"/>
                  </a:lnTo>
                  <a:lnTo>
                    <a:pt x="24079" y="533"/>
                  </a:lnTo>
                  <a:close/>
                </a:path>
                <a:path w="83184" h="37464">
                  <a:moveTo>
                    <a:pt x="25285" y="35445"/>
                  </a:moveTo>
                  <a:lnTo>
                    <a:pt x="24765" y="34899"/>
                  </a:lnTo>
                  <a:lnTo>
                    <a:pt x="23418" y="34899"/>
                  </a:lnTo>
                  <a:lnTo>
                    <a:pt x="22872" y="35445"/>
                  </a:lnTo>
                  <a:lnTo>
                    <a:pt x="22872" y="36106"/>
                  </a:lnTo>
                  <a:lnTo>
                    <a:pt x="22872" y="36791"/>
                  </a:lnTo>
                  <a:lnTo>
                    <a:pt x="23418" y="37325"/>
                  </a:lnTo>
                  <a:lnTo>
                    <a:pt x="24765" y="37325"/>
                  </a:lnTo>
                  <a:lnTo>
                    <a:pt x="25285" y="36791"/>
                  </a:lnTo>
                  <a:lnTo>
                    <a:pt x="25285" y="35445"/>
                  </a:lnTo>
                  <a:close/>
                </a:path>
                <a:path w="83184" h="37464">
                  <a:moveTo>
                    <a:pt x="28092" y="4940"/>
                  </a:moveTo>
                  <a:lnTo>
                    <a:pt x="27546" y="4432"/>
                  </a:lnTo>
                  <a:lnTo>
                    <a:pt x="26225" y="4432"/>
                  </a:lnTo>
                  <a:lnTo>
                    <a:pt x="25679" y="4940"/>
                  </a:lnTo>
                  <a:lnTo>
                    <a:pt x="25679" y="5626"/>
                  </a:lnTo>
                  <a:lnTo>
                    <a:pt x="25679" y="6261"/>
                  </a:lnTo>
                  <a:lnTo>
                    <a:pt x="26225" y="6819"/>
                  </a:lnTo>
                  <a:lnTo>
                    <a:pt x="27546" y="6819"/>
                  </a:lnTo>
                  <a:lnTo>
                    <a:pt x="28092" y="6261"/>
                  </a:lnTo>
                  <a:lnTo>
                    <a:pt x="28092" y="4940"/>
                  </a:lnTo>
                  <a:close/>
                </a:path>
                <a:path w="83184" h="37464">
                  <a:moveTo>
                    <a:pt x="30099" y="25006"/>
                  </a:moveTo>
                  <a:lnTo>
                    <a:pt x="29565" y="24472"/>
                  </a:lnTo>
                  <a:lnTo>
                    <a:pt x="28244" y="24472"/>
                  </a:lnTo>
                  <a:lnTo>
                    <a:pt x="27686" y="25006"/>
                  </a:lnTo>
                  <a:lnTo>
                    <a:pt x="27686" y="25666"/>
                  </a:lnTo>
                  <a:lnTo>
                    <a:pt x="27686" y="26352"/>
                  </a:lnTo>
                  <a:lnTo>
                    <a:pt x="28244" y="26911"/>
                  </a:lnTo>
                  <a:lnTo>
                    <a:pt x="29565" y="26911"/>
                  </a:lnTo>
                  <a:lnTo>
                    <a:pt x="30099" y="26352"/>
                  </a:lnTo>
                  <a:lnTo>
                    <a:pt x="30099" y="25006"/>
                  </a:lnTo>
                  <a:close/>
                </a:path>
                <a:path w="83184" h="37464">
                  <a:moveTo>
                    <a:pt x="30099" y="927"/>
                  </a:moveTo>
                  <a:lnTo>
                    <a:pt x="29565" y="368"/>
                  </a:lnTo>
                  <a:lnTo>
                    <a:pt x="28244" y="368"/>
                  </a:lnTo>
                  <a:lnTo>
                    <a:pt x="27686" y="927"/>
                  </a:lnTo>
                  <a:lnTo>
                    <a:pt x="27686" y="1612"/>
                  </a:lnTo>
                  <a:lnTo>
                    <a:pt x="27686" y="2298"/>
                  </a:lnTo>
                  <a:lnTo>
                    <a:pt x="28244" y="2794"/>
                  </a:lnTo>
                  <a:lnTo>
                    <a:pt x="29565" y="2794"/>
                  </a:lnTo>
                  <a:lnTo>
                    <a:pt x="30099" y="2298"/>
                  </a:lnTo>
                  <a:lnTo>
                    <a:pt x="30099" y="927"/>
                  </a:lnTo>
                  <a:close/>
                </a:path>
                <a:path w="83184" h="37464">
                  <a:moveTo>
                    <a:pt x="30505" y="31394"/>
                  </a:moveTo>
                  <a:lnTo>
                    <a:pt x="29959" y="30886"/>
                  </a:lnTo>
                  <a:lnTo>
                    <a:pt x="28625" y="30886"/>
                  </a:lnTo>
                  <a:lnTo>
                    <a:pt x="28232" y="31267"/>
                  </a:lnTo>
                  <a:lnTo>
                    <a:pt x="28232" y="32905"/>
                  </a:lnTo>
                  <a:lnTo>
                    <a:pt x="27940" y="32905"/>
                  </a:lnTo>
                  <a:lnTo>
                    <a:pt x="28092" y="32766"/>
                  </a:lnTo>
                  <a:lnTo>
                    <a:pt x="28232" y="32905"/>
                  </a:lnTo>
                  <a:lnTo>
                    <a:pt x="28232" y="31267"/>
                  </a:lnTo>
                  <a:lnTo>
                    <a:pt x="28092" y="31394"/>
                  </a:lnTo>
                  <a:lnTo>
                    <a:pt x="27546" y="30886"/>
                  </a:lnTo>
                  <a:lnTo>
                    <a:pt x="26225" y="30886"/>
                  </a:lnTo>
                  <a:lnTo>
                    <a:pt x="25679" y="31394"/>
                  </a:lnTo>
                  <a:lnTo>
                    <a:pt x="25679" y="32092"/>
                  </a:lnTo>
                  <a:lnTo>
                    <a:pt x="25679" y="32766"/>
                  </a:lnTo>
                  <a:lnTo>
                    <a:pt x="26225" y="33299"/>
                  </a:lnTo>
                  <a:lnTo>
                    <a:pt x="27012" y="33299"/>
                  </a:lnTo>
                  <a:lnTo>
                    <a:pt x="26873" y="33439"/>
                  </a:lnTo>
                  <a:lnTo>
                    <a:pt x="26873" y="34099"/>
                  </a:lnTo>
                  <a:lnTo>
                    <a:pt x="26873" y="34772"/>
                  </a:lnTo>
                  <a:lnTo>
                    <a:pt x="27406" y="35306"/>
                  </a:lnTo>
                  <a:lnTo>
                    <a:pt x="28778" y="35306"/>
                  </a:lnTo>
                  <a:lnTo>
                    <a:pt x="29273" y="34772"/>
                  </a:lnTo>
                  <a:lnTo>
                    <a:pt x="29273" y="33439"/>
                  </a:lnTo>
                  <a:lnTo>
                    <a:pt x="29133" y="33299"/>
                  </a:lnTo>
                  <a:lnTo>
                    <a:pt x="29959" y="33299"/>
                  </a:lnTo>
                  <a:lnTo>
                    <a:pt x="30505" y="32766"/>
                  </a:lnTo>
                  <a:lnTo>
                    <a:pt x="30505" y="31394"/>
                  </a:lnTo>
                  <a:close/>
                </a:path>
                <a:path w="83184" h="37464">
                  <a:moveTo>
                    <a:pt x="32131" y="27432"/>
                  </a:moveTo>
                  <a:lnTo>
                    <a:pt x="31597" y="26898"/>
                  </a:lnTo>
                  <a:lnTo>
                    <a:pt x="30238" y="26898"/>
                  </a:lnTo>
                  <a:lnTo>
                    <a:pt x="29718" y="27432"/>
                  </a:lnTo>
                  <a:lnTo>
                    <a:pt x="29718" y="28067"/>
                  </a:lnTo>
                  <a:lnTo>
                    <a:pt x="29718" y="28765"/>
                  </a:lnTo>
                  <a:lnTo>
                    <a:pt x="30238" y="29286"/>
                  </a:lnTo>
                  <a:lnTo>
                    <a:pt x="31597" y="29286"/>
                  </a:lnTo>
                  <a:lnTo>
                    <a:pt x="32131" y="28765"/>
                  </a:lnTo>
                  <a:lnTo>
                    <a:pt x="32131" y="27432"/>
                  </a:lnTo>
                  <a:close/>
                </a:path>
                <a:path w="83184" h="37464">
                  <a:moveTo>
                    <a:pt x="32131" y="7734"/>
                  </a:moveTo>
                  <a:lnTo>
                    <a:pt x="31686" y="7327"/>
                  </a:lnTo>
                  <a:lnTo>
                    <a:pt x="31686" y="6934"/>
                  </a:lnTo>
                  <a:lnTo>
                    <a:pt x="31178" y="6413"/>
                  </a:lnTo>
                  <a:lnTo>
                    <a:pt x="29819" y="6413"/>
                  </a:lnTo>
                  <a:lnTo>
                    <a:pt x="29273" y="6934"/>
                  </a:lnTo>
                  <a:lnTo>
                    <a:pt x="29273" y="7620"/>
                  </a:lnTo>
                  <a:lnTo>
                    <a:pt x="29273" y="8293"/>
                  </a:lnTo>
                  <a:lnTo>
                    <a:pt x="29718" y="8712"/>
                  </a:lnTo>
                  <a:lnTo>
                    <a:pt x="29718" y="8953"/>
                  </a:lnTo>
                  <a:lnTo>
                    <a:pt x="29565" y="8801"/>
                  </a:lnTo>
                  <a:lnTo>
                    <a:pt x="28244" y="8801"/>
                  </a:lnTo>
                  <a:lnTo>
                    <a:pt x="27686" y="9334"/>
                  </a:lnTo>
                  <a:lnTo>
                    <a:pt x="27686" y="10020"/>
                  </a:lnTo>
                  <a:lnTo>
                    <a:pt x="27686" y="10718"/>
                  </a:lnTo>
                  <a:lnTo>
                    <a:pt x="28244" y="11214"/>
                  </a:lnTo>
                  <a:lnTo>
                    <a:pt x="29565" y="11214"/>
                  </a:lnTo>
                  <a:lnTo>
                    <a:pt x="30099" y="10718"/>
                  </a:lnTo>
                  <a:lnTo>
                    <a:pt x="30099" y="9486"/>
                  </a:lnTo>
                  <a:lnTo>
                    <a:pt x="30238" y="9613"/>
                  </a:lnTo>
                  <a:lnTo>
                    <a:pt x="31597" y="9613"/>
                  </a:lnTo>
                  <a:lnTo>
                    <a:pt x="32131" y="9105"/>
                  </a:lnTo>
                  <a:lnTo>
                    <a:pt x="32131" y="7734"/>
                  </a:lnTo>
                  <a:close/>
                </a:path>
                <a:path w="83184" h="37464">
                  <a:moveTo>
                    <a:pt x="32499" y="22987"/>
                  </a:moveTo>
                  <a:lnTo>
                    <a:pt x="32004" y="22466"/>
                  </a:lnTo>
                  <a:lnTo>
                    <a:pt x="30607" y="22466"/>
                  </a:lnTo>
                  <a:lnTo>
                    <a:pt x="30086" y="22987"/>
                  </a:lnTo>
                  <a:lnTo>
                    <a:pt x="30086" y="23672"/>
                  </a:lnTo>
                  <a:lnTo>
                    <a:pt x="30086" y="24333"/>
                  </a:lnTo>
                  <a:lnTo>
                    <a:pt x="30607" y="24866"/>
                  </a:lnTo>
                  <a:lnTo>
                    <a:pt x="32004" y="24866"/>
                  </a:lnTo>
                  <a:lnTo>
                    <a:pt x="32499" y="24333"/>
                  </a:lnTo>
                  <a:lnTo>
                    <a:pt x="32499" y="22987"/>
                  </a:lnTo>
                  <a:close/>
                </a:path>
                <a:path w="83184" h="37464">
                  <a:moveTo>
                    <a:pt x="33705" y="20586"/>
                  </a:moveTo>
                  <a:lnTo>
                    <a:pt x="33185" y="20066"/>
                  </a:lnTo>
                  <a:lnTo>
                    <a:pt x="31851" y="20066"/>
                  </a:lnTo>
                  <a:lnTo>
                    <a:pt x="31318" y="20586"/>
                  </a:lnTo>
                  <a:lnTo>
                    <a:pt x="31318" y="21272"/>
                  </a:lnTo>
                  <a:lnTo>
                    <a:pt x="31318" y="21932"/>
                  </a:lnTo>
                  <a:lnTo>
                    <a:pt x="31851" y="22453"/>
                  </a:lnTo>
                  <a:lnTo>
                    <a:pt x="33185" y="22453"/>
                  </a:lnTo>
                  <a:lnTo>
                    <a:pt x="33705" y="21932"/>
                  </a:lnTo>
                  <a:lnTo>
                    <a:pt x="33705" y="20586"/>
                  </a:lnTo>
                  <a:close/>
                </a:path>
                <a:path w="83184" h="37464">
                  <a:moveTo>
                    <a:pt x="33705" y="10947"/>
                  </a:moveTo>
                  <a:lnTo>
                    <a:pt x="33185" y="10414"/>
                  </a:lnTo>
                  <a:lnTo>
                    <a:pt x="31851" y="10414"/>
                  </a:lnTo>
                  <a:lnTo>
                    <a:pt x="31318" y="10947"/>
                  </a:lnTo>
                  <a:lnTo>
                    <a:pt x="31318" y="11633"/>
                  </a:lnTo>
                  <a:lnTo>
                    <a:pt x="31318" y="12141"/>
                  </a:lnTo>
                  <a:lnTo>
                    <a:pt x="30899" y="12573"/>
                  </a:lnTo>
                  <a:lnTo>
                    <a:pt x="30899" y="13258"/>
                  </a:lnTo>
                  <a:lnTo>
                    <a:pt x="30899" y="13919"/>
                  </a:lnTo>
                  <a:lnTo>
                    <a:pt x="31432" y="14427"/>
                  </a:lnTo>
                  <a:lnTo>
                    <a:pt x="32766" y="14427"/>
                  </a:lnTo>
                  <a:lnTo>
                    <a:pt x="33299" y="13919"/>
                  </a:lnTo>
                  <a:lnTo>
                    <a:pt x="33299" y="12712"/>
                  </a:lnTo>
                  <a:lnTo>
                    <a:pt x="33705" y="12306"/>
                  </a:lnTo>
                  <a:lnTo>
                    <a:pt x="33705" y="10947"/>
                  </a:lnTo>
                  <a:close/>
                </a:path>
                <a:path w="83184" h="37464">
                  <a:moveTo>
                    <a:pt x="35064" y="2946"/>
                  </a:moveTo>
                  <a:lnTo>
                    <a:pt x="34531" y="2400"/>
                  </a:lnTo>
                  <a:lnTo>
                    <a:pt x="33235" y="2400"/>
                  </a:lnTo>
                  <a:lnTo>
                    <a:pt x="32651" y="2946"/>
                  </a:lnTo>
                  <a:lnTo>
                    <a:pt x="32651" y="3200"/>
                  </a:lnTo>
                  <a:lnTo>
                    <a:pt x="31432" y="3200"/>
                  </a:lnTo>
                  <a:lnTo>
                    <a:pt x="30899" y="3733"/>
                  </a:lnTo>
                  <a:lnTo>
                    <a:pt x="30899" y="4432"/>
                  </a:lnTo>
                  <a:lnTo>
                    <a:pt x="30899" y="5092"/>
                  </a:lnTo>
                  <a:lnTo>
                    <a:pt x="31432" y="5626"/>
                  </a:lnTo>
                  <a:lnTo>
                    <a:pt x="32766" y="5626"/>
                  </a:lnTo>
                  <a:lnTo>
                    <a:pt x="33299" y="5092"/>
                  </a:lnTo>
                  <a:lnTo>
                    <a:pt x="33299" y="4826"/>
                  </a:lnTo>
                  <a:lnTo>
                    <a:pt x="34531" y="4826"/>
                  </a:lnTo>
                  <a:lnTo>
                    <a:pt x="35064" y="4292"/>
                  </a:lnTo>
                  <a:lnTo>
                    <a:pt x="35064" y="2946"/>
                  </a:lnTo>
                  <a:close/>
                </a:path>
                <a:path w="83184" h="37464">
                  <a:moveTo>
                    <a:pt x="37325" y="27432"/>
                  </a:moveTo>
                  <a:lnTo>
                    <a:pt x="36791" y="26898"/>
                  </a:lnTo>
                  <a:lnTo>
                    <a:pt x="35433" y="26898"/>
                  </a:lnTo>
                  <a:lnTo>
                    <a:pt x="34912" y="27419"/>
                  </a:lnTo>
                  <a:lnTo>
                    <a:pt x="34912" y="26200"/>
                  </a:lnTo>
                  <a:lnTo>
                    <a:pt x="34404" y="25654"/>
                  </a:lnTo>
                  <a:lnTo>
                    <a:pt x="33045" y="25654"/>
                  </a:lnTo>
                  <a:lnTo>
                    <a:pt x="32499" y="26200"/>
                  </a:lnTo>
                  <a:lnTo>
                    <a:pt x="32499" y="26898"/>
                  </a:lnTo>
                  <a:lnTo>
                    <a:pt x="32499" y="27584"/>
                  </a:lnTo>
                  <a:lnTo>
                    <a:pt x="33045" y="28067"/>
                  </a:lnTo>
                  <a:lnTo>
                    <a:pt x="34404" y="28067"/>
                  </a:lnTo>
                  <a:lnTo>
                    <a:pt x="34899" y="27597"/>
                  </a:lnTo>
                  <a:lnTo>
                    <a:pt x="34899" y="28067"/>
                  </a:lnTo>
                  <a:lnTo>
                    <a:pt x="34899" y="28765"/>
                  </a:lnTo>
                  <a:lnTo>
                    <a:pt x="35433" y="29286"/>
                  </a:lnTo>
                  <a:lnTo>
                    <a:pt x="36791" y="29286"/>
                  </a:lnTo>
                  <a:lnTo>
                    <a:pt x="37325" y="28765"/>
                  </a:lnTo>
                  <a:lnTo>
                    <a:pt x="37325" y="27432"/>
                  </a:lnTo>
                  <a:close/>
                </a:path>
                <a:path w="83184" h="37464">
                  <a:moveTo>
                    <a:pt x="37325" y="18580"/>
                  </a:moveTo>
                  <a:lnTo>
                    <a:pt x="36791" y="18059"/>
                  </a:lnTo>
                  <a:lnTo>
                    <a:pt x="35433" y="18059"/>
                  </a:lnTo>
                  <a:lnTo>
                    <a:pt x="34899" y="18580"/>
                  </a:lnTo>
                  <a:lnTo>
                    <a:pt x="34899" y="19265"/>
                  </a:lnTo>
                  <a:lnTo>
                    <a:pt x="34899" y="19913"/>
                  </a:lnTo>
                  <a:lnTo>
                    <a:pt x="35433" y="20459"/>
                  </a:lnTo>
                  <a:lnTo>
                    <a:pt x="36791" y="20459"/>
                  </a:lnTo>
                  <a:lnTo>
                    <a:pt x="37325" y="19913"/>
                  </a:lnTo>
                  <a:lnTo>
                    <a:pt x="37325" y="18580"/>
                  </a:lnTo>
                  <a:close/>
                </a:path>
                <a:path w="83184" h="37464">
                  <a:moveTo>
                    <a:pt x="37693" y="533"/>
                  </a:moveTo>
                  <a:lnTo>
                    <a:pt x="37198" y="0"/>
                  </a:lnTo>
                  <a:lnTo>
                    <a:pt x="35826" y="0"/>
                  </a:lnTo>
                  <a:lnTo>
                    <a:pt x="35318" y="533"/>
                  </a:lnTo>
                  <a:lnTo>
                    <a:pt x="35318" y="1193"/>
                  </a:lnTo>
                  <a:lnTo>
                    <a:pt x="35318" y="1879"/>
                  </a:lnTo>
                  <a:lnTo>
                    <a:pt x="35826" y="2400"/>
                  </a:lnTo>
                  <a:lnTo>
                    <a:pt x="37198" y="2400"/>
                  </a:lnTo>
                  <a:lnTo>
                    <a:pt x="37693" y="1879"/>
                  </a:lnTo>
                  <a:lnTo>
                    <a:pt x="37693" y="533"/>
                  </a:lnTo>
                  <a:close/>
                </a:path>
                <a:path w="83184" h="37464">
                  <a:moveTo>
                    <a:pt x="40157" y="29413"/>
                  </a:moveTo>
                  <a:lnTo>
                    <a:pt x="39611" y="28879"/>
                  </a:lnTo>
                  <a:lnTo>
                    <a:pt x="38252" y="28879"/>
                  </a:lnTo>
                  <a:lnTo>
                    <a:pt x="37706" y="29413"/>
                  </a:lnTo>
                  <a:lnTo>
                    <a:pt x="37706" y="30099"/>
                  </a:lnTo>
                  <a:lnTo>
                    <a:pt x="37706" y="30759"/>
                  </a:lnTo>
                  <a:lnTo>
                    <a:pt x="38252" y="31292"/>
                  </a:lnTo>
                  <a:lnTo>
                    <a:pt x="39611" y="31292"/>
                  </a:lnTo>
                  <a:lnTo>
                    <a:pt x="40157" y="30759"/>
                  </a:lnTo>
                  <a:lnTo>
                    <a:pt x="40157" y="29413"/>
                  </a:lnTo>
                  <a:close/>
                </a:path>
                <a:path w="83184" h="37464">
                  <a:moveTo>
                    <a:pt x="40538" y="21399"/>
                  </a:moveTo>
                  <a:lnTo>
                    <a:pt x="40005" y="20853"/>
                  </a:lnTo>
                  <a:lnTo>
                    <a:pt x="38633" y="20853"/>
                  </a:lnTo>
                  <a:lnTo>
                    <a:pt x="38138" y="21399"/>
                  </a:lnTo>
                  <a:lnTo>
                    <a:pt x="38138" y="22059"/>
                  </a:lnTo>
                  <a:lnTo>
                    <a:pt x="38138" y="22745"/>
                  </a:lnTo>
                  <a:lnTo>
                    <a:pt x="38633" y="23279"/>
                  </a:lnTo>
                  <a:lnTo>
                    <a:pt x="40005" y="23279"/>
                  </a:lnTo>
                  <a:lnTo>
                    <a:pt x="40538" y="22745"/>
                  </a:lnTo>
                  <a:lnTo>
                    <a:pt x="40538" y="21399"/>
                  </a:lnTo>
                  <a:close/>
                </a:path>
                <a:path w="83184" h="37464">
                  <a:moveTo>
                    <a:pt x="40538" y="13347"/>
                  </a:moveTo>
                  <a:lnTo>
                    <a:pt x="40005" y="12827"/>
                  </a:lnTo>
                  <a:lnTo>
                    <a:pt x="39319" y="12827"/>
                  </a:lnTo>
                  <a:lnTo>
                    <a:pt x="39319" y="11734"/>
                  </a:lnTo>
                  <a:lnTo>
                    <a:pt x="38823" y="11214"/>
                  </a:lnTo>
                  <a:lnTo>
                    <a:pt x="37452" y="11214"/>
                  </a:lnTo>
                  <a:lnTo>
                    <a:pt x="36906" y="11734"/>
                  </a:lnTo>
                  <a:lnTo>
                    <a:pt x="36906" y="12420"/>
                  </a:lnTo>
                  <a:lnTo>
                    <a:pt x="36906" y="13106"/>
                  </a:lnTo>
                  <a:lnTo>
                    <a:pt x="37452" y="13665"/>
                  </a:lnTo>
                  <a:lnTo>
                    <a:pt x="38138" y="13665"/>
                  </a:lnTo>
                  <a:lnTo>
                    <a:pt x="38138" y="14058"/>
                  </a:lnTo>
                  <a:lnTo>
                    <a:pt x="38138" y="14693"/>
                  </a:lnTo>
                  <a:lnTo>
                    <a:pt x="38633" y="15240"/>
                  </a:lnTo>
                  <a:lnTo>
                    <a:pt x="40005" y="15240"/>
                  </a:lnTo>
                  <a:lnTo>
                    <a:pt x="40538" y="14693"/>
                  </a:lnTo>
                  <a:lnTo>
                    <a:pt x="40538" y="13347"/>
                  </a:lnTo>
                  <a:close/>
                </a:path>
                <a:path w="83184" h="37464">
                  <a:moveTo>
                    <a:pt x="40538" y="1727"/>
                  </a:moveTo>
                  <a:lnTo>
                    <a:pt x="40005" y="1193"/>
                  </a:lnTo>
                  <a:lnTo>
                    <a:pt x="38633" y="1193"/>
                  </a:lnTo>
                  <a:lnTo>
                    <a:pt x="38138" y="1727"/>
                  </a:lnTo>
                  <a:lnTo>
                    <a:pt x="38138" y="2400"/>
                  </a:lnTo>
                  <a:lnTo>
                    <a:pt x="38138" y="3086"/>
                  </a:lnTo>
                  <a:lnTo>
                    <a:pt x="38633" y="3606"/>
                  </a:lnTo>
                  <a:lnTo>
                    <a:pt x="40005" y="3606"/>
                  </a:lnTo>
                  <a:lnTo>
                    <a:pt x="40538" y="3086"/>
                  </a:lnTo>
                  <a:lnTo>
                    <a:pt x="40538" y="1727"/>
                  </a:lnTo>
                  <a:close/>
                </a:path>
                <a:path w="83184" h="37464">
                  <a:moveTo>
                    <a:pt x="41732" y="25806"/>
                  </a:moveTo>
                  <a:lnTo>
                    <a:pt x="41224" y="25273"/>
                  </a:lnTo>
                  <a:lnTo>
                    <a:pt x="39865" y="25273"/>
                  </a:lnTo>
                  <a:lnTo>
                    <a:pt x="39331" y="25806"/>
                  </a:lnTo>
                  <a:lnTo>
                    <a:pt x="39331" y="26479"/>
                  </a:lnTo>
                  <a:lnTo>
                    <a:pt x="39331" y="27152"/>
                  </a:lnTo>
                  <a:lnTo>
                    <a:pt x="39865" y="27698"/>
                  </a:lnTo>
                  <a:lnTo>
                    <a:pt x="41224" y="27698"/>
                  </a:lnTo>
                  <a:lnTo>
                    <a:pt x="41732" y="27152"/>
                  </a:lnTo>
                  <a:lnTo>
                    <a:pt x="41732" y="25806"/>
                  </a:lnTo>
                  <a:close/>
                </a:path>
                <a:path w="83184" h="37464">
                  <a:moveTo>
                    <a:pt x="41732" y="6934"/>
                  </a:moveTo>
                  <a:lnTo>
                    <a:pt x="41224" y="6413"/>
                  </a:lnTo>
                  <a:lnTo>
                    <a:pt x="39865" y="6413"/>
                  </a:lnTo>
                  <a:lnTo>
                    <a:pt x="39331" y="6934"/>
                  </a:lnTo>
                  <a:lnTo>
                    <a:pt x="39331" y="7620"/>
                  </a:lnTo>
                  <a:lnTo>
                    <a:pt x="39331" y="8293"/>
                  </a:lnTo>
                  <a:lnTo>
                    <a:pt x="39865" y="8801"/>
                  </a:lnTo>
                  <a:lnTo>
                    <a:pt x="41224" y="8801"/>
                  </a:lnTo>
                  <a:lnTo>
                    <a:pt x="41732" y="8293"/>
                  </a:lnTo>
                  <a:lnTo>
                    <a:pt x="41732" y="6934"/>
                  </a:lnTo>
                  <a:close/>
                </a:path>
                <a:path w="83184" h="37464">
                  <a:moveTo>
                    <a:pt x="42138" y="16967"/>
                  </a:moveTo>
                  <a:lnTo>
                    <a:pt x="41617" y="16459"/>
                  </a:lnTo>
                  <a:lnTo>
                    <a:pt x="40246" y="16459"/>
                  </a:lnTo>
                  <a:lnTo>
                    <a:pt x="39738" y="16967"/>
                  </a:lnTo>
                  <a:lnTo>
                    <a:pt x="39738" y="17640"/>
                  </a:lnTo>
                  <a:lnTo>
                    <a:pt x="39738" y="18338"/>
                  </a:lnTo>
                  <a:lnTo>
                    <a:pt x="40246" y="18846"/>
                  </a:lnTo>
                  <a:lnTo>
                    <a:pt x="41617" y="18846"/>
                  </a:lnTo>
                  <a:lnTo>
                    <a:pt x="42138" y="18338"/>
                  </a:lnTo>
                  <a:lnTo>
                    <a:pt x="42138" y="16967"/>
                  </a:lnTo>
                  <a:close/>
                </a:path>
                <a:path w="83184" h="37464">
                  <a:moveTo>
                    <a:pt x="43713" y="21399"/>
                  </a:moveTo>
                  <a:lnTo>
                    <a:pt x="43230" y="20853"/>
                  </a:lnTo>
                  <a:lnTo>
                    <a:pt x="42786" y="20853"/>
                  </a:lnTo>
                  <a:lnTo>
                    <a:pt x="42913" y="20713"/>
                  </a:lnTo>
                  <a:lnTo>
                    <a:pt x="42913" y="19380"/>
                  </a:lnTo>
                  <a:lnTo>
                    <a:pt x="42418" y="18859"/>
                  </a:lnTo>
                  <a:lnTo>
                    <a:pt x="41046" y="18859"/>
                  </a:lnTo>
                  <a:lnTo>
                    <a:pt x="40551" y="19380"/>
                  </a:lnTo>
                  <a:lnTo>
                    <a:pt x="40551" y="20066"/>
                  </a:lnTo>
                  <a:lnTo>
                    <a:pt x="40551" y="20713"/>
                  </a:lnTo>
                  <a:lnTo>
                    <a:pt x="41046" y="21272"/>
                  </a:lnTo>
                  <a:lnTo>
                    <a:pt x="41452" y="21272"/>
                  </a:lnTo>
                  <a:lnTo>
                    <a:pt x="41338" y="21399"/>
                  </a:lnTo>
                  <a:lnTo>
                    <a:pt x="41338" y="22059"/>
                  </a:lnTo>
                  <a:lnTo>
                    <a:pt x="41338" y="22745"/>
                  </a:lnTo>
                  <a:lnTo>
                    <a:pt x="41859" y="23279"/>
                  </a:lnTo>
                  <a:lnTo>
                    <a:pt x="43230" y="23279"/>
                  </a:lnTo>
                  <a:lnTo>
                    <a:pt x="43713" y="22745"/>
                  </a:lnTo>
                  <a:lnTo>
                    <a:pt x="43713" y="21399"/>
                  </a:lnTo>
                  <a:close/>
                </a:path>
                <a:path w="83184" h="37464">
                  <a:moveTo>
                    <a:pt x="44145" y="4940"/>
                  </a:moveTo>
                  <a:lnTo>
                    <a:pt x="43624" y="4432"/>
                  </a:lnTo>
                  <a:lnTo>
                    <a:pt x="42278" y="4432"/>
                  </a:lnTo>
                  <a:lnTo>
                    <a:pt x="41732" y="4940"/>
                  </a:lnTo>
                  <a:lnTo>
                    <a:pt x="41732" y="5626"/>
                  </a:lnTo>
                  <a:lnTo>
                    <a:pt x="41732" y="6261"/>
                  </a:lnTo>
                  <a:lnTo>
                    <a:pt x="42278" y="6819"/>
                  </a:lnTo>
                  <a:lnTo>
                    <a:pt x="43624" y="6819"/>
                  </a:lnTo>
                  <a:lnTo>
                    <a:pt x="44145" y="6261"/>
                  </a:lnTo>
                  <a:lnTo>
                    <a:pt x="44145" y="4940"/>
                  </a:lnTo>
                  <a:close/>
                </a:path>
                <a:path w="83184" h="37464">
                  <a:moveTo>
                    <a:pt x="44932" y="9753"/>
                  </a:moveTo>
                  <a:lnTo>
                    <a:pt x="44424" y="9207"/>
                  </a:lnTo>
                  <a:lnTo>
                    <a:pt x="43065" y="9207"/>
                  </a:lnTo>
                  <a:lnTo>
                    <a:pt x="42532" y="9753"/>
                  </a:lnTo>
                  <a:lnTo>
                    <a:pt x="42532" y="10414"/>
                  </a:lnTo>
                  <a:lnTo>
                    <a:pt x="42532" y="11099"/>
                  </a:lnTo>
                  <a:lnTo>
                    <a:pt x="43065" y="11620"/>
                  </a:lnTo>
                  <a:lnTo>
                    <a:pt x="44424" y="11620"/>
                  </a:lnTo>
                  <a:lnTo>
                    <a:pt x="44932" y="11099"/>
                  </a:lnTo>
                  <a:lnTo>
                    <a:pt x="44932" y="9753"/>
                  </a:lnTo>
                  <a:close/>
                </a:path>
                <a:path w="83184" h="37464">
                  <a:moveTo>
                    <a:pt x="46964" y="15354"/>
                  </a:moveTo>
                  <a:lnTo>
                    <a:pt x="46431" y="14846"/>
                  </a:lnTo>
                  <a:lnTo>
                    <a:pt x="45085" y="14846"/>
                  </a:lnTo>
                  <a:lnTo>
                    <a:pt x="44526" y="15354"/>
                  </a:lnTo>
                  <a:lnTo>
                    <a:pt x="44526" y="16027"/>
                  </a:lnTo>
                  <a:lnTo>
                    <a:pt x="44526" y="16738"/>
                  </a:lnTo>
                  <a:lnTo>
                    <a:pt x="45085" y="17246"/>
                  </a:lnTo>
                  <a:lnTo>
                    <a:pt x="44526" y="17767"/>
                  </a:lnTo>
                  <a:lnTo>
                    <a:pt x="44526" y="18465"/>
                  </a:lnTo>
                  <a:lnTo>
                    <a:pt x="44526" y="19151"/>
                  </a:lnTo>
                  <a:lnTo>
                    <a:pt x="45085" y="19659"/>
                  </a:lnTo>
                  <a:lnTo>
                    <a:pt x="46431" y="19659"/>
                  </a:lnTo>
                  <a:lnTo>
                    <a:pt x="46964" y="19151"/>
                  </a:lnTo>
                  <a:lnTo>
                    <a:pt x="46964" y="17767"/>
                  </a:lnTo>
                  <a:lnTo>
                    <a:pt x="46431" y="17246"/>
                  </a:lnTo>
                  <a:lnTo>
                    <a:pt x="46964" y="16738"/>
                  </a:lnTo>
                  <a:lnTo>
                    <a:pt x="46964" y="15354"/>
                  </a:lnTo>
                  <a:close/>
                </a:path>
                <a:path w="83184" h="37464">
                  <a:moveTo>
                    <a:pt x="47345" y="29806"/>
                  </a:moveTo>
                  <a:lnTo>
                    <a:pt x="46824" y="29286"/>
                  </a:lnTo>
                  <a:lnTo>
                    <a:pt x="45478" y="29286"/>
                  </a:lnTo>
                  <a:lnTo>
                    <a:pt x="44932" y="29806"/>
                  </a:lnTo>
                  <a:lnTo>
                    <a:pt x="44932" y="30480"/>
                  </a:lnTo>
                  <a:lnTo>
                    <a:pt x="44932" y="31191"/>
                  </a:lnTo>
                  <a:lnTo>
                    <a:pt x="45478" y="31661"/>
                  </a:lnTo>
                  <a:lnTo>
                    <a:pt x="46824" y="31661"/>
                  </a:lnTo>
                  <a:lnTo>
                    <a:pt x="47345" y="31191"/>
                  </a:lnTo>
                  <a:lnTo>
                    <a:pt x="47345" y="29806"/>
                  </a:lnTo>
                  <a:close/>
                </a:path>
                <a:path w="83184" h="37464">
                  <a:moveTo>
                    <a:pt x="48552" y="24193"/>
                  </a:moveTo>
                  <a:lnTo>
                    <a:pt x="48044" y="23672"/>
                  </a:lnTo>
                  <a:lnTo>
                    <a:pt x="46685" y="23672"/>
                  </a:lnTo>
                  <a:lnTo>
                    <a:pt x="46139" y="24193"/>
                  </a:lnTo>
                  <a:lnTo>
                    <a:pt x="46139" y="24879"/>
                  </a:lnTo>
                  <a:lnTo>
                    <a:pt x="46139" y="25552"/>
                  </a:lnTo>
                  <a:lnTo>
                    <a:pt x="46685" y="26073"/>
                  </a:lnTo>
                  <a:lnTo>
                    <a:pt x="48044" y="26073"/>
                  </a:lnTo>
                  <a:lnTo>
                    <a:pt x="48552" y="25552"/>
                  </a:lnTo>
                  <a:lnTo>
                    <a:pt x="48552" y="24193"/>
                  </a:lnTo>
                  <a:close/>
                </a:path>
                <a:path w="83184" h="37464">
                  <a:moveTo>
                    <a:pt x="50152" y="16560"/>
                  </a:moveTo>
                  <a:lnTo>
                    <a:pt x="49631" y="16027"/>
                  </a:lnTo>
                  <a:lnTo>
                    <a:pt x="48285" y="16027"/>
                  </a:lnTo>
                  <a:lnTo>
                    <a:pt x="47739" y="16560"/>
                  </a:lnTo>
                  <a:lnTo>
                    <a:pt x="47739" y="17246"/>
                  </a:lnTo>
                  <a:lnTo>
                    <a:pt x="47739" y="17907"/>
                  </a:lnTo>
                  <a:lnTo>
                    <a:pt x="48285" y="18453"/>
                  </a:lnTo>
                  <a:lnTo>
                    <a:pt x="49631" y="18453"/>
                  </a:lnTo>
                  <a:lnTo>
                    <a:pt x="50152" y="17907"/>
                  </a:lnTo>
                  <a:lnTo>
                    <a:pt x="50152" y="16560"/>
                  </a:lnTo>
                  <a:close/>
                </a:path>
                <a:path w="83184" h="37464">
                  <a:moveTo>
                    <a:pt x="50977" y="29413"/>
                  </a:moveTo>
                  <a:lnTo>
                    <a:pt x="50431" y="28879"/>
                  </a:lnTo>
                  <a:lnTo>
                    <a:pt x="49085" y="28879"/>
                  </a:lnTo>
                  <a:lnTo>
                    <a:pt x="48552" y="29413"/>
                  </a:lnTo>
                  <a:lnTo>
                    <a:pt x="48552" y="30099"/>
                  </a:lnTo>
                  <a:lnTo>
                    <a:pt x="48552" y="30759"/>
                  </a:lnTo>
                  <a:lnTo>
                    <a:pt x="49085" y="31292"/>
                  </a:lnTo>
                  <a:lnTo>
                    <a:pt x="50431" y="31292"/>
                  </a:lnTo>
                  <a:lnTo>
                    <a:pt x="50977" y="30759"/>
                  </a:lnTo>
                  <a:lnTo>
                    <a:pt x="50977" y="29413"/>
                  </a:lnTo>
                  <a:close/>
                </a:path>
                <a:path w="83184" h="37464">
                  <a:moveTo>
                    <a:pt x="50977" y="25628"/>
                  </a:moveTo>
                  <a:lnTo>
                    <a:pt x="50431" y="25133"/>
                  </a:lnTo>
                  <a:lnTo>
                    <a:pt x="49085" y="25133"/>
                  </a:lnTo>
                  <a:lnTo>
                    <a:pt x="48552" y="25628"/>
                  </a:lnTo>
                  <a:lnTo>
                    <a:pt x="48552" y="26339"/>
                  </a:lnTo>
                  <a:lnTo>
                    <a:pt x="48552" y="27000"/>
                  </a:lnTo>
                  <a:lnTo>
                    <a:pt x="49085" y="27546"/>
                  </a:lnTo>
                  <a:lnTo>
                    <a:pt x="50431" y="27546"/>
                  </a:lnTo>
                  <a:lnTo>
                    <a:pt x="50977" y="27000"/>
                  </a:lnTo>
                  <a:lnTo>
                    <a:pt x="50977" y="25628"/>
                  </a:lnTo>
                  <a:close/>
                </a:path>
                <a:path w="83184" h="37464">
                  <a:moveTo>
                    <a:pt x="51777" y="13754"/>
                  </a:moveTo>
                  <a:lnTo>
                    <a:pt x="51269" y="13258"/>
                  </a:lnTo>
                  <a:lnTo>
                    <a:pt x="50152" y="13258"/>
                  </a:lnTo>
                  <a:lnTo>
                    <a:pt x="50152" y="12166"/>
                  </a:lnTo>
                  <a:lnTo>
                    <a:pt x="49631" y="11633"/>
                  </a:lnTo>
                  <a:lnTo>
                    <a:pt x="48285" y="11633"/>
                  </a:lnTo>
                  <a:lnTo>
                    <a:pt x="47739" y="12166"/>
                  </a:lnTo>
                  <a:lnTo>
                    <a:pt x="47739" y="12827"/>
                  </a:lnTo>
                  <a:lnTo>
                    <a:pt x="47739" y="13538"/>
                  </a:lnTo>
                  <a:lnTo>
                    <a:pt x="48285" y="14058"/>
                  </a:lnTo>
                  <a:lnTo>
                    <a:pt x="49352" y="14058"/>
                  </a:lnTo>
                  <a:lnTo>
                    <a:pt x="49352" y="14439"/>
                  </a:lnTo>
                  <a:lnTo>
                    <a:pt x="49352" y="15113"/>
                  </a:lnTo>
                  <a:lnTo>
                    <a:pt x="49872" y="15621"/>
                  </a:lnTo>
                  <a:lnTo>
                    <a:pt x="51269" y="15621"/>
                  </a:lnTo>
                  <a:lnTo>
                    <a:pt x="51777" y="15113"/>
                  </a:lnTo>
                  <a:lnTo>
                    <a:pt x="51777" y="13754"/>
                  </a:lnTo>
                  <a:close/>
                </a:path>
                <a:path w="83184" h="37464">
                  <a:moveTo>
                    <a:pt x="55372" y="19380"/>
                  </a:moveTo>
                  <a:lnTo>
                    <a:pt x="54838" y="18859"/>
                  </a:lnTo>
                  <a:lnTo>
                    <a:pt x="53492" y="18859"/>
                  </a:lnTo>
                  <a:lnTo>
                    <a:pt x="52959" y="19380"/>
                  </a:lnTo>
                  <a:lnTo>
                    <a:pt x="52959" y="20066"/>
                  </a:lnTo>
                  <a:lnTo>
                    <a:pt x="52959" y="20713"/>
                  </a:lnTo>
                  <a:lnTo>
                    <a:pt x="53492" y="21272"/>
                  </a:lnTo>
                  <a:lnTo>
                    <a:pt x="54838" y="21272"/>
                  </a:lnTo>
                  <a:lnTo>
                    <a:pt x="55372" y="20713"/>
                  </a:lnTo>
                  <a:lnTo>
                    <a:pt x="55372" y="19380"/>
                  </a:lnTo>
                  <a:close/>
                </a:path>
                <a:path w="83184" h="37464">
                  <a:moveTo>
                    <a:pt x="55372" y="14973"/>
                  </a:moveTo>
                  <a:lnTo>
                    <a:pt x="54838" y="14439"/>
                  </a:lnTo>
                  <a:lnTo>
                    <a:pt x="53492" y="14439"/>
                  </a:lnTo>
                  <a:lnTo>
                    <a:pt x="52959" y="14973"/>
                  </a:lnTo>
                  <a:lnTo>
                    <a:pt x="52959" y="15633"/>
                  </a:lnTo>
                  <a:lnTo>
                    <a:pt x="52959" y="16306"/>
                  </a:lnTo>
                  <a:lnTo>
                    <a:pt x="53492" y="16840"/>
                  </a:lnTo>
                  <a:lnTo>
                    <a:pt x="54838" y="16840"/>
                  </a:lnTo>
                  <a:lnTo>
                    <a:pt x="55372" y="16306"/>
                  </a:lnTo>
                  <a:lnTo>
                    <a:pt x="55372" y="14973"/>
                  </a:lnTo>
                  <a:close/>
                </a:path>
                <a:path w="83184" h="37464">
                  <a:moveTo>
                    <a:pt x="55372" y="8153"/>
                  </a:moveTo>
                  <a:lnTo>
                    <a:pt x="54838" y="7620"/>
                  </a:lnTo>
                  <a:lnTo>
                    <a:pt x="54190" y="7620"/>
                  </a:lnTo>
                  <a:lnTo>
                    <a:pt x="54190" y="6934"/>
                  </a:lnTo>
                  <a:lnTo>
                    <a:pt x="53644" y="6413"/>
                  </a:lnTo>
                  <a:lnTo>
                    <a:pt x="52324" y="6413"/>
                  </a:lnTo>
                  <a:lnTo>
                    <a:pt x="51777" y="6934"/>
                  </a:lnTo>
                  <a:lnTo>
                    <a:pt x="51777" y="7620"/>
                  </a:lnTo>
                  <a:lnTo>
                    <a:pt x="51777" y="8293"/>
                  </a:lnTo>
                  <a:lnTo>
                    <a:pt x="52324" y="8801"/>
                  </a:lnTo>
                  <a:lnTo>
                    <a:pt x="52959" y="8801"/>
                  </a:lnTo>
                  <a:lnTo>
                    <a:pt x="52959" y="9486"/>
                  </a:lnTo>
                  <a:lnTo>
                    <a:pt x="53086" y="9626"/>
                  </a:lnTo>
                  <a:lnTo>
                    <a:pt x="52692" y="9626"/>
                  </a:lnTo>
                  <a:lnTo>
                    <a:pt x="52158" y="10147"/>
                  </a:lnTo>
                  <a:lnTo>
                    <a:pt x="52158" y="10820"/>
                  </a:lnTo>
                  <a:lnTo>
                    <a:pt x="52158" y="11480"/>
                  </a:lnTo>
                  <a:lnTo>
                    <a:pt x="52692" y="12014"/>
                  </a:lnTo>
                  <a:lnTo>
                    <a:pt x="54051" y="12014"/>
                  </a:lnTo>
                  <a:lnTo>
                    <a:pt x="54571" y="11480"/>
                  </a:lnTo>
                  <a:lnTo>
                    <a:pt x="54571" y="10147"/>
                  </a:lnTo>
                  <a:lnTo>
                    <a:pt x="54838" y="10033"/>
                  </a:lnTo>
                  <a:lnTo>
                    <a:pt x="55372" y="9486"/>
                  </a:lnTo>
                  <a:lnTo>
                    <a:pt x="55372" y="8153"/>
                  </a:lnTo>
                  <a:close/>
                </a:path>
                <a:path w="83184" h="37464">
                  <a:moveTo>
                    <a:pt x="56172" y="2946"/>
                  </a:moveTo>
                  <a:lnTo>
                    <a:pt x="55638" y="2400"/>
                  </a:lnTo>
                  <a:lnTo>
                    <a:pt x="54292" y="2400"/>
                  </a:lnTo>
                  <a:lnTo>
                    <a:pt x="53771" y="2946"/>
                  </a:lnTo>
                  <a:lnTo>
                    <a:pt x="53771" y="3619"/>
                  </a:lnTo>
                  <a:lnTo>
                    <a:pt x="53771" y="4292"/>
                  </a:lnTo>
                  <a:lnTo>
                    <a:pt x="54292" y="4826"/>
                  </a:lnTo>
                  <a:lnTo>
                    <a:pt x="55638" y="4826"/>
                  </a:lnTo>
                  <a:lnTo>
                    <a:pt x="56172" y="4292"/>
                  </a:lnTo>
                  <a:lnTo>
                    <a:pt x="56172" y="2946"/>
                  </a:lnTo>
                  <a:close/>
                </a:path>
                <a:path w="83184" h="37464">
                  <a:moveTo>
                    <a:pt x="57416" y="26606"/>
                  </a:moveTo>
                  <a:lnTo>
                    <a:pt x="56845" y="26073"/>
                  </a:lnTo>
                  <a:lnTo>
                    <a:pt x="55499" y="26073"/>
                  </a:lnTo>
                  <a:lnTo>
                    <a:pt x="54991" y="26606"/>
                  </a:lnTo>
                  <a:lnTo>
                    <a:pt x="54991" y="27266"/>
                  </a:lnTo>
                  <a:lnTo>
                    <a:pt x="54991" y="27940"/>
                  </a:lnTo>
                  <a:lnTo>
                    <a:pt x="55499" y="28486"/>
                  </a:lnTo>
                  <a:lnTo>
                    <a:pt x="56845" y="28486"/>
                  </a:lnTo>
                  <a:lnTo>
                    <a:pt x="57416" y="27940"/>
                  </a:lnTo>
                  <a:lnTo>
                    <a:pt x="57416" y="26606"/>
                  </a:lnTo>
                  <a:close/>
                </a:path>
                <a:path w="83184" h="37464">
                  <a:moveTo>
                    <a:pt x="57416" y="6159"/>
                  </a:moveTo>
                  <a:lnTo>
                    <a:pt x="56845" y="5638"/>
                  </a:lnTo>
                  <a:lnTo>
                    <a:pt x="55499" y="5638"/>
                  </a:lnTo>
                  <a:lnTo>
                    <a:pt x="54991" y="6159"/>
                  </a:lnTo>
                  <a:lnTo>
                    <a:pt x="54991" y="6832"/>
                  </a:lnTo>
                  <a:lnTo>
                    <a:pt x="54991" y="7505"/>
                  </a:lnTo>
                  <a:lnTo>
                    <a:pt x="55499" y="8039"/>
                  </a:lnTo>
                  <a:lnTo>
                    <a:pt x="56845" y="8039"/>
                  </a:lnTo>
                  <a:lnTo>
                    <a:pt x="57416" y="7505"/>
                  </a:lnTo>
                  <a:lnTo>
                    <a:pt x="57416" y="6159"/>
                  </a:lnTo>
                  <a:close/>
                </a:path>
                <a:path w="83184" h="37464">
                  <a:moveTo>
                    <a:pt x="58191" y="22161"/>
                  </a:moveTo>
                  <a:lnTo>
                    <a:pt x="57670" y="21678"/>
                  </a:lnTo>
                  <a:lnTo>
                    <a:pt x="56299" y="21678"/>
                  </a:lnTo>
                  <a:lnTo>
                    <a:pt x="55803" y="22161"/>
                  </a:lnTo>
                  <a:lnTo>
                    <a:pt x="55803" y="22872"/>
                  </a:lnTo>
                  <a:lnTo>
                    <a:pt x="55803" y="23558"/>
                  </a:lnTo>
                  <a:lnTo>
                    <a:pt x="56299" y="24066"/>
                  </a:lnTo>
                  <a:lnTo>
                    <a:pt x="57670" y="24066"/>
                  </a:lnTo>
                  <a:lnTo>
                    <a:pt x="58191" y="23558"/>
                  </a:lnTo>
                  <a:lnTo>
                    <a:pt x="58191" y="22161"/>
                  </a:lnTo>
                  <a:close/>
                </a:path>
                <a:path w="83184" h="37464">
                  <a:moveTo>
                    <a:pt x="59778" y="16560"/>
                  </a:moveTo>
                  <a:lnTo>
                    <a:pt x="59283" y="16027"/>
                  </a:lnTo>
                  <a:lnTo>
                    <a:pt x="57886" y="16027"/>
                  </a:lnTo>
                  <a:lnTo>
                    <a:pt x="57416" y="16560"/>
                  </a:lnTo>
                  <a:lnTo>
                    <a:pt x="57416" y="17246"/>
                  </a:lnTo>
                  <a:lnTo>
                    <a:pt x="57416" y="17907"/>
                  </a:lnTo>
                  <a:lnTo>
                    <a:pt x="57886" y="18453"/>
                  </a:lnTo>
                  <a:lnTo>
                    <a:pt x="59283" y="18453"/>
                  </a:lnTo>
                  <a:lnTo>
                    <a:pt x="59778" y="17907"/>
                  </a:lnTo>
                  <a:lnTo>
                    <a:pt x="59778" y="16560"/>
                  </a:lnTo>
                  <a:close/>
                </a:path>
                <a:path w="83184" h="37464">
                  <a:moveTo>
                    <a:pt x="60198" y="19380"/>
                  </a:moveTo>
                  <a:lnTo>
                    <a:pt x="59651" y="18859"/>
                  </a:lnTo>
                  <a:lnTo>
                    <a:pt x="58331" y="18859"/>
                  </a:lnTo>
                  <a:lnTo>
                    <a:pt x="57785" y="19380"/>
                  </a:lnTo>
                  <a:lnTo>
                    <a:pt x="57785" y="20066"/>
                  </a:lnTo>
                  <a:lnTo>
                    <a:pt x="57785" y="20713"/>
                  </a:lnTo>
                  <a:lnTo>
                    <a:pt x="58331" y="21272"/>
                  </a:lnTo>
                  <a:lnTo>
                    <a:pt x="59651" y="21272"/>
                  </a:lnTo>
                  <a:lnTo>
                    <a:pt x="60198" y="20713"/>
                  </a:lnTo>
                  <a:lnTo>
                    <a:pt x="60198" y="19380"/>
                  </a:lnTo>
                  <a:close/>
                </a:path>
                <a:path w="83184" h="37464">
                  <a:moveTo>
                    <a:pt x="60198" y="8966"/>
                  </a:moveTo>
                  <a:lnTo>
                    <a:pt x="59651" y="8420"/>
                  </a:lnTo>
                  <a:lnTo>
                    <a:pt x="58331" y="8420"/>
                  </a:lnTo>
                  <a:lnTo>
                    <a:pt x="57785" y="8966"/>
                  </a:lnTo>
                  <a:lnTo>
                    <a:pt x="57785" y="9626"/>
                  </a:lnTo>
                  <a:lnTo>
                    <a:pt x="57785" y="10299"/>
                  </a:lnTo>
                  <a:lnTo>
                    <a:pt x="58331" y="10833"/>
                  </a:lnTo>
                  <a:lnTo>
                    <a:pt x="59651" y="10833"/>
                  </a:lnTo>
                  <a:lnTo>
                    <a:pt x="60198" y="10299"/>
                  </a:lnTo>
                  <a:lnTo>
                    <a:pt x="60198" y="8966"/>
                  </a:lnTo>
                  <a:close/>
                </a:path>
                <a:path w="83184" h="37464">
                  <a:moveTo>
                    <a:pt x="64604" y="21399"/>
                  </a:moveTo>
                  <a:lnTo>
                    <a:pt x="64084" y="20853"/>
                  </a:lnTo>
                  <a:lnTo>
                    <a:pt x="62738" y="20853"/>
                  </a:lnTo>
                  <a:lnTo>
                    <a:pt x="62179" y="21399"/>
                  </a:lnTo>
                  <a:lnTo>
                    <a:pt x="62179" y="22059"/>
                  </a:lnTo>
                  <a:lnTo>
                    <a:pt x="62179" y="22745"/>
                  </a:lnTo>
                  <a:lnTo>
                    <a:pt x="62738" y="23279"/>
                  </a:lnTo>
                  <a:lnTo>
                    <a:pt x="64084" y="23279"/>
                  </a:lnTo>
                  <a:lnTo>
                    <a:pt x="64604" y="22745"/>
                  </a:lnTo>
                  <a:lnTo>
                    <a:pt x="64604" y="21399"/>
                  </a:lnTo>
                  <a:close/>
                </a:path>
                <a:path w="83184" h="37464">
                  <a:moveTo>
                    <a:pt x="65024" y="27012"/>
                  </a:moveTo>
                  <a:lnTo>
                    <a:pt x="64503" y="26479"/>
                  </a:lnTo>
                  <a:lnTo>
                    <a:pt x="63157" y="26479"/>
                  </a:lnTo>
                  <a:lnTo>
                    <a:pt x="62611" y="27012"/>
                  </a:lnTo>
                  <a:lnTo>
                    <a:pt x="62611" y="27698"/>
                  </a:lnTo>
                  <a:lnTo>
                    <a:pt x="62611" y="28359"/>
                  </a:lnTo>
                  <a:lnTo>
                    <a:pt x="63157" y="28867"/>
                  </a:lnTo>
                  <a:lnTo>
                    <a:pt x="64503" y="28867"/>
                  </a:lnTo>
                  <a:lnTo>
                    <a:pt x="65024" y="28359"/>
                  </a:lnTo>
                  <a:lnTo>
                    <a:pt x="65024" y="27012"/>
                  </a:lnTo>
                  <a:close/>
                </a:path>
                <a:path w="83184" h="37464">
                  <a:moveTo>
                    <a:pt x="71018" y="19773"/>
                  </a:moveTo>
                  <a:lnTo>
                    <a:pt x="70510" y="19265"/>
                  </a:lnTo>
                  <a:lnTo>
                    <a:pt x="69113" y="19265"/>
                  </a:lnTo>
                  <a:lnTo>
                    <a:pt x="68630" y="19773"/>
                  </a:lnTo>
                  <a:lnTo>
                    <a:pt x="68630" y="20459"/>
                  </a:lnTo>
                  <a:lnTo>
                    <a:pt x="68630" y="21132"/>
                  </a:lnTo>
                  <a:lnTo>
                    <a:pt x="69113" y="21678"/>
                  </a:lnTo>
                  <a:lnTo>
                    <a:pt x="70510" y="21678"/>
                  </a:lnTo>
                  <a:lnTo>
                    <a:pt x="71018" y="21132"/>
                  </a:lnTo>
                  <a:lnTo>
                    <a:pt x="71018" y="19773"/>
                  </a:lnTo>
                  <a:close/>
                </a:path>
                <a:path w="83184" h="37464">
                  <a:moveTo>
                    <a:pt x="76238" y="20980"/>
                  </a:moveTo>
                  <a:lnTo>
                    <a:pt x="75717" y="20459"/>
                  </a:lnTo>
                  <a:lnTo>
                    <a:pt x="74358" y="20459"/>
                  </a:lnTo>
                  <a:lnTo>
                    <a:pt x="73837" y="20980"/>
                  </a:lnTo>
                  <a:lnTo>
                    <a:pt x="73837" y="21678"/>
                  </a:lnTo>
                  <a:lnTo>
                    <a:pt x="73837" y="22339"/>
                  </a:lnTo>
                  <a:lnTo>
                    <a:pt x="74358" y="22872"/>
                  </a:lnTo>
                  <a:lnTo>
                    <a:pt x="75717" y="22872"/>
                  </a:lnTo>
                  <a:lnTo>
                    <a:pt x="76238" y="22339"/>
                  </a:lnTo>
                  <a:lnTo>
                    <a:pt x="76238" y="20980"/>
                  </a:lnTo>
                  <a:close/>
                </a:path>
                <a:path w="83184" h="37464">
                  <a:moveTo>
                    <a:pt x="83070" y="22606"/>
                  </a:moveTo>
                  <a:lnTo>
                    <a:pt x="82537" y="22059"/>
                  </a:lnTo>
                  <a:lnTo>
                    <a:pt x="81165" y="22059"/>
                  </a:lnTo>
                  <a:lnTo>
                    <a:pt x="80645" y="22606"/>
                  </a:lnTo>
                  <a:lnTo>
                    <a:pt x="80645" y="23279"/>
                  </a:lnTo>
                  <a:lnTo>
                    <a:pt x="80645" y="23926"/>
                  </a:lnTo>
                  <a:lnTo>
                    <a:pt x="81165" y="24472"/>
                  </a:lnTo>
                  <a:lnTo>
                    <a:pt x="82537" y="24472"/>
                  </a:lnTo>
                  <a:lnTo>
                    <a:pt x="83070" y="23926"/>
                  </a:lnTo>
                  <a:lnTo>
                    <a:pt x="83070" y="22606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" name="object 208"/>
            <p:cNvSpPr/>
            <p:nvPr/>
          </p:nvSpPr>
          <p:spPr>
            <a:xfrm>
              <a:off x="6616586" y="4614639"/>
              <a:ext cx="82550" cy="102235"/>
            </a:xfrm>
            <a:custGeom>
              <a:avLst/>
              <a:gdLst/>
              <a:ahLst/>
              <a:cxnLst/>
              <a:rect l="l" t="t" r="r" b="b"/>
              <a:pathLst>
                <a:path w="82550" h="102235">
                  <a:moveTo>
                    <a:pt x="2413" y="54292"/>
                  </a:moveTo>
                  <a:lnTo>
                    <a:pt x="1866" y="53746"/>
                  </a:lnTo>
                  <a:lnTo>
                    <a:pt x="546" y="53746"/>
                  </a:lnTo>
                  <a:lnTo>
                    <a:pt x="0" y="54292"/>
                  </a:lnTo>
                  <a:lnTo>
                    <a:pt x="0" y="54952"/>
                  </a:lnTo>
                  <a:lnTo>
                    <a:pt x="0" y="55626"/>
                  </a:lnTo>
                  <a:lnTo>
                    <a:pt x="546" y="56159"/>
                  </a:lnTo>
                  <a:lnTo>
                    <a:pt x="1866" y="56159"/>
                  </a:lnTo>
                  <a:lnTo>
                    <a:pt x="2413" y="55626"/>
                  </a:lnTo>
                  <a:lnTo>
                    <a:pt x="2413" y="54292"/>
                  </a:lnTo>
                  <a:close/>
                </a:path>
                <a:path w="82550" h="102235">
                  <a:moveTo>
                    <a:pt x="3581" y="3327"/>
                  </a:moveTo>
                  <a:lnTo>
                    <a:pt x="3086" y="2781"/>
                  </a:lnTo>
                  <a:lnTo>
                    <a:pt x="2311" y="2781"/>
                  </a:lnTo>
                  <a:lnTo>
                    <a:pt x="2413" y="1320"/>
                  </a:lnTo>
                  <a:lnTo>
                    <a:pt x="1866" y="762"/>
                  </a:lnTo>
                  <a:lnTo>
                    <a:pt x="546" y="762"/>
                  </a:lnTo>
                  <a:lnTo>
                    <a:pt x="0" y="1320"/>
                  </a:lnTo>
                  <a:lnTo>
                    <a:pt x="0" y="1981"/>
                  </a:lnTo>
                  <a:lnTo>
                    <a:pt x="0" y="2692"/>
                  </a:lnTo>
                  <a:lnTo>
                    <a:pt x="546" y="3187"/>
                  </a:lnTo>
                  <a:lnTo>
                    <a:pt x="1358" y="3187"/>
                  </a:lnTo>
                  <a:lnTo>
                    <a:pt x="1231" y="3327"/>
                  </a:lnTo>
                  <a:lnTo>
                    <a:pt x="1231" y="4000"/>
                  </a:lnTo>
                  <a:lnTo>
                    <a:pt x="1231" y="4686"/>
                  </a:lnTo>
                  <a:lnTo>
                    <a:pt x="1739" y="5207"/>
                  </a:lnTo>
                  <a:lnTo>
                    <a:pt x="3086" y="5207"/>
                  </a:lnTo>
                  <a:lnTo>
                    <a:pt x="3581" y="4686"/>
                  </a:lnTo>
                  <a:lnTo>
                    <a:pt x="3581" y="3327"/>
                  </a:lnTo>
                  <a:close/>
                </a:path>
                <a:path w="82550" h="102235">
                  <a:moveTo>
                    <a:pt x="5600" y="7340"/>
                  </a:moveTo>
                  <a:lnTo>
                    <a:pt x="5105" y="6794"/>
                  </a:lnTo>
                  <a:lnTo>
                    <a:pt x="3733" y="6794"/>
                  </a:lnTo>
                  <a:lnTo>
                    <a:pt x="3187" y="7340"/>
                  </a:lnTo>
                  <a:lnTo>
                    <a:pt x="3187" y="8001"/>
                  </a:lnTo>
                  <a:lnTo>
                    <a:pt x="2133" y="8001"/>
                  </a:lnTo>
                  <a:lnTo>
                    <a:pt x="1600" y="8547"/>
                  </a:lnTo>
                  <a:lnTo>
                    <a:pt x="1600" y="9207"/>
                  </a:lnTo>
                  <a:lnTo>
                    <a:pt x="1600" y="9893"/>
                  </a:lnTo>
                  <a:lnTo>
                    <a:pt x="1714" y="10020"/>
                  </a:lnTo>
                  <a:lnTo>
                    <a:pt x="1600" y="10833"/>
                  </a:lnTo>
                  <a:lnTo>
                    <a:pt x="1600" y="11480"/>
                  </a:lnTo>
                  <a:lnTo>
                    <a:pt x="2120" y="12014"/>
                  </a:lnTo>
                  <a:lnTo>
                    <a:pt x="1739" y="12014"/>
                  </a:lnTo>
                  <a:lnTo>
                    <a:pt x="1231" y="12573"/>
                  </a:lnTo>
                  <a:lnTo>
                    <a:pt x="1231" y="13233"/>
                  </a:lnTo>
                  <a:lnTo>
                    <a:pt x="1231" y="13893"/>
                  </a:lnTo>
                  <a:lnTo>
                    <a:pt x="1739" y="14427"/>
                  </a:lnTo>
                  <a:lnTo>
                    <a:pt x="546" y="14427"/>
                  </a:lnTo>
                  <a:lnTo>
                    <a:pt x="0" y="14960"/>
                  </a:lnTo>
                  <a:lnTo>
                    <a:pt x="0" y="15646"/>
                  </a:lnTo>
                  <a:lnTo>
                    <a:pt x="0" y="16306"/>
                  </a:lnTo>
                  <a:lnTo>
                    <a:pt x="546" y="16852"/>
                  </a:lnTo>
                  <a:lnTo>
                    <a:pt x="1866" y="16852"/>
                  </a:lnTo>
                  <a:lnTo>
                    <a:pt x="2413" y="16306"/>
                  </a:lnTo>
                  <a:lnTo>
                    <a:pt x="2413" y="14960"/>
                  </a:lnTo>
                  <a:lnTo>
                    <a:pt x="1866" y="14427"/>
                  </a:lnTo>
                  <a:lnTo>
                    <a:pt x="3086" y="14427"/>
                  </a:lnTo>
                  <a:lnTo>
                    <a:pt x="3581" y="13893"/>
                  </a:lnTo>
                  <a:lnTo>
                    <a:pt x="3581" y="12573"/>
                  </a:lnTo>
                  <a:lnTo>
                    <a:pt x="3086" y="12026"/>
                  </a:lnTo>
                  <a:lnTo>
                    <a:pt x="3492" y="12026"/>
                  </a:lnTo>
                  <a:lnTo>
                    <a:pt x="4013" y="11480"/>
                  </a:lnTo>
                  <a:lnTo>
                    <a:pt x="4013" y="10134"/>
                  </a:lnTo>
                  <a:lnTo>
                    <a:pt x="3886" y="10020"/>
                  </a:lnTo>
                  <a:lnTo>
                    <a:pt x="4013" y="9893"/>
                  </a:lnTo>
                  <a:lnTo>
                    <a:pt x="4013" y="9207"/>
                  </a:lnTo>
                  <a:lnTo>
                    <a:pt x="5105" y="9207"/>
                  </a:lnTo>
                  <a:lnTo>
                    <a:pt x="5600" y="8699"/>
                  </a:lnTo>
                  <a:lnTo>
                    <a:pt x="5600" y="7340"/>
                  </a:lnTo>
                  <a:close/>
                </a:path>
                <a:path w="82550" h="102235">
                  <a:moveTo>
                    <a:pt x="6007" y="30607"/>
                  </a:moveTo>
                  <a:lnTo>
                    <a:pt x="5499" y="30060"/>
                  </a:lnTo>
                  <a:lnTo>
                    <a:pt x="4152" y="30060"/>
                  </a:lnTo>
                  <a:lnTo>
                    <a:pt x="3594" y="30607"/>
                  </a:lnTo>
                  <a:lnTo>
                    <a:pt x="3594" y="31292"/>
                  </a:lnTo>
                  <a:lnTo>
                    <a:pt x="3594" y="31953"/>
                  </a:lnTo>
                  <a:lnTo>
                    <a:pt x="3721" y="32092"/>
                  </a:lnTo>
                  <a:lnTo>
                    <a:pt x="3187" y="32600"/>
                  </a:lnTo>
                  <a:lnTo>
                    <a:pt x="3187" y="33286"/>
                  </a:lnTo>
                  <a:lnTo>
                    <a:pt x="3187" y="33959"/>
                  </a:lnTo>
                  <a:lnTo>
                    <a:pt x="3733" y="34480"/>
                  </a:lnTo>
                  <a:lnTo>
                    <a:pt x="5105" y="34480"/>
                  </a:lnTo>
                  <a:lnTo>
                    <a:pt x="5600" y="33959"/>
                  </a:lnTo>
                  <a:lnTo>
                    <a:pt x="5600" y="32600"/>
                  </a:lnTo>
                  <a:lnTo>
                    <a:pt x="6007" y="31953"/>
                  </a:lnTo>
                  <a:lnTo>
                    <a:pt x="6007" y="30607"/>
                  </a:lnTo>
                  <a:close/>
                </a:path>
                <a:path w="82550" h="102235">
                  <a:moveTo>
                    <a:pt x="6819" y="44221"/>
                  </a:moveTo>
                  <a:lnTo>
                    <a:pt x="6299" y="43726"/>
                  </a:lnTo>
                  <a:lnTo>
                    <a:pt x="4953" y="43726"/>
                  </a:lnTo>
                  <a:lnTo>
                    <a:pt x="4394" y="44221"/>
                  </a:lnTo>
                  <a:lnTo>
                    <a:pt x="4394" y="44945"/>
                  </a:lnTo>
                  <a:lnTo>
                    <a:pt x="4394" y="45580"/>
                  </a:lnTo>
                  <a:lnTo>
                    <a:pt x="4953" y="46126"/>
                  </a:lnTo>
                  <a:lnTo>
                    <a:pt x="6299" y="46126"/>
                  </a:lnTo>
                  <a:lnTo>
                    <a:pt x="6819" y="45580"/>
                  </a:lnTo>
                  <a:lnTo>
                    <a:pt x="6819" y="44221"/>
                  </a:lnTo>
                  <a:close/>
                </a:path>
                <a:path w="82550" h="102235">
                  <a:moveTo>
                    <a:pt x="7645" y="57492"/>
                  </a:moveTo>
                  <a:lnTo>
                    <a:pt x="7086" y="56959"/>
                  </a:lnTo>
                  <a:lnTo>
                    <a:pt x="5740" y="56959"/>
                  </a:lnTo>
                  <a:lnTo>
                    <a:pt x="5207" y="57492"/>
                  </a:lnTo>
                  <a:lnTo>
                    <a:pt x="5207" y="58153"/>
                  </a:lnTo>
                  <a:lnTo>
                    <a:pt x="5207" y="58864"/>
                  </a:lnTo>
                  <a:lnTo>
                    <a:pt x="5740" y="59385"/>
                  </a:lnTo>
                  <a:lnTo>
                    <a:pt x="7086" y="59385"/>
                  </a:lnTo>
                  <a:lnTo>
                    <a:pt x="7645" y="58864"/>
                  </a:lnTo>
                  <a:lnTo>
                    <a:pt x="7645" y="57492"/>
                  </a:lnTo>
                  <a:close/>
                </a:path>
                <a:path w="82550" h="102235">
                  <a:moveTo>
                    <a:pt x="7645" y="51866"/>
                  </a:moveTo>
                  <a:lnTo>
                    <a:pt x="7086" y="51333"/>
                  </a:lnTo>
                  <a:lnTo>
                    <a:pt x="5740" y="51333"/>
                  </a:lnTo>
                  <a:lnTo>
                    <a:pt x="5207" y="51866"/>
                  </a:lnTo>
                  <a:lnTo>
                    <a:pt x="5207" y="52578"/>
                  </a:lnTo>
                  <a:lnTo>
                    <a:pt x="5207" y="53213"/>
                  </a:lnTo>
                  <a:lnTo>
                    <a:pt x="5740" y="53733"/>
                  </a:lnTo>
                  <a:lnTo>
                    <a:pt x="7086" y="53733"/>
                  </a:lnTo>
                  <a:lnTo>
                    <a:pt x="7645" y="53213"/>
                  </a:lnTo>
                  <a:lnTo>
                    <a:pt x="7645" y="51866"/>
                  </a:lnTo>
                  <a:close/>
                </a:path>
                <a:path w="82550" h="102235">
                  <a:moveTo>
                    <a:pt x="7645" y="16560"/>
                  </a:moveTo>
                  <a:lnTo>
                    <a:pt x="7086" y="16040"/>
                  </a:lnTo>
                  <a:lnTo>
                    <a:pt x="6400" y="16040"/>
                  </a:lnTo>
                  <a:lnTo>
                    <a:pt x="6400" y="15367"/>
                  </a:lnTo>
                  <a:lnTo>
                    <a:pt x="5918" y="14833"/>
                  </a:lnTo>
                  <a:lnTo>
                    <a:pt x="4546" y="14833"/>
                  </a:lnTo>
                  <a:lnTo>
                    <a:pt x="4013" y="15367"/>
                  </a:lnTo>
                  <a:lnTo>
                    <a:pt x="4013" y="16052"/>
                  </a:lnTo>
                  <a:lnTo>
                    <a:pt x="4013" y="16713"/>
                  </a:lnTo>
                  <a:lnTo>
                    <a:pt x="4546" y="17246"/>
                  </a:lnTo>
                  <a:lnTo>
                    <a:pt x="5207" y="17246"/>
                  </a:lnTo>
                  <a:lnTo>
                    <a:pt x="5207" y="17919"/>
                  </a:lnTo>
                  <a:lnTo>
                    <a:pt x="5740" y="18440"/>
                  </a:lnTo>
                  <a:lnTo>
                    <a:pt x="7086" y="18440"/>
                  </a:lnTo>
                  <a:lnTo>
                    <a:pt x="7645" y="17919"/>
                  </a:lnTo>
                  <a:lnTo>
                    <a:pt x="7645" y="16560"/>
                  </a:lnTo>
                  <a:close/>
                </a:path>
                <a:path w="82550" h="102235">
                  <a:moveTo>
                    <a:pt x="8013" y="27012"/>
                  </a:moveTo>
                  <a:lnTo>
                    <a:pt x="7480" y="26454"/>
                  </a:lnTo>
                  <a:lnTo>
                    <a:pt x="6172" y="26454"/>
                  </a:lnTo>
                  <a:lnTo>
                    <a:pt x="5753" y="26860"/>
                  </a:lnTo>
                  <a:lnTo>
                    <a:pt x="4546" y="26860"/>
                  </a:lnTo>
                  <a:lnTo>
                    <a:pt x="4013" y="27393"/>
                  </a:lnTo>
                  <a:lnTo>
                    <a:pt x="4013" y="28079"/>
                  </a:lnTo>
                  <a:lnTo>
                    <a:pt x="4013" y="28740"/>
                  </a:lnTo>
                  <a:lnTo>
                    <a:pt x="4546" y="29248"/>
                  </a:lnTo>
                  <a:lnTo>
                    <a:pt x="5918" y="29248"/>
                  </a:lnTo>
                  <a:lnTo>
                    <a:pt x="6248" y="28892"/>
                  </a:lnTo>
                  <a:lnTo>
                    <a:pt x="7480" y="28892"/>
                  </a:lnTo>
                  <a:lnTo>
                    <a:pt x="8013" y="28346"/>
                  </a:lnTo>
                  <a:lnTo>
                    <a:pt x="8013" y="27012"/>
                  </a:lnTo>
                  <a:close/>
                </a:path>
                <a:path w="82550" h="102235">
                  <a:moveTo>
                    <a:pt x="8013" y="22174"/>
                  </a:moveTo>
                  <a:lnTo>
                    <a:pt x="7480" y="21666"/>
                  </a:lnTo>
                  <a:lnTo>
                    <a:pt x="6172" y="21666"/>
                  </a:lnTo>
                  <a:lnTo>
                    <a:pt x="5600" y="22174"/>
                  </a:lnTo>
                  <a:lnTo>
                    <a:pt x="5600" y="22860"/>
                  </a:lnTo>
                  <a:lnTo>
                    <a:pt x="5600" y="23520"/>
                  </a:lnTo>
                  <a:lnTo>
                    <a:pt x="6172" y="24066"/>
                  </a:lnTo>
                  <a:lnTo>
                    <a:pt x="7480" y="24066"/>
                  </a:lnTo>
                  <a:lnTo>
                    <a:pt x="8013" y="23520"/>
                  </a:lnTo>
                  <a:lnTo>
                    <a:pt x="8013" y="22174"/>
                  </a:lnTo>
                  <a:close/>
                </a:path>
                <a:path w="82550" h="102235">
                  <a:moveTo>
                    <a:pt x="8801" y="30187"/>
                  </a:moveTo>
                  <a:lnTo>
                    <a:pt x="8293" y="29679"/>
                  </a:lnTo>
                  <a:lnTo>
                    <a:pt x="6934" y="29679"/>
                  </a:lnTo>
                  <a:lnTo>
                    <a:pt x="6400" y="30187"/>
                  </a:lnTo>
                  <a:lnTo>
                    <a:pt x="6400" y="30886"/>
                  </a:lnTo>
                  <a:lnTo>
                    <a:pt x="6400" y="31572"/>
                  </a:lnTo>
                  <a:lnTo>
                    <a:pt x="6934" y="32080"/>
                  </a:lnTo>
                  <a:lnTo>
                    <a:pt x="6565" y="32080"/>
                  </a:lnTo>
                  <a:lnTo>
                    <a:pt x="6019" y="32600"/>
                  </a:lnTo>
                  <a:lnTo>
                    <a:pt x="6019" y="33286"/>
                  </a:lnTo>
                  <a:lnTo>
                    <a:pt x="6019" y="33959"/>
                  </a:lnTo>
                  <a:lnTo>
                    <a:pt x="6565" y="34480"/>
                  </a:lnTo>
                  <a:lnTo>
                    <a:pt x="7886" y="34480"/>
                  </a:lnTo>
                  <a:lnTo>
                    <a:pt x="8420" y="33959"/>
                  </a:lnTo>
                  <a:lnTo>
                    <a:pt x="8420" y="32600"/>
                  </a:lnTo>
                  <a:lnTo>
                    <a:pt x="7886" y="32080"/>
                  </a:lnTo>
                  <a:lnTo>
                    <a:pt x="8293" y="32080"/>
                  </a:lnTo>
                  <a:lnTo>
                    <a:pt x="8801" y="31572"/>
                  </a:lnTo>
                  <a:lnTo>
                    <a:pt x="8801" y="30187"/>
                  </a:lnTo>
                  <a:close/>
                </a:path>
                <a:path w="82550" h="102235">
                  <a:moveTo>
                    <a:pt x="8801" y="6921"/>
                  </a:moveTo>
                  <a:lnTo>
                    <a:pt x="8293" y="6400"/>
                  </a:lnTo>
                  <a:lnTo>
                    <a:pt x="6934" y="6400"/>
                  </a:lnTo>
                  <a:lnTo>
                    <a:pt x="6400" y="6921"/>
                  </a:lnTo>
                  <a:lnTo>
                    <a:pt x="6400" y="7620"/>
                  </a:lnTo>
                  <a:lnTo>
                    <a:pt x="6400" y="8280"/>
                  </a:lnTo>
                  <a:lnTo>
                    <a:pt x="6934" y="8813"/>
                  </a:lnTo>
                  <a:lnTo>
                    <a:pt x="8293" y="8813"/>
                  </a:lnTo>
                  <a:lnTo>
                    <a:pt x="8801" y="8280"/>
                  </a:lnTo>
                  <a:lnTo>
                    <a:pt x="8801" y="6921"/>
                  </a:lnTo>
                  <a:close/>
                </a:path>
                <a:path w="82550" h="102235">
                  <a:moveTo>
                    <a:pt x="9232" y="508"/>
                  </a:moveTo>
                  <a:lnTo>
                    <a:pt x="8699" y="0"/>
                  </a:lnTo>
                  <a:lnTo>
                    <a:pt x="7366" y="0"/>
                  </a:lnTo>
                  <a:lnTo>
                    <a:pt x="6819" y="508"/>
                  </a:lnTo>
                  <a:lnTo>
                    <a:pt x="6819" y="1181"/>
                  </a:lnTo>
                  <a:lnTo>
                    <a:pt x="6819" y="1879"/>
                  </a:lnTo>
                  <a:lnTo>
                    <a:pt x="7366" y="2400"/>
                  </a:lnTo>
                  <a:lnTo>
                    <a:pt x="8699" y="2400"/>
                  </a:lnTo>
                  <a:lnTo>
                    <a:pt x="9232" y="1879"/>
                  </a:lnTo>
                  <a:lnTo>
                    <a:pt x="9232" y="508"/>
                  </a:lnTo>
                  <a:close/>
                </a:path>
                <a:path w="82550" h="102235">
                  <a:moveTo>
                    <a:pt x="9626" y="44640"/>
                  </a:moveTo>
                  <a:lnTo>
                    <a:pt x="9093" y="44145"/>
                  </a:lnTo>
                  <a:lnTo>
                    <a:pt x="7734" y="44145"/>
                  </a:lnTo>
                  <a:lnTo>
                    <a:pt x="7239" y="44640"/>
                  </a:lnTo>
                  <a:lnTo>
                    <a:pt x="7239" y="45326"/>
                  </a:lnTo>
                  <a:lnTo>
                    <a:pt x="7239" y="46012"/>
                  </a:lnTo>
                  <a:lnTo>
                    <a:pt x="7734" y="46520"/>
                  </a:lnTo>
                  <a:lnTo>
                    <a:pt x="9093" y="46520"/>
                  </a:lnTo>
                  <a:lnTo>
                    <a:pt x="9626" y="46012"/>
                  </a:lnTo>
                  <a:lnTo>
                    <a:pt x="9626" y="44640"/>
                  </a:lnTo>
                  <a:close/>
                </a:path>
                <a:path w="82550" h="102235">
                  <a:moveTo>
                    <a:pt x="9626" y="12954"/>
                  </a:moveTo>
                  <a:lnTo>
                    <a:pt x="9093" y="12420"/>
                  </a:lnTo>
                  <a:lnTo>
                    <a:pt x="7734" y="12420"/>
                  </a:lnTo>
                  <a:lnTo>
                    <a:pt x="7239" y="12954"/>
                  </a:lnTo>
                  <a:lnTo>
                    <a:pt x="7239" y="13639"/>
                  </a:lnTo>
                  <a:lnTo>
                    <a:pt x="7239" y="14300"/>
                  </a:lnTo>
                  <a:lnTo>
                    <a:pt x="7734" y="14820"/>
                  </a:lnTo>
                  <a:lnTo>
                    <a:pt x="9093" y="14820"/>
                  </a:lnTo>
                  <a:lnTo>
                    <a:pt x="9626" y="14300"/>
                  </a:lnTo>
                  <a:lnTo>
                    <a:pt x="9626" y="12954"/>
                  </a:lnTo>
                  <a:close/>
                </a:path>
                <a:path w="82550" h="102235">
                  <a:moveTo>
                    <a:pt x="10845" y="35433"/>
                  </a:moveTo>
                  <a:lnTo>
                    <a:pt x="10299" y="34899"/>
                  </a:lnTo>
                  <a:lnTo>
                    <a:pt x="8966" y="34899"/>
                  </a:lnTo>
                  <a:lnTo>
                    <a:pt x="8420" y="35433"/>
                  </a:lnTo>
                  <a:lnTo>
                    <a:pt x="8420" y="36118"/>
                  </a:lnTo>
                  <a:lnTo>
                    <a:pt x="8420" y="36779"/>
                  </a:lnTo>
                  <a:lnTo>
                    <a:pt x="8966" y="37287"/>
                  </a:lnTo>
                  <a:lnTo>
                    <a:pt x="10299" y="37287"/>
                  </a:lnTo>
                  <a:lnTo>
                    <a:pt x="10845" y="36779"/>
                  </a:lnTo>
                  <a:lnTo>
                    <a:pt x="10845" y="35433"/>
                  </a:lnTo>
                  <a:close/>
                </a:path>
                <a:path w="82550" h="102235">
                  <a:moveTo>
                    <a:pt x="11277" y="55079"/>
                  </a:moveTo>
                  <a:lnTo>
                    <a:pt x="10731" y="54533"/>
                  </a:lnTo>
                  <a:lnTo>
                    <a:pt x="9359" y="54533"/>
                  </a:lnTo>
                  <a:lnTo>
                    <a:pt x="8813" y="55079"/>
                  </a:lnTo>
                  <a:lnTo>
                    <a:pt x="8813" y="55740"/>
                  </a:lnTo>
                  <a:lnTo>
                    <a:pt x="8813" y="56426"/>
                  </a:lnTo>
                  <a:lnTo>
                    <a:pt x="9359" y="56946"/>
                  </a:lnTo>
                  <a:lnTo>
                    <a:pt x="10731" y="56946"/>
                  </a:lnTo>
                  <a:lnTo>
                    <a:pt x="11277" y="56426"/>
                  </a:lnTo>
                  <a:lnTo>
                    <a:pt x="11277" y="55079"/>
                  </a:lnTo>
                  <a:close/>
                </a:path>
                <a:path w="82550" h="102235">
                  <a:moveTo>
                    <a:pt x="11277" y="51066"/>
                  </a:moveTo>
                  <a:lnTo>
                    <a:pt x="10731" y="50571"/>
                  </a:lnTo>
                  <a:lnTo>
                    <a:pt x="9359" y="50571"/>
                  </a:lnTo>
                  <a:lnTo>
                    <a:pt x="8813" y="51066"/>
                  </a:lnTo>
                  <a:lnTo>
                    <a:pt x="8813" y="51739"/>
                  </a:lnTo>
                  <a:lnTo>
                    <a:pt x="8813" y="52425"/>
                  </a:lnTo>
                  <a:lnTo>
                    <a:pt x="9359" y="52946"/>
                  </a:lnTo>
                  <a:lnTo>
                    <a:pt x="10731" y="52946"/>
                  </a:lnTo>
                  <a:lnTo>
                    <a:pt x="11277" y="52425"/>
                  </a:lnTo>
                  <a:lnTo>
                    <a:pt x="11277" y="51066"/>
                  </a:lnTo>
                  <a:close/>
                </a:path>
                <a:path w="82550" h="102235">
                  <a:moveTo>
                    <a:pt x="11658" y="40652"/>
                  </a:moveTo>
                  <a:lnTo>
                    <a:pt x="11099" y="40119"/>
                  </a:lnTo>
                  <a:lnTo>
                    <a:pt x="9753" y="40119"/>
                  </a:lnTo>
                  <a:lnTo>
                    <a:pt x="9220" y="40652"/>
                  </a:lnTo>
                  <a:lnTo>
                    <a:pt x="9220" y="41300"/>
                  </a:lnTo>
                  <a:lnTo>
                    <a:pt x="9220" y="41973"/>
                  </a:lnTo>
                  <a:lnTo>
                    <a:pt x="9753" y="42506"/>
                  </a:lnTo>
                  <a:lnTo>
                    <a:pt x="11099" y="42506"/>
                  </a:lnTo>
                  <a:lnTo>
                    <a:pt x="11658" y="41973"/>
                  </a:lnTo>
                  <a:lnTo>
                    <a:pt x="11658" y="40652"/>
                  </a:lnTo>
                  <a:close/>
                </a:path>
                <a:path w="82550" h="102235">
                  <a:moveTo>
                    <a:pt x="11658" y="18148"/>
                  </a:moveTo>
                  <a:lnTo>
                    <a:pt x="11099" y="17640"/>
                  </a:lnTo>
                  <a:lnTo>
                    <a:pt x="9753" y="17640"/>
                  </a:lnTo>
                  <a:lnTo>
                    <a:pt x="9220" y="18148"/>
                  </a:lnTo>
                  <a:lnTo>
                    <a:pt x="9220" y="18846"/>
                  </a:lnTo>
                  <a:lnTo>
                    <a:pt x="9220" y="19519"/>
                  </a:lnTo>
                  <a:lnTo>
                    <a:pt x="9753" y="20027"/>
                  </a:lnTo>
                  <a:lnTo>
                    <a:pt x="11099" y="20027"/>
                  </a:lnTo>
                  <a:lnTo>
                    <a:pt x="11658" y="19519"/>
                  </a:lnTo>
                  <a:lnTo>
                    <a:pt x="11658" y="18148"/>
                  </a:lnTo>
                  <a:close/>
                </a:path>
                <a:path w="82550" h="102235">
                  <a:moveTo>
                    <a:pt x="13233" y="58318"/>
                  </a:moveTo>
                  <a:lnTo>
                    <a:pt x="12725" y="57746"/>
                  </a:lnTo>
                  <a:lnTo>
                    <a:pt x="11328" y="57746"/>
                  </a:lnTo>
                  <a:lnTo>
                    <a:pt x="10845" y="58318"/>
                  </a:lnTo>
                  <a:lnTo>
                    <a:pt x="10845" y="58991"/>
                  </a:lnTo>
                  <a:lnTo>
                    <a:pt x="10845" y="59651"/>
                  </a:lnTo>
                  <a:lnTo>
                    <a:pt x="11328" y="60172"/>
                  </a:lnTo>
                  <a:lnTo>
                    <a:pt x="12725" y="60172"/>
                  </a:lnTo>
                  <a:lnTo>
                    <a:pt x="13233" y="59651"/>
                  </a:lnTo>
                  <a:lnTo>
                    <a:pt x="13233" y="58318"/>
                  </a:lnTo>
                  <a:close/>
                </a:path>
                <a:path w="82550" h="102235">
                  <a:moveTo>
                    <a:pt x="13639" y="6121"/>
                  </a:moveTo>
                  <a:lnTo>
                    <a:pt x="13119" y="5588"/>
                  </a:lnTo>
                  <a:lnTo>
                    <a:pt x="11747" y="5588"/>
                  </a:lnTo>
                  <a:lnTo>
                    <a:pt x="11277" y="6121"/>
                  </a:lnTo>
                  <a:lnTo>
                    <a:pt x="11277" y="6794"/>
                  </a:lnTo>
                  <a:lnTo>
                    <a:pt x="11277" y="7378"/>
                  </a:lnTo>
                  <a:lnTo>
                    <a:pt x="11099" y="7200"/>
                  </a:lnTo>
                  <a:lnTo>
                    <a:pt x="9753" y="7200"/>
                  </a:lnTo>
                  <a:lnTo>
                    <a:pt x="9220" y="7734"/>
                  </a:lnTo>
                  <a:lnTo>
                    <a:pt x="9220" y="8420"/>
                  </a:lnTo>
                  <a:lnTo>
                    <a:pt x="9220" y="9067"/>
                  </a:lnTo>
                  <a:lnTo>
                    <a:pt x="9753" y="9613"/>
                  </a:lnTo>
                  <a:lnTo>
                    <a:pt x="11099" y="9613"/>
                  </a:lnTo>
                  <a:lnTo>
                    <a:pt x="11658" y="9067"/>
                  </a:lnTo>
                  <a:lnTo>
                    <a:pt x="11658" y="7912"/>
                  </a:lnTo>
                  <a:lnTo>
                    <a:pt x="13119" y="8001"/>
                  </a:lnTo>
                  <a:lnTo>
                    <a:pt x="13639" y="7493"/>
                  </a:lnTo>
                  <a:lnTo>
                    <a:pt x="13639" y="6121"/>
                  </a:lnTo>
                  <a:close/>
                </a:path>
                <a:path w="82550" h="102235">
                  <a:moveTo>
                    <a:pt x="15252" y="18148"/>
                  </a:moveTo>
                  <a:lnTo>
                    <a:pt x="14719" y="17640"/>
                  </a:lnTo>
                  <a:lnTo>
                    <a:pt x="13385" y="17640"/>
                  </a:lnTo>
                  <a:lnTo>
                    <a:pt x="12839" y="18148"/>
                  </a:lnTo>
                  <a:lnTo>
                    <a:pt x="12839" y="18846"/>
                  </a:lnTo>
                  <a:lnTo>
                    <a:pt x="12839" y="19519"/>
                  </a:lnTo>
                  <a:lnTo>
                    <a:pt x="13385" y="20027"/>
                  </a:lnTo>
                  <a:lnTo>
                    <a:pt x="14719" y="20027"/>
                  </a:lnTo>
                  <a:lnTo>
                    <a:pt x="15252" y="19519"/>
                  </a:lnTo>
                  <a:lnTo>
                    <a:pt x="15252" y="18148"/>
                  </a:lnTo>
                  <a:close/>
                </a:path>
                <a:path w="82550" h="102235">
                  <a:moveTo>
                    <a:pt x="16052" y="14960"/>
                  </a:moveTo>
                  <a:lnTo>
                    <a:pt x="15519" y="14427"/>
                  </a:lnTo>
                  <a:lnTo>
                    <a:pt x="14185" y="14427"/>
                  </a:lnTo>
                  <a:lnTo>
                    <a:pt x="13639" y="14960"/>
                  </a:lnTo>
                  <a:lnTo>
                    <a:pt x="13639" y="14135"/>
                  </a:lnTo>
                  <a:lnTo>
                    <a:pt x="13233" y="13754"/>
                  </a:lnTo>
                  <a:lnTo>
                    <a:pt x="12725" y="13233"/>
                  </a:lnTo>
                  <a:lnTo>
                    <a:pt x="13119" y="13233"/>
                  </a:lnTo>
                  <a:lnTo>
                    <a:pt x="13639" y="12700"/>
                  </a:lnTo>
                  <a:lnTo>
                    <a:pt x="13639" y="11328"/>
                  </a:lnTo>
                  <a:lnTo>
                    <a:pt x="13119" y="10820"/>
                  </a:lnTo>
                  <a:lnTo>
                    <a:pt x="11747" y="10820"/>
                  </a:lnTo>
                  <a:lnTo>
                    <a:pt x="11277" y="11328"/>
                  </a:lnTo>
                  <a:lnTo>
                    <a:pt x="11277" y="12014"/>
                  </a:lnTo>
                  <a:lnTo>
                    <a:pt x="11277" y="12700"/>
                  </a:lnTo>
                  <a:lnTo>
                    <a:pt x="11747" y="13233"/>
                  </a:lnTo>
                  <a:lnTo>
                    <a:pt x="11328" y="13233"/>
                  </a:lnTo>
                  <a:lnTo>
                    <a:pt x="10845" y="13754"/>
                  </a:lnTo>
                  <a:lnTo>
                    <a:pt x="10845" y="14427"/>
                  </a:lnTo>
                  <a:lnTo>
                    <a:pt x="10845" y="15100"/>
                  </a:lnTo>
                  <a:lnTo>
                    <a:pt x="11328" y="15633"/>
                  </a:lnTo>
                  <a:lnTo>
                    <a:pt x="11747" y="16040"/>
                  </a:lnTo>
                  <a:lnTo>
                    <a:pt x="13119" y="16040"/>
                  </a:lnTo>
                  <a:lnTo>
                    <a:pt x="13639" y="15494"/>
                  </a:lnTo>
                  <a:lnTo>
                    <a:pt x="13639" y="15646"/>
                  </a:lnTo>
                  <a:lnTo>
                    <a:pt x="13639" y="16306"/>
                  </a:lnTo>
                  <a:lnTo>
                    <a:pt x="14185" y="16852"/>
                  </a:lnTo>
                  <a:lnTo>
                    <a:pt x="15519" y="16852"/>
                  </a:lnTo>
                  <a:lnTo>
                    <a:pt x="16052" y="16306"/>
                  </a:lnTo>
                  <a:lnTo>
                    <a:pt x="16052" y="14960"/>
                  </a:lnTo>
                  <a:close/>
                </a:path>
                <a:path w="82550" h="102235">
                  <a:moveTo>
                    <a:pt x="17665" y="30975"/>
                  </a:moveTo>
                  <a:lnTo>
                    <a:pt x="17132" y="30492"/>
                  </a:lnTo>
                  <a:lnTo>
                    <a:pt x="15773" y="30492"/>
                  </a:lnTo>
                  <a:lnTo>
                    <a:pt x="15240" y="30975"/>
                  </a:lnTo>
                  <a:lnTo>
                    <a:pt x="15240" y="31686"/>
                  </a:lnTo>
                  <a:lnTo>
                    <a:pt x="15240" y="32334"/>
                  </a:lnTo>
                  <a:lnTo>
                    <a:pt x="15773" y="32854"/>
                  </a:lnTo>
                  <a:lnTo>
                    <a:pt x="17132" y="32854"/>
                  </a:lnTo>
                  <a:lnTo>
                    <a:pt x="17665" y="32334"/>
                  </a:lnTo>
                  <a:lnTo>
                    <a:pt x="17665" y="30975"/>
                  </a:lnTo>
                  <a:close/>
                </a:path>
                <a:path w="82550" h="102235">
                  <a:moveTo>
                    <a:pt x="17665" y="24599"/>
                  </a:moveTo>
                  <a:lnTo>
                    <a:pt x="17132" y="24053"/>
                  </a:lnTo>
                  <a:lnTo>
                    <a:pt x="15773" y="24053"/>
                  </a:lnTo>
                  <a:lnTo>
                    <a:pt x="15240" y="24599"/>
                  </a:lnTo>
                  <a:lnTo>
                    <a:pt x="15240" y="24968"/>
                  </a:lnTo>
                  <a:lnTo>
                    <a:pt x="14719" y="24485"/>
                  </a:lnTo>
                  <a:lnTo>
                    <a:pt x="13385" y="24485"/>
                  </a:lnTo>
                  <a:lnTo>
                    <a:pt x="12839" y="24968"/>
                  </a:lnTo>
                  <a:lnTo>
                    <a:pt x="12839" y="25679"/>
                  </a:lnTo>
                  <a:lnTo>
                    <a:pt x="12839" y="26187"/>
                  </a:lnTo>
                  <a:lnTo>
                    <a:pt x="12306" y="25666"/>
                  </a:lnTo>
                  <a:lnTo>
                    <a:pt x="10998" y="25666"/>
                  </a:lnTo>
                  <a:lnTo>
                    <a:pt x="10414" y="26187"/>
                  </a:lnTo>
                  <a:lnTo>
                    <a:pt x="10414" y="26860"/>
                  </a:lnTo>
                  <a:lnTo>
                    <a:pt x="10414" y="27533"/>
                  </a:lnTo>
                  <a:lnTo>
                    <a:pt x="10998" y="28079"/>
                  </a:lnTo>
                  <a:lnTo>
                    <a:pt x="12306" y="28079"/>
                  </a:lnTo>
                  <a:lnTo>
                    <a:pt x="12839" y="27533"/>
                  </a:lnTo>
                  <a:lnTo>
                    <a:pt x="12839" y="26339"/>
                  </a:lnTo>
                  <a:lnTo>
                    <a:pt x="13385" y="26873"/>
                  </a:lnTo>
                  <a:lnTo>
                    <a:pt x="14719" y="26873"/>
                  </a:lnTo>
                  <a:lnTo>
                    <a:pt x="15252" y="26339"/>
                  </a:lnTo>
                  <a:lnTo>
                    <a:pt x="15252" y="25946"/>
                  </a:lnTo>
                  <a:lnTo>
                    <a:pt x="15773" y="26441"/>
                  </a:lnTo>
                  <a:lnTo>
                    <a:pt x="17132" y="26441"/>
                  </a:lnTo>
                  <a:lnTo>
                    <a:pt x="17665" y="25933"/>
                  </a:lnTo>
                  <a:lnTo>
                    <a:pt x="17665" y="24599"/>
                  </a:lnTo>
                  <a:close/>
                </a:path>
                <a:path w="82550" h="102235">
                  <a:moveTo>
                    <a:pt x="18643" y="18148"/>
                  </a:moveTo>
                  <a:lnTo>
                    <a:pt x="18084" y="17640"/>
                  </a:lnTo>
                  <a:lnTo>
                    <a:pt x="16751" y="17640"/>
                  </a:lnTo>
                  <a:lnTo>
                    <a:pt x="16192" y="18148"/>
                  </a:lnTo>
                  <a:lnTo>
                    <a:pt x="16192" y="18846"/>
                  </a:lnTo>
                  <a:lnTo>
                    <a:pt x="16192" y="19519"/>
                  </a:lnTo>
                  <a:lnTo>
                    <a:pt x="16751" y="20027"/>
                  </a:lnTo>
                  <a:lnTo>
                    <a:pt x="18084" y="20027"/>
                  </a:lnTo>
                  <a:lnTo>
                    <a:pt x="18643" y="19519"/>
                  </a:lnTo>
                  <a:lnTo>
                    <a:pt x="18643" y="18148"/>
                  </a:lnTo>
                  <a:close/>
                </a:path>
                <a:path w="82550" h="102235">
                  <a:moveTo>
                    <a:pt x="19253" y="89992"/>
                  </a:moveTo>
                  <a:lnTo>
                    <a:pt x="18732" y="89458"/>
                  </a:lnTo>
                  <a:lnTo>
                    <a:pt x="17360" y="89458"/>
                  </a:lnTo>
                  <a:lnTo>
                    <a:pt x="16865" y="89992"/>
                  </a:lnTo>
                  <a:lnTo>
                    <a:pt x="16865" y="90665"/>
                  </a:lnTo>
                  <a:lnTo>
                    <a:pt x="16865" y="91351"/>
                  </a:lnTo>
                  <a:lnTo>
                    <a:pt x="17360" y="91871"/>
                  </a:lnTo>
                  <a:lnTo>
                    <a:pt x="18732" y="91871"/>
                  </a:lnTo>
                  <a:lnTo>
                    <a:pt x="19253" y="91351"/>
                  </a:lnTo>
                  <a:lnTo>
                    <a:pt x="19253" y="89992"/>
                  </a:lnTo>
                  <a:close/>
                </a:path>
                <a:path w="82550" h="102235">
                  <a:moveTo>
                    <a:pt x="19659" y="13754"/>
                  </a:moveTo>
                  <a:lnTo>
                    <a:pt x="19126" y="13233"/>
                  </a:lnTo>
                  <a:lnTo>
                    <a:pt x="17780" y="13233"/>
                  </a:lnTo>
                  <a:lnTo>
                    <a:pt x="17233" y="13754"/>
                  </a:lnTo>
                  <a:lnTo>
                    <a:pt x="17233" y="14427"/>
                  </a:lnTo>
                  <a:lnTo>
                    <a:pt x="17233" y="15100"/>
                  </a:lnTo>
                  <a:lnTo>
                    <a:pt x="17780" y="15633"/>
                  </a:lnTo>
                  <a:lnTo>
                    <a:pt x="19126" y="15633"/>
                  </a:lnTo>
                  <a:lnTo>
                    <a:pt x="19659" y="15100"/>
                  </a:lnTo>
                  <a:lnTo>
                    <a:pt x="19659" y="13754"/>
                  </a:lnTo>
                  <a:close/>
                </a:path>
                <a:path w="82550" h="102235">
                  <a:moveTo>
                    <a:pt x="21272" y="3721"/>
                  </a:moveTo>
                  <a:lnTo>
                    <a:pt x="20739" y="3187"/>
                  </a:lnTo>
                  <a:lnTo>
                    <a:pt x="19380" y="3187"/>
                  </a:lnTo>
                  <a:lnTo>
                    <a:pt x="18846" y="3721"/>
                  </a:lnTo>
                  <a:lnTo>
                    <a:pt x="18846" y="4394"/>
                  </a:lnTo>
                  <a:lnTo>
                    <a:pt x="18846" y="5105"/>
                  </a:lnTo>
                  <a:lnTo>
                    <a:pt x="19380" y="5588"/>
                  </a:lnTo>
                  <a:lnTo>
                    <a:pt x="20739" y="5588"/>
                  </a:lnTo>
                  <a:lnTo>
                    <a:pt x="21272" y="5105"/>
                  </a:lnTo>
                  <a:lnTo>
                    <a:pt x="21272" y="3721"/>
                  </a:lnTo>
                  <a:close/>
                </a:path>
                <a:path w="82550" h="102235">
                  <a:moveTo>
                    <a:pt x="24472" y="24968"/>
                  </a:moveTo>
                  <a:lnTo>
                    <a:pt x="23952" y="24485"/>
                  </a:lnTo>
                  <a:lnTo>
                    <a:pt x="22606" y="24485"/>
                  </a:lnTo>
                  <a:lnTo>
                    <a:pt x="22059" y="24968"/>
                  </a:lnTo>
                  <a:lnTo>
                    <a:pt x="22059" y="25679"/>
                  </a:lnTo>
                  <a:lnTo>
                    <a:pt x="22059" y="26339"/>
                  </a:lnTo>
                  <a:lnTo>
                    <a:pt x="22606" y="26873"/>
                  </a:lnTo>
                  <a:lnTo>
                    <a:pt x="23952" y="26873"/>
                  </a:lnTo>
                  <a:lnTo>
                    <a:pt x="24472" y="26339"/>
                  </a:lnTo>
                  <a:lnTo>
                    <a:pt x="24472" y="24968"/>
                  </a:lnTo>
                  <a:close/>
                </a:path>
                <a:path w="82550" h="102235">
                  <a:moveTo>
                    <a:pt x="25666" y="11328"/>
                  </a:moveTo>
                  <a:lnTo>
                    <a:pt x="25133" y="10820"/>
                  </a:lnTo>
                  <a:lnTo>
                    <a:pt x="23787" y="10820"/>
                  </a:lnTo>
                  <a:lnTo>
                    <a:pt x="23304" y="11328"/>
                  </a:lnTo>
                  <a:lnTo>
                    <a:pt x="23304" y="12014"/>
                  </a:lnTo>
                  <a:lnTo>
                    <a:pt x="23304" y="12700"/>
                  </a:lnTo>
                  <a:lnTo>
                    <a:pt x="23787" y="13233"/>
                  </a:lnTo>
                  <a:lnTo>
                    <a:pt x="25133" y="13233"/>
                  </a:lnTo>
                  <a:lnTo>
                    <a:pt x="25666" y="12700"/>
                  </a:lnTo>
                  <a:lnTo>
                    <a:pt x="25666" y="11328"/>
                  </a:lnTo>
                  <a:close/>
                </a:path>
                <a:path w="82550" h="102235">
                  <a:moveTo>
                    <a:pt x="28473" y="87579"/>
                  </a:moveTo>
                  <a:lnTo>
                    <a:pt x="27978" y="87071"/>
                  </a:lnTo>
                  <a:lnTo>
                    <a:pt x="26606" y="87071"/>
                  </a:lnTo>
                  <a:lnTo>
                    <a:pt x="26047" y="87579"/>
                  </a:lnTo>
                  <a:lnTo>
                    <a:pt x="26047" y="88252"/>
                  </a:lnTo>
                  <a:lnTo>
                    <a:pt x="26047" y="88938"/>
                  </a:lnTo>
                  <a:lnTo>
                    <a:pt x="26606" y="89446"/>
                  </a:lnTo>
                  <a:lnTo>
                    <a:pt x="27978" y="89446"/>
                  </a:lnTo>
                  <a:lnTo>
                    <a:pt x="28473" y="88938"/>
                  </a:lnTo>
                  <a:lnTo>
                    <a:pt x="28473" y="87579"/>
                  </a:lnTo>
                  <a:close/>
                </a:path>
                <a:path w="82550" h="102235">
                  <a:moveTo>
                    <a:pt x="30111" y="18580"/>
                  </a:moveTo>
                  <a:lnTo>
                    <a:pt x="29565" y="18046"/>
                  </a:lnTo>
                  <a:lnTo>
                    <a:pt x="28206" y="18046"/>
                  </a:lnTo>
                  <a:lnTo>
                    <a:pt x="27660" y="18580"/>
                  </a:lnTo>
                  <a:lnTo>
                    <a:pt x="27660" y="19253"/>
                  </a:lnTo>
                  <a:lnTo>
                    <a:pt x="27660" y="19913"/>
                  </a:lnTo>
                  <a:lnTo>
                    <a:pt x="28206" y="20447"/>
                  </a:lnTo>
                  <a:lnTo>
                    <a:pt x="29565" y="20447"/>
                  </a:lnTo>
                  <a:lnTo>
                    <a:pt x="30111" y="19913"/>
                  </a:lnTo>
                  <a:lnTo>
                    <a:pt x="30111" y="18580"/>
                  </a:lnTo>
                  <a:close/>
                </a:path>
                <a:path w="82550" h="102235">
                  <a:moveTo>
                    <a:pt x="30911" y="91211"/>
                  </a:moveTo>
                  <a:lnTo>
                    <a:pt x="30340" y="90678"/>
                  </a:lnTo>
                  <a:lnTo>
                    <a:pt x="29006" y="90678"/>
                  </a:lnTo>
                  <a:lnTo>
                    <a:pt x="28473" y="91211"/>
                  </a:lnTo>
                  <a:lnTo>
                    <a:pt x="28473" y="91871"/>
                  </a:lnTo>
                  <a:lnTo>
                    <a:pt x="28473" y="92544"/>
                  </a:lnTo>
                  <a:lnTo>
                    <a:pt x="29006" y="93065"/>
                  </a:lnTo>
                  <a:lnTo>
                    <a:pt x="30340" y="93065"/>
                  </a:lnTo>
                  <a:lnTo>
                    <a:pt x="30911" y="92544"/>
                  </a:lnTo>
                  <a:lnTo>
                    <a:pt x="30911" y="91211"/>
                  </a:lnTo>
                  <a:close/>
                </a:path>
                <a:path w="82550" h="102235">
                  <a:moveTo>
                    <a:pt x="36918" y="87579"/>
                  </a:moveTo>
                  <a:lnTo>
                    <a:pt x="36398" y="87071"/>
                  </a:lnTo>
                  <a:lnTo>
                    <a:pt x="35039" y="87071"/>
                  </a:lnTo>
                  <a:lnTo>
                    <a:pt x="34480" y="87579"/>
                  </a:lnTo>
                  <a:lnTo>
                    <a:pt x="34480" y="88252"/>
                  </a:lnTo>
                  <a:lnTo>
                    <a:pt x="34480" y="88938"/>
                  </a:lnTo>
                  <a:lnTo>
                    <a:pt x="35039" y="89446"/>
                  </a:lnTo>
                  <a:lnTo>
                    <a:pt x="36398" y="89446"/>
                  </a:lnTo>
                  <a:lnTo>
                    <a:pt x="36918" y="88938"/>
                  </a:lnTo>
                  <a:lnTo>
                    <a:pt x="36918" y="87579"/>
                  </a:lnTo>
                  <a:close/>
                </a:path>
                <a:path w="82550" h="102235">
                  <a:moveTo>
                    <a:pt x="37706" y="91605"/>
                  </a:moveTo>
                  <a:lnTo>
                    <a:pt x="37198" y="91084"/>
                  </a:lnTo>
                  <a:lnTo>
                    <a:pt x="35839" y="91084"/>
                  </a:lnTo>
                  <a:lnTo>
                    <a:pt x="35306" y="91605"/>
                  </a:lnTo>
                  <a:lnTo>
                    <a:pt x="35306" y="92252"/>
                  </a:lnTo>
                  <a:lnTo>
                    <a:pt x="35306" y="92951"/>
                  </a:lnTo>
                  <a:lnTo>
                    <a:pt x="35839" y="93472"/>
                  </a:lnTo>
                  <a:lnTo>
                    <a:pt x="37198" y="93472"/>
                  </a:lnTo>
                  <a:lnTo>
                    <a:pt x="37706" y="92951"/>
                  </a:lnTo>
                  <a:lnTo>
                    <a:pt x="37706" y="91605"/>
                  </a:lnTo>
                  <a:close/>
                </a:path>
                <a:path w="82550" h="102235">
                  <a:moveTo>
                    <a:pt x="38519" y="95783"/>
                  </a:moveTo>
                  <a:lnTo>
                    <a:pt x="37973" y="95211"/>
                  </a:lnTo>
                  <a:lnTo>
                    <a:pt x="36652" y="95211"/>
                  </a:lnTo>
                  <a:lnTo>
                    <a:pt x="36093" y="95783"/>
                  </a:lnTo>
                  <a:lnTo>
                    <a:pt x="36093" y="96418"/>
                  </a:lnTo>
                  <a:lnTo>
                    <a:pt x="36093" y="97129"/>
                  </a:lnTo>
                  <a:lnTo>
                    <a:pt x="36652" y="97624"/>
                  </a:lnTo>
                  <a:lnTo>
                    <a:pt x="37973" y="97624"/>
                  </a:lnTo>
                  <a:lnTo>
                    <a:pt x="38519" y="97129"/>
                  </a:lnTo>
                  <a:lnTo>
                    <a:pt x="38519" y="95783"/>
                  </a:lnTo>
                  <a:close/>
                </a:path>
                <a:path w="82550" h="102235">
                  <a:moveTo>
                    <a:pt x="42138" y="91998"/>
                  </a:moveTo>
                  <a:lnTo>
                    <a:pt x="41605" y="91452"/>
                  </a:lnTo>
                  <a:lnTo>
                    <a:pt x="40233" y="91452"/>
                  </a:lnTo>
                  <a:lnTo>
                    <a:pt x="39738" y="91998"/>
                  </a:lnTo>
                  <a:lnTo>
                    <a:pt x="39738" y="92684"/>
                  </a:lnTo>
                  <a:lnTo>
                    <a:pt x="39738" y="93357"/>
                  </a:lnTo>
                  <a:lnTo>
                    <a:pt x="40233" y="93865"/>
                  </a:lnTo>
                  <a:lnTo>
                    <a:pt x="41605" y="93865"/>
                  </a:lnTo>
                  <a:lnTo>
                    <a:pt x="42138" y="93357"/>
                  </a:lnTo>
                  <a:lnTo>
                    <a:pt x="42138" y="91998"/>
                  </a:lnTo>
                  <a:close/>
                </a:path>
                <a:path w="82550" h="102235">
                  <a:moveTo>
                    <a:pt x="42138" y="88785"/>
                  </a:moveTo>
                  <a:lnTo>
                    <a:pt x="41605" y="88252"/>
                  </a:lnTo>
                  <a:lnTo>
                    <a:pt x="40233" y="88252"/>
                  </a:lnTo>
                  <a:lnTo>
                    <a:pt x="39738" y="88785"/>
                  </a:lnTo>
                  <a:lnTo>
                    <a:pt x="39738" y="89446"/>
                  </a:lnTo>
                  <a:lnTo>
                    <a:pt x="39738" y="90144"/>
                  </a:lnTo>
                  <a:lnTo>
                    <a:pt x="40233" y="90665"/>
                  </a:lnTo>
                  <a:lnTo>
                    <a:pt x="41605" y="90665"/>
                  </a:lnTo>
                  <a:lnTo>
                    <a:pt x="42138" y="90144"/>
                  </a:lnTo>
                  <a:lnTo>
                    <a:pt x="42138" y="88785"/>
                  </a:lnTo>
                  <a:close/>
                </a:path>
                <a:path w="82550" h="102235">
                  <a:moveTo>
                    <a:pt x="44945" y="83553"/>
                  </a:moveTo>
                  <a:lnTo>
                    <a:pt x="44399" y="83032"/>
                  </a:lnTo>
                  <a:lnTo>
                    <a:pt x="43065" y="83032"/>
                  </a:lnTo>
                  <a:lnTo>
                    <a:pt x="42519" y="83553"/>
                  </a:lnTo>
                  <a:lnTo>
                    <a:pt x="42519" y="84239"/>
                  </a:lnTo>
                  <a:lnTo>
                    <a:pt x="42519" y="84924"/>
                  </a:lnTo>
                  <a:lnTo>
                    <a:pt x="43065" y="85432"/>
                  </a:lnTo>
                  <a:lnTo>
                    <a:pt x="44399" y="85432"/>
                  </a:lnTo>
                  <a:lnTo>
                    <a:pt x="44945" y="84924"/>
                  </a:lnTo>
                  <a:lnTo>
                    <a:pt x="44945" y="83553"/>
                  </a:lnTo>
                  <a:close/>
                </a:path>
                <a:path w="82550" h="102235">
                  <a:moveTo>
                    <a:pt x="46951" y="99999"/>
                  </a:moveTo>
                  <a:lnTo>
                    <a:pt x="46431" y="99504"/>
                  </a:lnTo>
                  <a:lnTo>
                    <a:pt x="45046" y="99504"/>
                  </a:lnTo>
                  <a:lnTo>
                    <a:pt x="44513" y="99999"/>
                  </a:lnTo>
                  <a:lnTo>
                    <a:pt x="44513" y="100711"/>
                  </a:lnTo>
                  <a:lnTo>
                    <a:pt x="44513" y="101371"/>
                  </a:lnTo>
                  <a:lnTo>
                    <a:pt x="45046" y="101904"/>
                  </a:lnTo>
                  <a:lnTo>
                    <a:pt x="46431" y="101904"/>
                  </a:lnTo>
                  <a:lnTo>
                    <a:pt x="46951" y="101371"/>
                  </a:lnTo>
                  <a:lnTo>
                    <a:pt x="46951" y="99999"/>
                  </a:lnTo>
                  <a:close/>
                </a:path>
                <a:path w="82550" h="102235">
                  <a:moveTo>
                    <a:pt x="47358" y="95186"/>
                  </a:moveTo>
                  <a:lnTo>
                    <a:pt x="46812" y="94691"/>
                  </a:lnTo>
                  <a:lnTo>
                    <a:pt x="45478" y="94691"/>
                  </a:lnTo>
                  <a:lnTo>
                    <a:pt x="44945" y="95186"/>
                  </a:lnTo>
                  <a:lnTo>
                    <a:pt x="44945" y="95885"/>
                  </a:lnTo>
                  <a:lnTo>
                    <a:pt x="44945" y="96532"/>
                  </a:lnTo>
                  <a:lnTo>
                    <a:pt x="45478" y="97078"/>
                  </a:lnTo>
                  <a:lnTo>
                    <a:pt x="46812" y="97078"/>
                  </a:lnTo>
                  <a:lnTo>
                    <a:pt x="47358" y="96532"/>
                  </a:lnTo>
                  <a:lnTo>
                    <a:pt x="47358" y="95186"/>
                  </a:lnTo>
                  <a:close/>
                </a:path>
                <a:path w="82550" h="102235">
                  <a:moveTo>
                    <a:pt x="47739" y="89573"/>
                  </a:moveTo>
                  <a:lnTo>
                    <a:pt x="47218" y="89065"/>
                  </a:lnTo>
                  <a:lnTo>
                    <a:pt x="45859" y="89065"/>
                  </a:lnTo>
                  <a:lnTo>
                    <a:pt x="45326" y="89573"/>
                  </a:lnTo>
                  <a:lnTo>
                    <a:pt x="45326" y="90271"/>
                  </a:lnTo>
                  <a:lnTo>
                    <a:pt x="45326" y="90944"/>
                  </a:lnTo>
                  <a:lnTo>
                    <a:pt x="45859" y="91452"/>
                  </a:lnTo>
                  <a:lnTo>
                    <a:pt x="47218" y="91452"/>
                  </a:lnTo>
                  <a:lnTo>
                    <a:pt x="47739" y="90944"/>
                  </a:lnTo>
                  <a:lnTo>
                    <a:pt x="47739" y="89573"/>
                  </a:lnTo>
                  <a:close/>
                </a:path>
                <a:path w="82550" h="102235">
                  <a:moveTo>
                    <a:pt x="50952" y="98005"/>
                  </a:moveTo>
                  <a:lnTo>
                    <a:pt x="50431" y="97497"/>
                  </a:lnTo>
                  <a:lnTo>
                    <a:pt x="49072" y="97497"/>
                  </a:lnTo>
                  <a:lnTo>
                    <a:pt x="48539" y="98005"/>
                  </a:lnTo>
                  <a:lnTo>
                    <a:pt x="48539" y="98691"/>
                  </a:lnTo>
                  <a:lnTo>
                    <a:pt x="48539" y="99352"/>
                  </a:lnTo>
                  <a:lnTo>
                    <a:pt x="49072" y="99898"/>
                  </a:lnTo>
                  <a:lnTo>
                    <a:pt x="50431" y="99898"/>
                  </a:lnTo>
                  <a:lnTo>
                    <a:pt x="50952" y="99352"/>
                  </a:lnTo>
                  <a:lnTo>
                    <a:pt x="50952" y="98005"/>
                  </a:lnTo>
                  <a:close/>
                </a:path>
                <a:path w="82550" h="102235">
                  <a:moveTo>
                    <a:pt x="51752" y="93205"/>
                  </a:moveTo>
                  <a:lnTo>
                    <a:pt x="51231" y="92684"/>
                  </a:lnTo>
                  <a:lnTo>
                    <a:pt x="49872" y="92684"/>
                  </a:lnTo>
                  <a:lnTo>
                    <a:pt x="49339" y="93205"/>
                  </a:lnTo>
                  <a:lnTo>
                    <a:pt x="49339" y="93865"/>
                  </a:lnTo>
                  <a:lnTo>
                    <a:pt x="49339" y="94551"/>
                  </a:lnTo>
                  <a:lnTo>
                    <a:pt x="49872" y="95097"/>
                  </a:lnTo>
                  <a:lnTo>
                    <a:pt x="51231" y="95097"/>
                  </a:lnTo>
                  <a:lnTo>
                    <a:pt x="51752" y="94551"/>
                  </a:lnTo>
                  <a:lnTo>
                    <a:pt x="51752" y="93205"/>
                  </a:lnTo>
                  <a:close/>
                </a:path>
                <a:path w="82550" h="102235">
                  <a:moveTo>
                    <a:pt x="51752" y="83553"/>
                  </a:moveTo>
                  <a:lnTo>
                    <a:pt x="51231" y="83032"/>
                  </a:lnTo>
                  <a:lnTo>
                    <a:pt x="49872" y="83032"/>
                  </a:lnTo>
                  <a:lnTo>
                    <a:pt x="49339" y="83553"/>
                  </a:lnTo>
                  <a:lnTo>
                    <a:pt x="49339" y="84239"/>
                  </a:lnTo>
                  <a:lnTo>
                    <a:pt x="49339" y="84924"/>
                  </a:lnTo>
                  <a:lnTo>
                    <a:pt x="49872" y="85432"/>
                  </a:lnTo>
                  <a:lnTo>
                    <a:pt x="51231" y="85432"/>
                  </a:lnTo>
                  <a:lnTo>
                    <a:pt x="51752" y="84924"/>
                  </a:lnTo>
                  <a:lnTo>
                    <a:pt x="51752" y="83553"/>
                  </a:lnTo>
                  <a:close/>
                </a:path>
                <a:path w="82550" h="102235">
                  <a:moveTo>
                    <a:pt x="52959" y="87579"/>
                  </a:moveTo>
                  <a:lnTo>
                    <a:pt x="52438" y="87071"/>
                  </a:lnTo>
                  <a:lnTo>
                    <a:pt x="51066" y="87071"/>
                  </a:lnTo>
                  <a:lnTo>
                    <a:pt x="50558" y="87579"/>
                  </a:lnTo>
                  <a:lnTo>
                    <a:pt x="50558" y="88252"/>
                  </a:lnTo>
                  <a:lnTo>
                    <a:pt x="50558" y="88938"/>
                  </a:lnTo>
                  <a:lnTo>
                    <a:pt x="51066" y="89446"/>
                  </a:lnTo>
                  <a:lnTo>
                    <a:pt x="52438" y="89446"/>
                  </a:lnTo>
                  <a:lnTo>
                    <a:pt x="52959" y="88938"/>
                  </a:lnTo>
                  <a:lnTo>
                    <a:pt x="52959" y="87579"/>
                  </a:lnTo>
                  <a:close/>
                </a:path>
                <a:path w="82550" h="102235">
                  <a:moveTo>
                    <a:pt x="56972" y="84353"/>
                  </a:moveTo>
                  <a:lnTo>
                    <a:pt x="56426" y="83858"/>
                  </a:lnTo>
                  <a:lnTo>
                    <a:pt x="55105" y="83858"/>
                  </a:lnTo>
                  <a:lnTo>
                    <a:pt x="54559" y="84353"/>
                  </a:lnTo>
                  <a:lnTo>
                    <a:pt x="54559" y="85051"/>
                  </a:lnTo>
                  <a:lnTo>
                    <a:pt x="54559" y="85725"/>
                  </a:lnTo>
                  <a:lnTo>
                    <a:pt x="55105" y="86245"/>
                  </a:lnTo>
                  <a:lnTo>
                    <a:pt x="56426" y="86245"/>
                  </a:lnTo>
                  <a:lnTo>
                    <a:pt x="56972" y="85725"/>
                  </a:lnTo>
                  <a:lnTo>
                    <a:pt x="56972" y="84353"/>
                  </a:lnTo>
                  <a:close/>
                </a:path>
                <a:path w="82550" h="102235">
                  <a:moveTo>
                    <a:pt x="57378" y="95186"/>
                  </a:moveTo>
                  <a:lnTo>
                    <a:pt x="56857" y="94691"/>
                  </a:lnTo>
                  <a:lnTo>
                    <a:pt x="55524" y="94691"/>
                  </a:lnTo>
                  <a:lnTo>
                    <a:pt x="54952" y="95186"/>
                  </a:lnTo>
                  <a:lnTo>
                    <a:pt x="54952" y="95885"/>
                  </a:lnTo>
                  <a:lnTo>
                    <a:pt x="54952" y="96532"/>
                  </a:lnTo>
                  <a:lnTo>
                    <a:pt x="55524" y="97078"/>
                  </a:lnTo>
                  <a:lnTo>
                    <a:pt x="56857" y="97078"/>
                  </a:lnTo>
                  <a:lnTo>
                    <a:pt x="57378" y="96532"/>
                  </a:lnTo>
                  <a:lnTo>
                    <a:pt x="57378" y="95186"/>
                  </a:lnTo>
                  <a:close/>
                </a:path>
                <a:path w="82550" h="102235">
                  <a:moveTo>
                    <a:pt x="62979" y="88785"/>
                  </a:moveTo>
                  <a:lnTo>
                    <a:pt x="62484" y="88252"/>
                  </a:lnTo>
                  <a:lnTo>
                    <a:pt x="61112" y="88252"/>
                  </a:lnTo>
                  <a:lnTo>
                    <a:pt x="60591" y="88785"/>
                  </a:lnTo>
                  <a:lnTo>
                    <a:pt x="60591" y="89446"/>
                  </a:lnTo>
                  <a:lnTo>
                    <a:pt x="60591" y="90144"/>
                  </a:lnTo>
                  <a:lnTo>
                    <a:pt x="61112" y="90665"/>
                  </a:lnTo>
                  <a:lnTo>
                    <a:pt x="62484" y="90665"/>
                  </a:lnTo>
                  <a:lnTo>
                    <a:pt x="62979" y="90144"/>
                  </a:lnTo>
                  <a:lnTo>
                    <a:pt x="62979" y="88785"/>
                  </a:lnTo>
                  <a:close/>
                </a:path>
                <a:path w="82550" h="102235">
                  <a:moveTo>
                    <a:pt x="67424" y="84353"/>
                  </a:moveTo>
                  <a:lnTo>
                    <a:pt x="66865" y="83858"/>
                  </a:lnTo>
                  <a:lnTo>
                    <a:pt x="65506" y="83858"/>
                  </a:lnTo>
                  <a:lnTo>
                    <a:pt x="64998" y="84353"/>
                  </a:lnTo>
                  <a:lnTo>
                    <a:pt x="64998" y="85051"/>
                  </a:lnTo>
                  <a:lnTo>
                    <a:pt x="64998" y="85585"/>
                  </a:lnTo>
                  <a:lnTo>
                    <a:pt x="64858" y="85445"/>
                  </a:lnTo>
                  <a:lnTo>
                    <a:pt x="63512" y="85445"/>
                  </a:lnTo>
                  <a:lnTo>
                    <a:pt x="62979" y="85979"/>
                  </a:lnTo>
                  <a:lnTo>
                    <a:pt x="62979" y="86652"/>
                  </a:lnTo>
                  <a:lnTo>
                    <a:pt x="62979" y="87337"/>
                  </a:lnTo>
                  <a:lnTo>
                    <a:pt x="63512" y="87858"/>
                  </a:lnTo>
                  <a:lnTo>
                    <a:pt x="64858" y="87858"/>
                  </a:lnTo>
                  <a:lnTo>
                    <a:pt x="65392" y="87337"/>
                  </a:lnTo>
                  <a:lnTo>
                    <a:pt x="65392" y="86131"/>
                  </a:lnTo>
                  <a:lnTo>
                    <a:pt x="66865" y="86245"/>
                  </a:lnTo>
                  <a:lnTo>
                    <a:pt x="67424" y="85725"/>
                  </a:lnTo>
                  <a:lnTo>
                    <a:pt x="67424" y="84353"/>
                  </a:lnTo>
                  <a:close/>
                </a:path>
                <a:path w="82550" h="102235">
                  <a:moveTo>
                    <a:pt x="73025" y="80352"/>
                  </a:moveTo>
                  <a:lnTo>
                    <a:pt x="72504" y="79832"/>
                  </a:lnTo>
                  <a:lnTo>
                    <a:pt x="71145" y="79832"/>
                  </a:lnTo>
                  <a:lnTo>
                    <a:pt x="70612" y="80352"/>
                  </a:lnTo>
                  <a:lnTo>
                    <a:pt x="70612" y="81026"/>
                  </a:lnTo>
                  <a:lnTo>
                    <a:pt x="70612" y="81711"/>
                  </a:lnTo>
                  <a:lnTo>
                    <a:pt x="71145" y="82257"/>
                  </a:lnTo>
                  <a:lnTo>
                    <a:pt x="72504" y="82257"/>
                  </a:lnTo>
                  <a:lnTo>
                    <a:pt x="73025" y="81711"/>
                  </a:lnTo>
                  <a:lnTo>
                    <a:pt x="73025" y="80352"/>
                  </a:lnTo>
                  <a:close/>
                </a:path>
                <a:path w="82550" h="102235">
                  <a:moveTo>
                    <a:pt x="74231" y="67119"/>
                  </a:moveTo>
                  <a:lnTo>
                    <a:pt x="73710" y="66598"/>
                  </a:lnTo>
                  <a:lnTo>
                    <a:pt x="72351" y="66598"/>
                  </a:lnTo>
                  <a:lnTo>
                    <a:pt x="71843" y="67119"/>
                  </a:lnTo>
                  <a:lnTo>
                    <a:pt x="71843" y="67792"/>
                  </a:lnTo>
                  <a:lnTo>
                    <a:pt x="71843" y="68440"/>
                  </a:lnTo>
                  <a:lnTo>
                    <a:pt x="72351" y="68986"/>
                  </a:lnTo>
                  <a:lnTo>
                    <a:pt x="73710" y="68986"/>
                  </a:lnTo>
                  <a:lnTo>
                    <a:pt x="74231" y="68440"/>
                  </a:lnTo>
                  <a:lnTo>
                    <a:pt x="74231" y="67119"/>
                  </a:lnTo>
                  <a:close/>
                </a:path>
                <a:path w="82550" h="102235">
                  <a:moveTo>
                    <a:pt x="81978" y="65100"/>
                  </a:moveTo>
                  <a:lnTo>
                    <a:pt x="81495" y="64592"/>
                  </a:lnTo>
                  <a:lnTo>
                    <a:pt x="80137" y="64592"/>
                  </a:lnTo>
                  <a:lnTo>
                    <a:pt x="79616" y="65100"/>
                  </a:lnTo>
                  <a:lnTo>
                    <a:pt x="79616" y="65786"/>
                  </a:lnTo>
                  <a:lnTo>
                    <a:pt x="79616" y="66459"/>
                  </a:lnTo>
                  <a:lnTo>
                    <a:pt x="80137" y="67005"/>
                  </a:lnTo>
                  <a:lnTo>
                    <a:pt x="81495" y="67005"/>
                  </a:lnTo>
                  <a:lnTo>
                    <a:pt x="81978" y="66459"/>
                  </a:lnTo>
                  <a:lnTo>
                    <a:pt x="81978" y="65100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object 209"/>
            <p:cNvSpPr/>
            <p:nvPr/>
          </p:nvSpPr>
          <p:spPr>
            <a:xfrm>
              <a:off x="6625679" y="4644205"/>
              <a:ext cx="92710" cy="37465"/>
            </a:xfrm>
            <a:custGeom>
              <a:avLst/>
              <a:gdLst/>
              <a:ahLst/>
              <a:cxnLst/>
              <a:rect l="l" t="t" r="r" b="b"/>
              <a:pathLst>
                <a:path w="92709" h="37464">
                  <a:moveTo>
                    <a:pt x="2387" y="9334"/>
                  </a:moveTo>
                  <a:lnTo>
                    <a:pt x="1917" y="8813"/>
                  </a:lnTo>
                  <a:lnTo>
                    <a:pt x="533" y="8813"/>
                  </a:lnTo>
                  <a:lnTo>
                    <a:pt x="0" y="9334"/>
                  </a:lnTo>
                  <a:lnTo>
                    <a:pt x="0" y="10007"/>
                  </a:lnTo>
                  <a:lnTo>
                    <a:pt x="0" y="10655"/>
                  </a:lnTo>
                  <a:lnTo>
                    <a:pt x="533" y="11214"/>
                  </a:lnTo>
                  <a:lnTo>
                    <a:pt x="1917" y="11214"/>
                  </a:lnTo>
                  <a:lnTo>
                    <a:pt x="2387" y="10655"/>
                  </a:lnTo>
                  <a:lnTo>
                    <a:pt x="2387" y="9334"/>
                  </a:lnTo>
                  <a:close/>
                </a:path>
                <a:path w="92709" h="37464">
                  <a:moveTo>
                    <a:pt x="8293" y="11480"/>
                  </a:moveTo>
                  <a:lnTo>
                    <a:pt x="7772" y="10934"/>
                  </a:lnTo>
                  <a:lnTo>
                    <a:pt x="6426" y="10934"/>
                  </a:lnTo>
                  <a:lnTo>
                    <a:pt x="5892" y="11480"/>
                  </a:lnTo>
                  <a:lnTo>
                    <a:pt x="5892" y="12141"/>
                  </a:lnTo>
                  <a:lnTo>
                    <a:pt x="5892" y="12801"/>
                  </a:lnTo>
                  <a:lnTo>
                    <a:pt x="6426" y="13335"/>
                  </a:lnTo>
                  <a:lnTo>
                    <a:pt x="7772" y="13335"/>
                  </a:lnTo>
                  <a:lnTo>
                    <a:pt x="8293" y="12801"/>
                  </a:lnTo>
                  <a:lnTo>
                    <a:pt x="8293" y="11480"/>
                  </a:lnTo>
                  <a:close/>
                </a:path>
                <a:path w="92709" h="37464">
                  <a:moveTo>
                    <a:pt x="8839" y="15214"/>
                  </a:moveTo>
                  <a:lnTo>
                    <a:pt x="8293" y="14706"/>
                  </a:lnTo>
                  <a:lnTo>
                    <a:pt x="6959" y="14706"/>
                  </a:lnTo>
                  <a:lnTo>
                    <a:pt x="6426" y="15214"/>
                  </a:lnTo>
                  <a:lnTo>
                    <a:pt x="6426" y="15913"/>
                  </a:lnTo>
                  <a:lnTo>
                    <a:pt x="6426" y="16560"/>
                  </a:lnTo>
                  <a:lnTo>
                    <a:pt x="6959" y="17094"/>
                  </a:lnTo>
                  <a:lnTo>
                    <a:pt x="8293" y="17094"/>
                  </a:lnTo>
                  <a:lnTo>
                    <a:pt x="8839" y="16560"/>
                  </a:lnTo>
                  <a:lnTo>
                    <a:pt x="8839" y="15214"/>
                  </a:lnTo>
                  <a:close/>
                </a:path>
                <a:path w="92709" h="37464">
                  <a:moveTo>
                    <a:pt x="11518" y="17919"/>
                  </a:moveTo>
                  <a:lnTo>
                    <a:pt x="10947" y="17373"/>
                  </a:lnTo>
                  <a:lnTo>
                    <a:pt x="9652" y="17373"/>
                  </a:lnTo>
                  <a:lnTo>
                    <a:pt x="9105" y="17919"/>
                  </a:lnTo>
                  <a:lnTo>
                    <a:pt x="9105" y="18554"/>
                  </a:lnTo>
                  <a:lnTo>
                    <a:pt x="9105" y="19227"/>
                  </a:lnTo>
                  <a:lnTo>
                    <a:pt x="9652" y="19773"/>
                  </a:lnTo>
                  <a:lnTo>
                    <a:pt x="10947" y="19773"/>
                  </a:lnTo>
                  <a:lnTo>
                    <a:pt x="11518" y="19227"/>
                  </a:lnTo>
                  <a:lnTo>
                    <a:pt x="11518" y="17919"/>
                  </a:lnTo>
                  <a:close/>
                </a:path>
                <a:path w="92709" h="37464">
                  <a:moveTo>
                    <a:pt x="11518" y="11480"/>
                  </a:moveTo>
                  <a:lnTo>
                    <a:pt x="10947" y="10934"/>
                  </a:lnTo>
                  <a:lnTo>
                    <a:pt x="9652" y="10934"/>
                  </a:lnTo>
                  <a:lnTo>
                    <a:pt x="9105" y="11480"/>
                  </a:lnTo>
                  <a:lnTo>
                    <a:pt x="9105" y="12141"/>
                  </a:lnTo>
                  <a:lnTo>
                    <a:pt x="9105" y="12801"/>
                  </a:lnTo>
                  <a:lnTo>
                    <a:pt x="9652" y="13335"/>
                  </a:lnTo>
                  <a:lnTo>
                    <a:pt x="10947" y="13335"/>
                  </a:lnTo>
                  <a:lnTo>
                    <a:pt x="11518" y="12801"/>
                  </a:lnTo>
                  <a:lnTo>
                    <a:pt x="11518" y="11480"/>
                  </a:lnTo>
                  <a:close/>
                </a:path>
                <a:path w="92709" h="37464">
                  <a:moveTo>
                    <a:pt x="15760" y="8674"/>
                  </a:moveTo>
                  <a:lnTo>
                    <a:pt x="15240" y="8128"/>
                  </a:lnTo>
                  <a:lnTo>
                    <a:pt x="14859" y="8128"/>
                  </a:lnTo>
                  <a:lnTo>
                    <a:pt x="14859" y="6781"/>
                  </a:lnTo>
                  <a:lnTo>
                    <a:pt x="14287" y="6248"/>
                  </a:lnTo>
                  <a:lnTo>
                    <a:pt x="12966" y="6248"/>
                  </a:lnTo>
                  <a:lnTo>
                    <a:pt x="12446" y="6781"/>
                  </a:lnTo>
                  <a:lnTo>
                    <a:pt x="12446" y="7442"/>
                  </a:lnTo>
                  <a:lnTo>
                    <a:pt x="12446" y="8128"/>
                  </a:lnTo>
                  <a:lnTo>
                    <a:pt x="12966" y="8674"/>
                  </a:lnTo>
                  <a:lnTo>
                    <a:pt x="13385" y="8674"/>
                  </a:lnTo>
                  <a:lnTo>
                    <a:pt x="13385" y="9334"/>
                  </a:lnTo>
                  <a:lnTo>
                    <a:pt x="13385" y="10020"/>
                  </a:lnTo>
                  <a:lnTo>
                    <a:pt x="13906" y="10553"/>
                  </a:lnTo>
                  <a:lnTo>
                    <a:pt x="15240" y="10553"/>
                  </a:lnTo>
                  <a:lnTo>
                    <a:pt x="15760" y="10020"/>
                  </a:lnTo>
                  <a:lnTo>
                    <a:pt x="15760" y="8674"/>
                  </a:lnTo>
                  <a:close/>
                </a:path>
                <a:path w="92709" h="37464">
                  <a:moveTo>
                    <a:pt x="16446" y="13728"/>
                  </a:moveTo>
                  <a:lnTo>
                    <a:pt x="15925" y="13220"/>
                  </a:lnTo>
                  <a:lnTo>
                    <a:pt x="14592" y="13220"/>
                  </a:lnTo>
                  <a:lnTo>
                    <a:pt x="14033" y="13728"/>
                  </a:lnTo>
                  <a:lnTo>
                    <a:pt x="14033" y="14414"/>
                  </a:lnTo>
                  <a:lnTo>
                    <a:pt x="14033" y="15100"/>
                  </a:lnTo>
                  <a:lnTo>
                    <a:pt x="14592" y="15621"/>
                  </a:lnTo>
                  <a:lnTo>
                    <a:pt x="15925" y="15621"/>
                  </a:lnTo>
                  <a:lnTo>
                    <a:pt x="16446" y="15100"/>
                  </a:lnTo>
                  <a:lnTo>
                    <a:pt x="16446" y="13728"/>
                  </a:lnTo>
                  <a:close/>
                </a:path>
                <a:path w="92709" h="37464">
                  <a:moveTo>
                    <a:pt x="17907" y="19227"/>
                  </a:moveTo>
                  <a:lnTo>
                    <a:pt x="17386" y="18707"/>
                  </a:lnTo>
                  <a:lnTo>
                    <a:pt x="16052" y="18707"/>
                  </a:lnTo>
                  <a:lnTo>
                    <a:pt x="15494" y="19227"/>
                  </a:lnTo>
                  <a:lnTo>
                    <a:pt x="15494" y="19926"/>
                  </a:lnTo>
                  <a:lnTo>
                    <a:pt x="15494" y="20586"/>
                  </a:lnTo>
                  <a:lnTo>
                    <a:pt x="16052" y="21120"/>
                  </a:lnTo>
                  <a:lnTo>
                    <a:pt x="17386" y="21120"/>
                  </a:lnTo>
                  <a:lnTo>
                    <a:pt x="17907" y="20586"/>
                  </a:lnTo>
                  <a:lnTo>
                    <a:pt x="17907" y="19227"/>
                  </a:lnTo>
                  <a:close/>
                </a:path>
                <a:path w="92709" h="37464">
                  <a:moveTo>
                    <a:pt x="20599" y="9093"/>
                  </a:moveTo>
                  <a:lnTo>
                    <a:pt x="20066" y="8547"/>
                  </a:lnTo>
                  <a:lnTo>
                    <a:pt x="18834" y="8547"/>
                  </a:lnTo>
                  <a:lnTo>
                    <a:pt x="19126" y="8280"/>
                  </a:lnTo>
                  <a:lnTo>
                    <a:pt x="19126" y="6934"/>
                  </a:lnTo>
                  <a:lnTo>
                    <a:pt x="18554" y="6413"/>
                  </a:lnTo>
                  <a:lnTo>
                    <a:pt x="17233" y="6413"/>
                  </a:lnTo>
                  <a:lnTo>
                    <a:pt x="16687" y="6934"/>
                  </a:lnTo>
                  <a:lnTo>
                    <a:pt x="16687" y="7581"/>
                  </a:lnTo>
                  <a:lnTo>
                    <a:pt x="16687" y="8280"/>
                  </a:lnTo>
                  <a:lnTo>
                    <a:pt x="17233" y="8813"/>
                  </a:lnTo>
                  <a:lnTo>
                    <a:pt x="18465" y="8813"/>
                  </a:lnTo>
                  <a:lnTo>
                    <a:pt x="18186" y="9093"/>
                  </a:lnTo>
                  <a:lnTo>
                    <a:pt x="18186" y="9740"/>
                  </a:lnTo>
                  <a:lnTo>
                    <a:pt x="16954" y="9740"/>
                  </a:lnTo>
                  <a:lnTo>
                    <a:pt x="16459" y="10287"/>
                  </a:lnTo>
                  <a:lnTo>
                    <a:pt x="16459" y="10934"/>
                  </a:lnTo>
                  <a:lnTo>
                    <a:pt x="16459" y="11607"/>
                  </a:lnTo>
                  <a:lnTo>
                    <a:pt x="16954" y="12141"/>
                  </a:lnTo>
                  <a:lnTo>
                    <a:pt x="18326" y="12141"/>
                  </a:lnTo>
                  <a:lnTo>
                    <a:pt x="18834" y="11607"/>
                  </a:lnTo>
                  <a:lnTo>
                    <a:pt x="18834" y="10947"/>
                  </a:lnTo>
                  <a:lnTo>
                    <a:pt x="20066" y="10947"/>
                  </a:lnTo>
                  <a:lnTo>
                    <a:pt x="20599" y="10388"/>
                  </a:lnTo>
                  <a:lnTo>
                    <a:pt x="20599" y="9093"/>
                  </a:lnTo>
                  <a:close/>
                </a:path>
                <a:path w="92709" h="37464">
                  <a:moveTo>
                    <a:pt x="21818" y="13474"/>
                  </a:moveTo>
                  <a:lnTo>
                    <a:pt x="21247" y="12954"/>
                  </a:lnTo>
                  <a:lnTo>
                    <a:pt x="19913" y="12954"/>
                  </a:lnTo>
                  <a:lnTo>
                    <a:pt x="19380" y="13474"/>
                  </a:lnTo>
                  <a:lnTo>
                    <a:pt x="19380" y="14147"/>
                  </a:lnTo>
                  <a:lnTo>
                    <a:pt x="19380" y="14846"/>
                  </a:lnTo>
                  <a:lnTo>
                    <a:pt x="19913" y="15367"/>
                  </a:lnTo>
                  <a:lnTo>
                    <a:pt x="21247" y="15367"/>
                  </a:lnTo>
                  <a:lnTo>
                    <a:pt x="21818" y="14846"/>
                  </a:lnTo>
                  <a:lnTo>
                    <a:pt x="21818" y="13474"/>
                  </a:lnTo>
                  <a:close/>
                </a:path>
                <a:path w="92709" h="37464">
                  <a:moveTo>
                    <a:pt x="23825" y="4381"/>
                  </a:moveTo>
                  <a:lnTo>
                    <a:pt x="23266" y="3848"/>
                  </a:lnTo>
                  <a:lnTo>
                    <a:pt x="21945" y="3848"/>
                  </a:lnTo>
                  <a:lnTo>
                    <a:pt x="21386" y="3289"/>
                  </a:lnTo>
                  <a:lnTo>
                    <a:pt x="20066" y="3289"/>
                  </a:lnTo>
                  <a:lnTo>
                    <a:pt x="19519" y="3848"/>
                  </a:lnTo>
                  <a:lnTo>
                    <a:pt x="19519" y="4533"/>
                  </a:lnTo>
                  <a:lnTo>
                    <a:pt x="19519" y="5181"/>
                  </a:lnTo>
                  <a:lnTo>
                    <a:pt x="20066" y="5727"/>
                  </a:lnTo>
                  <a:lnTo>
                    <a:pt x="20320" y="5727"/>
                  </a:lnTo>
                  <a:lnTo>
                    <a:pt x="20320" y="5867"/>
                  </a:lnTo>
                  <a:lnTo>
                    <a:pt x="20320" y="6553"/>
                  </a:lnTo>
                  <a:lnTo>
                    <a:pt x="20866" y="7061"/>
                  </a:lnTo>
                  <a:lnTo>
                    <a:pt x="20866" y="7861"/>
                  </a:lnTo>
                  <a:lnTo>
                    <a:pt x="20866" y="8534"/>
                  </a:lnTo>
                  <a:lnTo>
                    <a:pt x="21399" y="9080"/>
                  </a:lnTo>
                  <a:lnTo>
                    <a:pt x="22745" y="9080"/>
                  </a:lnTo>
                  <a:lnTo>
                    <a:pt x="23266" y="8534"/>
                  </a:lnTo>
                  <a:lnTo>
                    <a:pt x="23266" y="7175"/>
                  </a:lnTo>
                  <a:lnTo>
                    <a:pt x="22745" y="6692"/>
                  </a:lnTo>
                  <a:lnTo>
                    <a:pt x="22593" y="6692"/>
                  </a:lnTo>
                  <a:lnTo>
                    <a:pt x="22745" y="6553"/>
                  </a:lnTo>
                  <a:lnTo>
                    <a:pt x="22745" y="6248"/>
                  </a:lnTo>
                  <a:lnTo>
                    <a:pt x="23266" y="6248"/>
                  </a:lnTo>
                  <a:lnTo>
                    <a:pt x="23825" y="5715"/>
                  </a:lnTo>
                  <a:lnTo>
                    <a:pt x="23825" y="4381"/>
                  </a:lnTo>
                  <a:close/>
                </a:path>
                <a:path w="92709" h="37464">
                  <a:moveTo>
                    <a:pt x="25006" y="16421"/>
                  </a:moveTo>
                  <a:lnTo>
                    <a:pt x="24472" y="15913"/>
                  </a:lnTo>
                  <a:lnTo>
                    <a:pt x="23139" y="15913"/>
                  </a:lnTo>
                  <a:lnTo>
                    <a:pt x="22593" y="16421"/>
                  </a:lnTo>
                  <a:lnTo>
                    <a:pt x="22593" y="17094"/>
                  </a:lnTo>
                  <a:lnTo>
                    <a:pt x="22593" y="17792"/>
                  </a:lnTo>
                  <a:lnTo>
                    <a:pt x="23139" y="18300"/>
                  </a:lnTo>
                  <a:lnTo>
                    <a:pt x="24472" y="18300"/>
                  </a:lnTo>
                  <a:lnTo>
                    <a:pt x="25006" y="17792"/>
                  </a:lnTo>
                  <a:lnTo>
                    <a:pt x="25006" y="16421"/>
                  </a:lnTo>
                  <a:close/>
                </a:path>
                <a:path w="92709" h="37464">
                  <a:moveTo>
                    <a:pt x="26212" y="8928"/>
                  </a:moveTo>
                  <a:lnTo>
                    <a:pt x="25692" y="8407"/>
                  </a:lnTo>
                  <a:lnTo>
                    <a:pt x="24358" y="8407"/>
                  </a:lnTo>
                  <a:lnTo>
                    <a:pt x="23825" y="8928"/>
                  </a:lnTo>
                  <a:lnTo>
                    <a:pt x="23825" y="9613"/>
                  </a:lnTo>
                  <a:lnTo>
                    <a:pt x="23825" y="10274"/>
                  </a:lnTo>
                  <a:lnTo>
                    <a:pt x="24358" y="10820"/>
                  </a:lnTo>
                  <a:lnTo>
                    <a:pt x="25692" y="10820"/>
                  </a:lnTo>
                  <a:lnTo>
                    <a:pt x="26212" y="10274"/>
                  </a:lnTo>
                  <a:lnTo>
                    <a:pt x="26212" y="8928"/>
                  </a:lnTo>
                  <a:close/>
                </a:path>
                <a:path w="92709" h="37464">
                  <a:moveTo>
                    <a:pt x="26606" y="13728"/>
                  </a:moveTo>
                  <a:lnTo>
                    <a:pt x="26098" y="13220"/>
                  </a:lnTo>
                  <a:lnTo>
                    <a:pt x="24739" y="13220"/>
                  </a:lnTo>
                  <a:lnTo>
                    <a:pt x="24206" y="13728"/>
                  </a:lnTo>
                  <a:lnTo>
                    <a:pt x="24206" y="14414"/>
                  </a:lnTo>
                  <a:lnTo>
                    <a:pt x="24206" y="15100"/>
                  </a:lnTo>
                  <a:lnTo>
                    <a:pt x="24739" y="15621"/>
                  </a:lnTo>
                  <a:lnTo>
                    <a:pt x="26098" y="15621"/>
                  </a:lnTo>
                  <a:lnTo>
                    <a:pt x="26606" y="15100"/>
                  </a:lnTo>
                  <a:lnTo>
                    <a:pt x="26606" y="13728"/>
                  </a:lnTo>
                  <a:close/>
                </a:path>
                <a:path w="92709" h="37464">
                  <a:moveTo>
                    <a:pt x="27000" y="5067"/>
                  </a:moveTo>
                  <a:lnTo>
                    <a:pt x="26479" y="4521"/>
                  </a:lnTo>
                  <a:lnTo>
                    <a:pt x="25158" y="4521"/>
                  </a:lnTo>
                  <a:lnTo>
                    <a:pt x="24638" y="5067"/>
                  </a:lnTo>
                  <a:lnTo>
                    <a:pt x="24638" y="5715"/>
                  </a:lnTo>
                  <a:lnTo>
                    <a:pt x="24638" y="6413"/>
                  </a:lnTo>
                  <a:lnTo>
                    <a:pt x="25158" y="6934"/>
                  </a:lnTo>
                  <a:lnTo>
                    <a:pt x="26479" y="6934"/>
                  </a:lnTo>
                  <a:lnTo>
                    <a:pt x="27000" y="6413"/>
                  </a:lnTo>
                  <a:lnTo>
                    <a:pt x="27000" y="5067"/>
                  </a:lnTo>
                  <a:close/>
                </a:path>
                <a:path w="92709" h="37464">
                  <a:moveTo>
                    <a:pt x="30111" y="5727"/>
                  </a:moveTo>
                  <a:lnTo>
                    <a:pt x="29565" y="5194"/>
                  </a:lnTo>
                  <a:lnTo>
                    <a:pt x="28219" y="5194"/>
                  </a:lnTo>
                  <a:lnTo>
                    <a:pt x="27686" y="5727"/>
                  </a:lnTo>
                  <a:lnTo>
                    <a:pt x="27686" y="6413"/>
                  </a:lnTo>
                  <a:lnTo>
                    <a:pt x="27686" y="7048"/>
                  </a:lnTo>
                  <a:lnTo>
                    <a:pt x="28219" y="7581"/>
                  </a:lnTo>
                  <a:lnTo>
                    <a:pt x="29565" y="7581"/>
                  </a:lnTo>
                  <a:lnTo>
                    <a:pt x="30111" y="7048"/>
                  </a:lnTo>
                  <a:lnTo>
                    <a:pt x="30111" y="5727"/>
                  </a:lnTo>
                  <a:close/>
                </a:path>
                <a:path w="92709" h="37464">
                  <a:moveTo>
                    <a:pt x="31559" y="8737"/>
                  </a:moveTo>
                  <a:lnTo>
                    <a:pt x="31026" y="8204"/>
                  </a:lnTo>
                  <a:lnTo>
                    <a:pt x="29679" y="8204"/>
                  </a:lnTo>
                  <a:lnTo>
                    <a:pt x="29146" y="8737"/>
                  </a:lnTo>
                  <a:lnTo>
                    <a:pt x="29146" y="9436"/>
                  </a:lnTo>
                  <a:lnTo>
                    <a:pt x="29146" y="10083"/>
                  </a:lnTo>
                  <a:lnTo>
                    <a:pt x="29679" y="10604"/>
                  </a:lnTo>
                  <a:lnTo>
                    <a:pt x="31026" y="10604"/>
                  </a:lnTo>
                  <a:lnTo>
                    <a:pt x="31559" y="10083"/>
                  </a:lnTo>
                  <a:lnTo>
                    <a:pt x="31559" y="8737"/>
                  </a:lnTo>
                  <a:close/>
                </a:path>
                <a:path w="92709" h="37464">
                  <a:moveTo>
                    <a:pt x="31750" y="3467"/>
                  </a:moveTo>
                  <a:lnTo>
                    <a:pt x="31216" y="2921"/>
                  </a:lnTo>
                  <a:lnTo>
                    <a:pt x="29870" y="2921"/>
                  </a:lnTo>
                  <a:lnTo>
                    <a:pt x="29324" y="3467"/>
                  </a:lnTo>
                  <a:lnTo>
                    <a:pt x="29324" y="4127"/>
                  </a:lnTo>
                  <a:lnTo>
                    <a:pt x="29324" y="4787"/>
                  </a:lnTo>
                  <a:lnTo>
                    <a:pt x="29870" y="5334"/>
                  </a:lnTo>
                  <a:lnTo>
                    <a:pt x="31216" y="5334"/>
                  </a:lnTo>
                  <a:lnTo>
                    <a:pt x="31750" y="4787"/>
                  </a:lnTo>
                  <a:lnTo>
                    <a:pt x="31750" y="3467"/>
                  </a:lnTo>
                  <a:close/>
                </a:path>
                <a:path w="92709" h="37464">
                  <a:moveTo>
                    <a:pt x="33299" y="16294"/>
                  </a:moveTo>
                  <a:lnTo>
                    <a:pt x="32766" y="15760"/>
                  </a:lnTo>
                  <a:lnTo>
                    <a:pt x="31457" y="15760"/>
                  </a:lnTo>
                  <a:lnTo>
                    <a:pt x="30911" y="16294"/>
                  </a:lnTo>
                  <a:lnTo>
                    <a:pt x="30759" y="16129"/>
                  </a:lnTo>
                  <a:lnTo>
                    <a:pt x="29425" y="16129"/>
                  </a:lnTo>
                  <a:lnTo>
                    <a:pt x="28879" y="16687"/>
                  </a:lnTo>
                  <a:lnTo>
                    <a:pt x="28879" y="17373"/>
                  </a:lnTo>
                  <a:lnTo>
                    <a:pt x="28879" y="18034"/>
                  </a:lnTo>
                  <a:lnTo>
                    <a:pt x="29425" y="18554"/>
                  </a:lnTo>
                  <a:lnTo>
                    <a:pt x="30759" y="18554"/>
                  </a:lnTo>
                  <a:lnTo>
                    <a:pt x="31292" y="18034"/>
                  </a:lnTo>
                  <a:lnTo>
                    <a:pt x="31457" y="18161"/>
                  </a:lnTo>
                  <a:lnTo>
                    <a:pt x="32766" y="18161"/>
                  </a:lnTo>
                  <a:lnTo>
                    <a:pt x="33299" y="17640"/>
                  </a:lnTo>
                  <a:lnTo>
                    <a:pt x="33299" y="16294"/>
                  </a:lnTo>
                  <a:close/>
                </a:path>
                <a:path w="92709" h="37464">
                  <a:moveTo>
                    <a:pt x="35052" y="6781"/>
                  </a:moveTo>
                  <a:lnTo>
                    <a:pt x="34505" y="6248"/>
                  </a:lnTo>
                  <a:lnTo>
                    <a:pt x="34772" y="5867"/>
                  </a:lnTo>
                  <a:lnTo>
                    <a:pt x="34772" y="4521"/>
                  </a:lnTo>
                  <a:lnTo>
                    <a:pt x="34226" y="3987"/>
                  </a:lnTo>
                  <a:lnTo>
                    <a:pt x="32918" y="3987"/>
                  </a:lnTo>
                  <a:lnTo>
                    <a:pt x="32372" y="4521"/>
                  </a:lnTo>
                  <a:lnTo>
                    <a:pt x="32372" y="5181"/>
                  </a:lnTo>
                  <a:lnTo>
                    <a:pt x="32372" y="5867"/>
                  </a:lnTo>
                  <a:lnTo>
                    <a:pt x="32918" y="6413"/>
                  </a:lnTo>
                  <a:lnTo>
                    <a:pt x="32639" y="6781"/>
                  </a:lnTo>
                  <a:lnTo>
                    <a:pt x="32639" y="7442"/>
                  </a:lnTo>
                  <a:lnTo>
                    <a:pt x="32639" y="8128"/>
                  </a:lnTo>
                  <a:lnTo>
                    <a:pt x="32893" y="8407"/>
                  </a:lnTo>
                  <a:lnTo>
                    <a:pt x="32639" y="8407"/>
                  </a:lnTo>
                  <a:lnTo>
                    <a:pt x="32118" y="8928"/>
                  </a:lnTo>
                  <a:lnTo>
                    <a:pt x="32118" y="9613"/>
                  </a:lnTo>
                  <a:lnTo>
                    <a:pt x="32118" y="10274"/>
                  </a:lnTo>
                  <a:lnTo>
                    <a:pt x="32639" y="10820"/>
                  </a:lnTo>
                  <a:lnTo>
                    <a:pt x="33972" y="10820"/>
                  </a:lnTo>
                  <a:lnTo>
                    <a:pt x="34505" y="10274"/>
                  </a:lnTo>
                  <a:lnTo>
                    <a:pt x="34505" y="8928"/>
                  </a:lnTo>
                  <a:lnTo>
                    <a:pt x="34239" y="8674"/>
                  </a:lnTo>
                  <a:lnTo>
                    <a:pt x="34505" y="8674"/>
                  </a:lnTo>
                  <a:lnTo>
                    <a:pt x="35052" y="8128"/>
                  </a:lnTo>
                  <a:lnTo>
                    <a:pt x="35052" y="6781"/>
                  </a:lnTo>
                  <a:close/>
                </a:path>
                <a:path w="92709" h="37464">
                  <a:moveTo>
                    <a:pt x="36499" y="11734"/>
                  </a:moveTo>
                  <a:lnTo>
                    <a:pt x="35966" y="11226"/>
                  </a:lnTo>
                  <a:lnTo>
                    <a:pt x="34645" y="11226"/>
                  </a:lnTo>
                  <a:lnTo>
                    <a:pt x="34086" y="11734"/>
                  </a:lnTo>
                  <a:lnTo>
                    <a:pt x="34086" y="12420"/>
                  </a:lnTo>
                  <a:lnTo>
                    <a:pt x="34086" y="13055"/>
                  </a:lnTo>
                  <a:lnTo>
                    <a:pt x="34645" y="13589"/>
                  </a:lnTo>
                  <a:lnTo>
                    <a:pt x="35966" y="13589"/>
                  </a:lnTo>
                  <a:lnTo>
                    <a:pt x="36499" y="13055"/>
                  </a:lnTo>
                  <a:lnTo>
                    <a:pt x="36499" y="11734"/>
                  </a:lnTo>
                  <a:close/>
                </a:path>
                <a:path w="92709" h="37464">
                  <a:moveTo>
                    <a:pt x="37706" y="8407"/>
                  </a:moveTo>
                  <a:lnTo>
                    <a:pt x="37160" y="7861"/>
                  </a:lnTo>
                  <a:lnTo>
                    <a:pt x="35864" y="7861"/>
                  </a:lnTo>
                  <a:lnTo>
                    <a:pt x="35306" y="8407"/>
                  </a:lnTo>
                  <a:lnTo>
                    <a:pt x="35306" y="9093"/>
                  </a:lnTo>
                  <a:lnTo>
                    <a:pt x="35306" y="9753"/>
                  </a:lnTo>
                  <a:lnTo>
                    <a:pt x="35864" y="10274"/>
                  </a:lnTo>
                  <a:lnTo>
                    <a:pt x="37160" y="10274"/>
                  </a:lnTo>
                  <a:lnTo>
                    <a:pt x="37706" y="9753"/>
                  </a:lnTo>
                  <a:lnTo>
                    <a:pt x="37706" y="8407"/>
                  </a:lnTo>
                  <a:close/>
                </a:path>
                <a:path w="92709" h="37464">
                  <a:moveTo>
                    <a:pt x="38912" y="15760"/>
                  </a:moveTo>
                  <a:lnTo>
                    <a:pt x="38366" y="15214"/>
                  </a:lnTo>
                  <a:lnTo>
                    <a:pt x="37033" y="15214"/>
                  </a:lnTo>
                  <a:lnTo>
                    <a:pt x="36499" y="15760"/>
                  </a:lnTo>
                  <a:lnTo>
                    <a:pt x="36499" y="16421"/>
                  </a:lnTo>
                  <a:lnTo>
                    <a:pt x="36499" y="17094"/>
                  </a:lnTo>
                  <a:lnTo>
                    <a:pt x="37033" y="17640"/>
                  </a:lnTo>
                  <a:lnTo>
                    <a:pt x="38366" y="17640"/>
                  </a:lnTo>
                  <a:lnTo>
                    <a:pt x="38912" y="17094"/>
                  </a:lnTo>
                  <a:lnTo>
                    <a:pt x="38912" y="15760"/>
                  </a:lnTo>
                  <a:close/>
                </a:path>
                <a:path w="92709" h="37464">
                  <a:moveTo>
                    <a:pt x="39052" y="20193"/>
                  </a:moveTo>
                  <a:lnTo>
                    <a:pt x="38531" y="19659"/>
                  </a:lnTo>
                  <a:lnTo>
                    <a:pt x="37147" y="19659"/>
                  </a:lnTo>
                  <a:lnTo>
                    <a:pt x="36652" y="20193"/>
                  </a:lnTo>
                  <a:lnTo>
                    <a:pt x="36652" y="20853"/>
                  </a:lnTo>
                  <a:lnTo>
                    <a:pt x="36652" y="21501"/>
                  </a:lnTo>
                  <a:lnTo>
                    <a:pt x="37147" y="22021"/>
                  </a:lnTo>
                  <a:lnTo>
                    <a:pt x="38531" y="22021"/>
                  </a:lnTo>
                  <a:lnTo>
                    <a:pt x="39052" y="21501"/>
                  </a:lnTo>
                  <a:lnTo>
                    <a:pt x="39052" y="20193"/>
                  </a:lnTo>
                  <a:close/>
                </a:path>
                <a:path w="92709" h="37464">
                  <a:moveTo>
                    <a:pt x="41211" y="4381"/>
                  </a:moveTo>
                  <a:lnTo>
                    <a:pt x="40652" y="3848"/>
                  </a:lnTo>
                  <a:lnTo>
                    <a:pt x="39306" y="3848"/>
                  </a:lnTo>
                  <a:lnTo>
                    <a:pt x="38773" y="4381"/>
                  </a:lnTo>
                  <a:lnTo>
                    <a:pt x="38773" y="5067"/>
                  </a:lnTo>
                  <a:lnTo>
                    <a:pt x="38773" y="5715"/>
                  </a:lnTo>
                  <a:lnTo>
                    <a:pt x="39306" y="6248"/>
                  </a:lnTo>
                  <a:lnTo>
                    <a:pt x="40652" y="6248"/>
                  </a:lnTo>
                  <a:lnTo>
                    <a:pt x="41211" y="5715"/>
                  </a:lnTo>
                  <a:lnTo>
                    <a:pt x="41211" y="4381"/>
                  </a:lnTo>
                  <a:close/>
                </a:path>
                <a:path w="92709" h="37464">
                  <a:moveTo>
                    <a:pt x="41960" y="18300"/>
                  </a:moveTo>
                  <a:lnTo>
                    <a:pt x="41465" y="17780"/>
                  </a:lnTo>
                  <a:lnTo>
                    <a:pt x="40119" y="17780"/>
                  </a:lnTo>
                  <a:lnTo>
                    <a:pt x="39598" y="18300"/>
                  </a:lnTo>
                  <a:lnTo>
                    <a:pt x="39598" y="18961"/>
                  </a:lnTo>
                  <a:lnTo>
                    <a:pt x="39598" y="19646"/>
                  </a:lnTo>
                  <a:lnTo>
                    <a:pt x="40119" y="20193"/>
                  </a:lnTo>
                  <a:lnTo>
                    <a:pt x="41465" y="20193"/>
                  </a:lnTo>
                  <a:lnTo>
                    <a:pt x="41960" y="19646"/>
                  </a:lnTo>
                  <a:lnTo>
                    <a:pt x="41960" y="18300"/>
                  </a:lnTo>
                  <a:close/>
                </a:path>
                <a:path w="92709" h="37464">
                  <a:moveTo>
                    <a:pt x="43218" y="14947"/>
                  </a:moveTo>
                  <a:lnTo>
                    <a:pt x="42659" y="14414"/>
                  </a:lnTo>
                  <a:lnTo>
                    <a:pt x="41313" y="14414"/>
                  </a:lnTo>
                  <a:lnTo>
                    <a:pt x="40830" y="14947"/>
                  </a:lnTo>
                  <a:lnTo>
                    <a:pt x="40830" y="15621"/>
                  </a:lnTo>
                  <a:lnTo>
                    <a:pt x="40830" y="16294"/>
                  </a:lnTo>
                  <a:lnTo>
                    <a:pt x="41313" y="16827"/>
                  </a:lnTo>
                  <a:lnTo>
                    <a:pt x="42659" y="16827"/>
                  </a:lnTo>
                  <a:lnTo>
                    <a:pt x="43218" y="16294"/>
                  </a:lnTo>
                  <a:lnTo>
                    <a:pt x="43218" y="14947"/>
                  </a:lnTo>
                  <a:close/>
                </a:path>
                <a:path w="92709" h="37464">
                  <a:moveTo>
                    <a:pt x="44678" y="4914"/>
                  </a:moveTo>
                  <a:lnTo>
                    <a:pt x="44132" y="4381"/>
                  </a:lnTo>
                  <a:lnTo>
                    <a:pt x="42824" y="4381"/>
                  </a:lnTo>
                  <a:lnTo>
                    <a:pt x="42278" y="4914"/>
                  </a:lnTo>
                  <a:lnTo>
                    <a:pt x="42278" y="5575"/>
                  </a:lnTo>
                  <a:lnTo>
                    <a:pt x="42278" y="6261"/>
                  </a:lnTo>
                  <a:lnTo>
                    <a:pt x="42824" y="6769"/>
                  </a:lnTo>
                  <a:lnTo>
                    <a:pt x="44132" y="6769"/>
                  </a:lnTo>
                  <a:lnTo>
                    <a:pt x="44678" y="6261"/>
                  </a:lnTo>
                  <a:lnTo>
                    <a:pt x="44678" y="4914"/>
                  </a:lnTo>
                  <a:close/>
                </a:path>
                <a:path w="92709" h="37464">
                  <a:moveTo>
                    <a:pt x="45072" y="495"/>
                  </a:moveTo>
                  <a:lnTo>
                    <a:pt x="44513" y="0"/>
                  </a:lnTo>
                  <a:lnTo>
                    <a:pt x="43205" y="0"/>
                  </a:lnTo>
                  <a:lnTo>
                    <a:pt x="42659" y="495"/>
                  </a:lnTo>
                  <a:lnTo>
                    <a:pt x="42659" y="1193"/>
                  </a:lnTo>
                  <a:lnTo>
                    <a:pt x="42659" y="1854"/>
                  </a:lnTo>
                  <a:lnTo>
                    <a:pt x="43205" y="2387"/>
                  </a:lnTo>
                  <a:lnTo>
                    <a:pt x="44513" y="2387"/>
                  </a:lnTo>
                  <a:lnTo>
                    <a:pt x="45072" y="1854"/>
                  </a:lnTo>
                  <a:lnTo>
                    <a:pt x="45072" y="495"/>
                  </a:lnTo>
                  <a:close/>
                </a:path>
                <a:path w="92709" h="37464">
                  <a:moveTo>
                    <a:pt x="45859" y="10833"/>
                  </a:moveTo>
                  <a:lnTo>
                    <a:pt x="45351" y="10274"/>
                  </a:lnTo>
                  <a:lnTo>
                    <a:pt x="44018" y="10274"/>
                  </a:lnTo>
                  <a:lnTo>
                    <a:pt x="43472" y="10833"/>
                  </a:lnTo>
                  <a:lnTo>
                    <a:pt x="43472" y="11493"/>
                  </a:lnTo>
                  <a:lnTo>
                    <a:pt x="43472" y="12153"/>
                  </a:lnTo>
                  <a:lnTo>
                    <a:pt x="44018" y="12687"/>
                  </a:lnTo>
                  <a:lnTo>
                    <a:pt x="45351" y="12687"/>
                  </a:lnTo>
                  <a:lnTo>
                    <a:pt x="45859" y="12153"/>
                  </a:lnTo>
                  <a:lnTo>
                    <a:pt x="45859" y="10833"/>
                  </a:lnTo>
                  <a:close/>
                </a:path>
                <a:path w="92709" h="37464">
                  <a:moveTo>
                    <a:pt x="49237" y="2120"/>
                  </a:moveTo>
                  <a:lnTo>
                    <a:pt x="48679" y="1574"/>
                  </a:lnTo>
                  <a:lnTo>
                    <a:pt x="47320" y="1574"/>
                  </a:lnTo>
                  <a:lnTo>
                    <a:pt x="46812" y="2120"/>
                  </a:lnTo>
                  <a:lnTo>
                    <a:pt x="46812" y="2768"/>
                  </a:lnTo>
                  <a:lnTo>
                    <a:pt x="46812" y="3467"/>
                  </a:lnTo>
                  <a:lnTo>
                    <a:pt x="47320" y="4000"/>
                  </a:lnTo>
                  <a:lnTo>
                    <a:pt x="48679" y="4000"/>
                  </a:lnTo>
                  <a:lnTo>
                    <a:pt x="49237" y="3467"/>
                  </a:lnTo>
                  <a:lnTo>
                    <a:pt x="49237" y="2120"/>
                  </a:lnTo>
                  <a:close/>
                </a:path>
                <a:path w="92709" h="37464">
                  <a:moveTo>
                    <a:pt x="51219" y="7175"/>
                  </a:moveTo>
                  <a:lnTo>
                    <a:pt x="50685" y="6692"/>
                  </a:lnTo>
                  <a:lnTo>
                    <a:pt x="49352" y="6692"/>
                  </a:lnTo>
                  <a:lnTo>
                    <a:pt x="48818" y="7175"/>
                  </a:lnTo>
                  <a:lnTo>
                    <a:pt x="48818" y="7861"/>
                  </a:lnTo>
                  <a:lnTo>
                    <a:pt x="48818" y="8140"/>
                  </a:lnTo>
                  <a:lnTo>
                    <a:pt x="48412" y="7734"/>
                  </a:lnTo>
                  <a:lnTo>
                    <a:pt x="47066" y="7734"/>
                  </a:lnTo>
                  <a:lnTo>
                    <a:pt x="46545" y="8267"/>
                  </a:lnTo>
                  <a:lnTo>
                    <a:pt x="46545" y="8928"/>
                  </a:lnTo>
                  <a:lnTo>
                    <a:pt x="46545" y="9613"/>
                  </a:lnTo>
                  <a:lnTo>
                    <a:pt x="47066" y="10134"/>
                  </a:lnTo>
                  <a:lnTo>
                    <a:pt x="48412" y="10134"/>
                  </a:lnTo>
                  <a:lnTo>
                    <a:pt x="48945" y="9613"/>
                  </a:lnTo>
                  <a:lnTo>
                    <a:pt x="48945" y="8674"/>
                  </a:lnTo>
                  <a:lnTo>
                    <a:pt x="49352" y="9080"/>
                  </a:lnTo>
                  <a:lnTo>
                    <a:pt x="50685" y="9080"/>
                  </a:lnTo>
                  <a:lnTo>
                    <a:pt x="51219" y="8534"/>
                  </a:lnTo>
                  <a:lnTo>
                    <a:pt x="51219" y="7175"/>
                  </a:lnTo>
                  <a:close/>
                </a:path>
                <a:path w="92709" h="37464">
                  <a:moveTo>
                    <a:pt x="57378" y="18592"/>
                  </a:moveTo>
                  <a:lnTo>
                    <a:pt x="56959" y="18059"/>
                  </a:lnTo>
                  <a:lnTo>
                    <a:pt x="56553" y="17538"/>
                  </a:lnTo>
                  <a:lnTo>
                    <a:pt x="55765" y="17437"/>
                  </a:lnTo>
                  <a:lnTo>
                    <a:pt x="55283" y="17868"/>
                  </a:lnTo>
                  <a:lnTo>
                    <a:pt x="55067" y="18008"/>
                  </a:lnTo>
                  <a:lnTo>
                    <a:pt x="54470" y="18503"/>
                  </a:lnTo>
                  <a:lnTo>
                    <a:pt x="54343" y="19253"/>
                  </a:lnTo>
                  <a:lnTo>
                    <a:pt x="55194" y="20307"/>
                  </a:lnTo>
                  <a:lnTo>
                    <a:pt x="55943" y="20383"/>
                  </a:lnTo>
                  <a:lnTo>
                    <a:pt x="56464" y="19964"/>
                  </a:lnTo>
                  <a:lnTo>
                    <a:pt x="56654" y="19850"/>
                  </a:lnTo>
                  <a:lnTo>
                    <a:pt x="57251" y="19367"/>
                  </a:lnTo>
                  <a:lnTo>
                    <a:pt x="57378" y="18592"/>
                  </a:lnTo>
                  <a:close/>
                </a:path>
                <a:path w="92709" h="37464">
                  <a:moveTo>
                    <a:pt x="57912" y="8267"/>
                  </a:moveTo>
                  <a:lnTo>
                    <a:pt x="57378" y="7734"/>
                  </a:lnTo>
                  <a:lnTo>
                    <a:pt x="56045" y="7734"/>
                  </a:lnTo>
                  <a:lnTo>
                    <a:pt x="55511" y="8267"/>
                  </a:lnTo>
                  <a:lnTo>
                    <a:pt x="55511" y="8928"/>
                  </a:lnTo>
                  <a:lnTo>
                    <a:pt x="55511" y="9613"/>
                  </a:lnTo>
                  <a:lnTo>
                    <a:pt x="55638" y="9740"/>
                  </a:lnTo>
                  <a:lnTo>
                    <a:pt x="54711" y="9740"/>
                  </a:lnTo>
                  <a:lnTo>
                    <a:pt x="54152" y="10287"/>
                  </a:lnTo>
                  <a:lnTo>
                    <a:pt x="54152" y="10934"/>
                  </a:lnTo>
                  <a:lnTo>
                    <a:pt x="54152" y="11607"/>
                  </a:lnTo>
                  <a:lnTo>
                    <a:pt x="54711" y="12141"/>
                  </a:lnTo>
                  <a:lnTo>
                    <a:pt x="56045" y="12141"/>
                  </a:lnTo>
                  <a:lnTo>
                    <a:pt x="56578" y="11607"/>
                  </a:lnTo>
                  <a:lnTo>
                    <a:pt x="56578" y="10287"/>
                  </a:lnTo>
                  <a:lnTo>
                    <a:pt x="56426" y="10134"/>
                  </a:lnTo>
                  <a:lnTo>
                    <a:pt x="57378" y="10134"/>
                  </a:lnTo>
                  <a:lnTo>
                    <a:pt x="57912" y="9613"/>
                  </a:lnTo>
                  <a:lnTo>
                    <a:pt x="57912" y="8267"/>
                  </a:lnTo>
                  <a:close/>
                </a:path>
                <a:path w="92709" h="37464">
                  <a:moveTo>
                    <a:pt x="61125" y="13728"/>
                  </a:moveTo>
                  <a:lnTo>
                    <a:pt x="60591" y="13220"/>
                  </a:lnTo>
                  <a:lnTo>
                    <a:pt x="59245" y="13220"/>
                  </a:lnTo>
                  <a:lnTo>
                    <a:pt x="58712" y="13728"/>
                  </a:lnTo>
                  <a:lnTo>
                    <a:pt x="58712" y="14414"/>
                  </a:lnTo>
                  <a:lnTo>
                    <a:pt x="58712" y="15100"/>
                  </a:lnTo>
                  <a:lnTo>
                    <a:pt x="59245" y="15621"/>
                  </a:lnTo>
                  <a:lnTo>
                    <a:pt x="60591" y="15621"/>
                  </a:lnTo>
                  <a:lnTo>
                    <a:pt x="61125" y="15100"/>
                  </a:lnTo>
                  <a:lnTo>
                    <a:pt x="61125" y="13728"/>
                  </a:lnTo>
                  <a:close/>
                </a:path>
                <a:path w="92709" h="37464">
                  <a:moveTo>
                    <a:pt x="63741" y="6756"/>
                  </a:moveTo>
                  <a:lnTo>
                    <a:pt x="63207" y="6223"/>
                  </a:lnTo>
                  <a:lnTo>
                    <a:pt x="61836" y="6223"/>
                  </a:lnTo>
                  <a:lnTo>
                    <a:pt x="61290" y="6756"/>
                  </a:lnTo>
                  <a:lnTo>
                    <a:pt x="61290" y="7416"/>
                  </a:lnTo>
                  <a:lnTo>
                    <a:pt x="61290" y="8064"/>
                  </a:lnTo>
                  <a:lnTo>
                    <a:pt x="61836" y="8648"/>
                  </a:lnTo>
                  <a:lnTo>
                    <a:pt x="63207" y="8648"/>
                  </a:lnTo>
                  <a:lnTo>
                    <a:pt x="63741" y="8064"/>
                  </a:lnTo>
                  <a:lnTo>
                    <a:pt x="63741" y="6756"/>
                  </a:lnTo>
                  <a:close/>
                </a:path>
                <a:path w="92709" h="37464">
                  <a:moveTo>
                    <a:pt x="64160" y="23380"/>
                  </a:moveTo>
                  <a:lnTo>
                    <a:pt x="63665" y="22834"/>
                  </a:lnTo>
                  <a:lnTo>
                    <a:pt x="62331" y="22834"/>
                  </a:lnTo>
                  <a:lnTo>
                    <a:pt x="61810" y="23380"/>
                  </a:lnTo>
                  <a:lnTo>
                    <a:pt x="61810" y="24028"/>
                  </a:lnTo>
                  <a:lnTo>
                    <a:pt x="61810" y="24726"/>
                  </a:lnTo>
                  <a:lnTo>
                    <a:pt x="62331" y="25234"/>
                  </a:lnTo>
                  <a:lnTo>
                    <a:pt x="63665" y="25234"/>
                  </a:lnTo>
                  <a:lnTo>
                    <a:pt x="64160" y="24726"/>
                  </a:lnTo>
                  <a:lnTo>
                    <a:pt x="64160" y="23380"/>
                  </a:lnTo>
                  <a:close/>
                </a:path>
                <a:path w="92709" h="37464">
                  <a:moveTo>
                    <a:pt x="64846" y="13233"/>
                  </a:moveTo>
                  <a:lnTo>
                    <a:pt x="64312" y="12700"/>
                  </a:lnTo>
                  <a:lnTo>
                    <a:pt x="62979" y="12700"/>
                  </a:lnTo>
                  <a:lnTo>
                    <a:pt x="62484" y="13233"/>
                  </a:lnTo>
                  <a:lnTo>
                    <a:pt x="62484" y="13868"/>
                  </a:lnTo>
                  <a:lnTo>
                    <a:pt x="62484" y="14579"/>
                  </a:lnTo>
                  <a:lnTo>
                    <a:pt x="62979" y="15100"/>
                  </a:lnTo>
                  <a:lnTo>
                    <a:pt x="64312" y="15100"/>
                  </a:lnTo>
                  <a:lnTo>
                    <a:pt x="64846" y="14579"/>
                  </a:lnTo>
                  <a:lnTo>
                    <a:pt x="64846" y="13233"/>
                  </a:lnTo>
                  <a:close/>
                </a:path>
                <a:path w="92709" h="37464">
                  <a:moveTo>
                    <a:pt x="65671" y="16129"/>
                  </a:moveTo>
                  <a:lnTo>
                    <a:pt x="65138" y="15621"/>
                  </a:lnTo>
                  <a:lnTo>
                    <a:pt x="63830" y="15621"/>
                  </a:lnTo>
                  <a:lnTo>
                    <a:pt x="63258" y="16129"/>
                  </a:lnTo>
                  <a:lnTo>
                    <a:pt x="63258" y="16840"/>
                  </a:lnTo>
                  <a:lnTo>
                    <a:pt x="63258" y="17500"/>
                  </a:lnTo>
                  <a:lnTo>
                    <a:pt x="63830" y="18034"/>
                  </a:lnTo>
                  <a:lnTo>
                    <a:pt x="65138" y="18034"/>
                  </a:lnTo>
                  <a:lnTo>
                    <a:pt x="65671" y="17500"/>
                  </a:lnTo>
                  <a:lnTo>
                    <a:pt x="65671" y="16129"/>
                  </a:lnTo>
                  <a:close/>
                </a:path>
                <a:path w="92709" h="37464">
                  <a:moveTo>
                    <a:pt x="70866" y="22034"/>
                  </a:moveTo>
                  <a:lnTo>
                    <a:pt x="70345" y="21501"/>
                  </a:lnTo>
                  <a:lnTo>
                    <a:pt x="69443" y="21501"/>
                  </a:lnTo>
                  <a:lnTo>
                    <a:pt x="69570" y="21386"/>
                  </a:lnTo>
                  <a:lnTo>
                    <a:pt x="69570" y="20053"/>
                  </a:lnTo>
                  <a:lnTo>
                    <a:pt x="69011" y="19494"/>
                  </a:lnTo>
                  <a:lnTo>
                    <a:pt x="67691" y="19494"/>
                  </a:lnTo>
                  <a:lnTo>
                    <a:pt x="67259" y="19926"/>
                  </a:lnTo>
                  <a:lnTo>
                    <a:pt x="66471" y="19926"/>
                  </a:lnTo>
                  <a:lnTo>
                    <a:pt x="65938" y="20459"/>
                  </a:lnTo>
                  <a:lnTo>
                    <a:pt x="65938" y="21120"/>
                  </a:lnTo>
                  <a:lnTo>
                    <a:pt x="65938" y="21767"/>
                  </a:lnTo>
                  <a:lnTo>
                    <a:pt x="66471" y="22301"/>
                  </a:lnTo>
                  <a:lnTo>
                    <a:pt x="67792" y="22301"/>
                  </a:lnTo>
                  <a:lnTo>
                    <a:pt x="68160" y="21932"/>
                  </a:lnTo>
                  <a:lnTo>
                    <a:pt x="68580" y="21932"/>
                  </a:lnTo>
                  <a:lnTo>
                    <a:pt x="68478" y="22707"/>
                  </a:lnTo>
                  <a:lnTo>
                    <a:pt x="68478" y="23380"/>
                  </a:lnTo>
                  <a:lnTo>
                    <a:pt x="69011" y="23914"/>
                  </a:lnTo>
                  <a:lnTo>
                    <a:pt x="70345" y="23914"/>
                  </a:lnTo>
                  <a:lnTo>
                    <a:pt x="70866" y="23380"/>
                  </a:lnTo>
                  <a:lnTo>
                    <a:pt x="70866" y="22034"/>
                  </a:lnTo>
                  <a:close/>
                </a:path>
                <a:path w="92709" h="37464">
                  <a:moveTo>
                    <a:pt x="72885" y="35534"/>
                  </a:moveTo>
                  <a:lnTo>
                    <a:pt x="72402" y="35026"/>
                  </a:lnTo>
                  <a:lnTo>
                    <a:pt x="71043" y="35026"/>
                  </a:lnTo>
                  <a:lnTo>
                    <a:pt x="70523" y="35534"/>
                  </a:lnTo>
                  <a:lnTo>
                    <a:pt x="70523" y="36220"/>
                  </a:lnTo>
                  <a:lnTo>
                    <a:pt x="70523" y="36893"/>
                  </a:lnTo>
                  <a:lnTo>
                    <a:pt x="71043" y="37439"/>
                  </a:lnTo>
                  <a:lnTo>
                    <a:pt x="72402" y="37439"/>
                  </a:lnTo>
                  <a:lnTo>
                    <a:pt x="72885" y="36893"/>
                  </a:lnTo>
                  <a:lnTo>
                    <a:pt x="72885" y="35534"/>
                  </a:lnTo>
                  <a:close/>
                </a:path>
                <a:path w="92709" h="37464">
                  <a:moveTo>
                    <a:pt x="72898" y="15760"/>
                  </a:moveTo>
                  <a:lnTo>
                    <a:pt x="72351" y="15214"/>
                  </a:lnTo>
                  <a:lnTo>
                    <a:pt x="70993" y="15214"/>
                  </a:lnTo>
                  <a:lnTo>
                    <a:pt x="70485" y="15760"/>
                  </a:lnTo>
                  <a:lnTo>
                    <a:pt x="70485" y="16421"/>
                  </a:lnTo>
                  <a:lnTo>
                    <a:pt x="70485" y="17094"/>
                  </a:lnTo>
                  <a:lnTo>
                    <a:pt x="70993" y="17640"/>
                  </a:lnTo>
                  <a:lnTo>
                    <a:pt x="72351" y="17640"/>
                  </a:lnTo>
                  <a:lnTo>
                    <a:pt x="72898" y="17094"/>
                  </a:lnTo>
                  <a:lnTo>
                    <a:pt x="72898" y="15760"/>
                  </a:lnTo>
                  <a:close/>
                </a:path>
                <a:path w="92709" h="37464">
                  <a:moveTo>
                    <a:pt x="73799" y="18427"/>
                  </a:moveTo>
                  <a:lnTo>
                    <a:pt x="73279" y="17919"/>
                  </a:lnTo>
                  <a:lnTo>
                    <a:pt x="71970" y="17919"/>
                  </a:lnTo>
                  <a:lnTo>
                    <a:pt x="71424" y="18427"/>
                  </a:lnTo>
                  <a:lnTo>
                    <a:pt x="71424" y="19088"/>
                  </a:lnTo>
                  <a:lnTo>
                    <a:pt x="71424" y="19773"/>
                  </a:lnTo>
                  <a:lnTo>
                    <a:pt x="71970" y="20307"/>
                  </a:lnTo>
                  <a:lnTo>
                    <a:pt x="73279" y="20307"/>
                  </a:lnTo>
                  <a:lnTo>
                    <a:pt x="73799" y="19773"/>
                  </a:lnTo>
                  <a:lnTo>
                    <a:pt x="73799" y="18427"/>
                  </a:lnTo>
                  <a:close/>
                </a:path>
                <a:path w="92709" h="37464">
                  <a:moveTo>
                    <a:pt x="75958" y="15494"/>
                  </a:moveTo>
                  <a:lnTo>
                    <a:pt x="75476" y="14935"/>
                  </a:lnTo>
                  <a:lnTo>
                    <a:pt x="74079" y="14935"/>
                  </a:lnTo>
                  <a:lnTo>
                    <a:pt x="73558" y="15494"/>
                  </a:lnTo>
                  <a:lnTo>
                    <a:pt x="73558" y="16129"/>
                  </a:lnTo>
                  <a:lnTo>
                    <a:pt x="73558" y="16827"/>
                  </a:lnTo>
                  <a:lnTo>
                    <a:pt x="74079" y="17373"/>
                  </a:lnTo>
                  <a:lnTo>
                    <a:pt x="75476" y="17373"/>
                  </a:lnTo>
                  <a:lnTo>
                    <a:pt x="75958" y="16827"/>
                  </a:lnTo>
                  <a:lnTo>
                    <a:pt x="75958" y="15494"/>
                  </a:lnTo>
                  <a:close/>
                </a:path>
                <a:path w="92709" h="37464">
                  <a:moveTo>
                    <a:pt x="76225" y="24028"/>
                  </a:moveTo>
                  <a:lnTo>
                    <a:pt x="75692" y="23533"/>
                  </a:lnTo>
                  <a:lnTo>
                    <a:pt x="74371" y="23533"/>
                  </a:lnTo>
                  <a:lnTo>
                    <a:pt x="73799" y="24028"/>
                  </a:lnTo>
                  <a:lnTo>
                    <a:pt x="73799" y="24726"/>
                  </a:lnTo>
                  <a:lnTo>
                    <a:pt x="73799" y="25387"/>
                  </a:lnTo>
                  <a:lnTo>
                    <a:pt x="74371" y="25920"/>
                  </a:lnTo>
                  <a:lnTo>
                    <a:pt x="75692" y="25920"/>
                  </a:lnTo>
                  <a:lnTo>
                    <a:pt x="76225" y="25387"/>
                  </a:lnTo>
                  <a:lnTo>
                    <a:pt x="76225" y="24028"/>
                  </a:lnTo>
                  <a:close/>
                </a:path>
                <a:path w="92709" h="37464">
                  <a:moveTo>
                    <a:pt x="77431" y="11214"/>
                  </a:moveTo>
                  <a:lnTo>
                    <a:pt x="76923" y="10655"/>
                  </a:lnTo>
                  <a:lnTo>
                    <a:pt x="75590" y="10655"/>
                  </a:lnTo>
                  <a:lnTo>
                    <a:pt x="75044" y="11214"/>
                  </a:lnTo>
                  <a:lnTo>
                    <a:pt x="75044" y="11874"/>
                  </a:lnTo>
                  <a:lnTo>
                    <a:pt x="75044" y="12547"/>
                  </a:lnTo>
                  <a:lnTo>
                    <a:pt x="75590" y="13055"/>
                  </a:lnTo>
                  <a:lnTo>
                    <a:pt x="76923" y="13055"/>
                  </a:lnTo>
                  <a:lnTo>
                    <a:pt x="77431" y="12547"/>
                  </a:lnTo>
                  <a:lnTo>
                    <a:pt x="77431" y="11214"/>
                  </a:lnTo>
                  <a:close/>
                </a:path>
                <a:path w="92709" h="37464">
                  <a:moveTo>
                    <a:pt x="78257" y="26073"/>
                  </a:moveTo>
                  <a:lnTo>
                    <a:pt x="77724" y="25514"/>
                  </a:lnTo>
                  <a:lnTo>
                    <a:pt x="76339" y="25514"/>
                  </a:lnTo>
                  <a:lnTo>
                    <a:pt x="75844" y="26073"/>
                  </a:lnTo>
                  <a:lnTo>
                    <a:pt x="75844" y="26708"/>
                  </a:lnTo>
                  <a:lnTo>
                    <a:pt x="75844" y="27381"/>
                  </a:lnTo>
                  <a:lnTo>
                    <a:pt x="76339" y="27927"/>
                  </a:lnTo>
                  <a:lnTo>
                    <a:pt x="77724" y="27927"/>
                  </a:lnTo>
                  <a:lnTo>
                    <a:pt x="78257" y="27381"/>
                  </a:lnTo>
                  <a:lnTo>
                    <a:pt x="78257" y="26073"/>
                  </a:lnTo>
                  <a:close/>
                </a:path>
                <a:path w="92709" h="37464">
                  <a:moveTo>
                    <a:pt x="78511" y="18554"/>
                  </a:moveTo>
                  <a:lnTo>
                    <a:pt x="77990" y="18034"/>
                  </a:lnTo>
                  <a:lnTo>
                    <a:pt x="76644" y="18034"/>
                  </a:lnTo>
                  <a:lnTo>
                    <a:pt x="76098" y="18554"/>
                  </a:lnTo>
                  <a:lnTo>
                    <a:pt x="76098" y="19227"/>
                  </a:lnTo>
                  <a:lnTo>
                    <a:pt x="76098" y="19926"/>
                  </a:lnTo>
                  <a:lnTo>
                    <a:pt x="76644" y="20459"/>
                  </a:lnTo>
                  <a:lnTo>
                    <a:pt x="77990" y="20459"/>
                  </a:lnTo>
                  <a:lnTo>
                    <a:pt x="78511" y="19926"/>
                  </a:lnTo>
                  <a:lnTo>
                    <a:pt x="78511" y="18554"/>
                  </a:lnTo>
                  <a:close/>
                </a:path>
                <a:path w="92709" h="37464">
                  <a:moveTo>
                    <a:pt x="80124" y="6553"/>
                  </a:moveTo>
                  <a:lnTo>
                    <a:pt x="79603" y="5981"/>
                  </a:lnTo>
                  <a:lnTo>
                    <a:pt x="78257" y="5981"/>
                  </a:lnTo>
                  <a:lnTo>
                    <a:pt x="77724" y="6553"/>
                  </a:lnTo>
                  <a:lnTo>
                    <a:pt x="77724" y="7175"/>
                  </a:lnTo>
                  <a:lnTo>
                    <a:pt x="77724" y="7861"/>
                  </a:lnTo>
                  <a:lnTo>
                    <a:pt x="78257" y="8407"/>
                  </a:lnTo>
                  <a:lnTo>
                    <a:pt x="79603" y="8407"/>
                  </a:lnTo>
                  <a:lnTo>
                    <a:pt x="80124" y="7861"/>
                  </a:lnTo>
                  <a:lnTo>
                    <a:pt x="80124" y="6553"/>
                  </a:lnTo>
                  <a:close/>
                </a:path>
                <a:path w="92709" h="37464">
                  <a:moveTo>
                    <a:pt x="80784" y="13411"/>
                  </a:moveTo>
                  <a:lnTo>
                    <a:pt x="80238" y="12915"/>
                  </a:lnTo>
                  <a:lnTo>
                    <a:pt x="78905" y="12915"/>
                  </a:lnTo>
                  <a:lnTo>
                    <a:pt x="78384" y="13411"/>
                  </a:lnTo>
                  <a:lnTo>
                    <a:pt x="78384" y="14097"/>
                  </a:lnTo>
                  <a:lnTo>
                    <a:pt x="78384" y="14782"/>
                  </a:lnTo>
                  <a:lnTo>
                    <a:pt x="78905" y="15290"/>
                  </a:lnTo>
                  <a:lnTo>
                    <a:pt x="80238" y="15290"/>
                  </a:lnTo>
                  <a:lnTo>
                    <a:pt x="80784" y="14782"/>
                  </a:lnTo>
                  <a:lnTo>
                    <a:pt x="80784" y="13411"/>
                  </a:lnTo>
                  <a:close/>
                </a:path>
                <a:path w="92709" h="37464">
                  <a:moveTo>
                    <a:pt x="81584" y="19494"/>
                  </a:moveTo>
                  <a:lnTo>
                    <a:pt x="81038" y="18961"/>
                  </a:lnTo>
                  <a:lnTo>
                    <a:pt x="79705" y="18961"/>
                  </a:lnTo>
                  <a:lnTo>
                    <a:pt x="79171" y="19494"/>
                  </a:lnTo>
                  <a:lnTo>
                    <a:pt x="79171" y="20193"/>
                  </a:lnTo>
                  <a:lnTo>
                    <a:pt x="79171" y="20853"/>
                  </a:lnTo>
                  <a:lnTo>
                    <a:pt x="79705" y="21386"/>
                  </a:lnTo>
                  <a:lnTo>
                    <a:pt x="81038" y="21386"/>
                  </a:lnTo>
                  <a:lnTo>
                    <a:pt x="81584" y="20853"/>
                  </a:lnTo>
                  <a:lnTo>
                    <a:pt x="81584" y="19494"/>
                  </a:lnTo>
                  <a:close/>
                </a:path>
                <a:path w="92709" h="37464">
                  <a:moveTo>
                    <a:pt x="83197" y="6261"/>
                  </a:moveTo>
                  <a:lnTo>
                    <a:pt x="82664" y="5727"/>
                  </a:lnTo>
                  <a:lnTo>
                    <a:pt x="81318" y="5727"/>
                  </a:lnTo>
                  <a:lnTo>
                    <a:pt x="80784" y="6261"/>
                  </a:lnTo>
                  <a:lnTo>
                    <a:pt x="80784" y="6934"/>
                  </a:lnTo>
                  <a:lnTo>
                    <a:pt x="80784" y="7581"/>
                  </a:lnTo>
                  <a:lnTo>
                    <a:pt x="81318" y="8128"/>
                  </a:lnTo>
                  <a:lnTo>
                    <a:pt x="82664" y="8128"/>
                  </a:lnTo>
                  <a:lnTo>
                    <a:pt x="83197" y="7581"/>
                  </a:lnTo>
                  <a:lnTo>
                    <a:pt x="83197" y="6261"/>
                  </a:lnTo>
                  <a:close/>
                </a:path>
                <a:path w="92709" h="37464">
                  <a:moveTo>
                    <a:pt x="84277" y="16840"/>
                  </a:moveTo>
                  <a:lnTo>
                    <a:pt x="83743" y="16294"/>
                  </a:lnTo>
                  <a:lnTo>
                    <a:pt x="82397" y="16294"/>
                  </a:lnTo>
                  <a:lnTo>
                    <a:pt x="81864" y="16840"/>
                  </a:lnTo>
                  <a:lnTo>
                    <a:pt x="81864" y="17513"/>
                  </a:lnTo>
                  <a:lnTo>
                    <a:pt x="81864" y="18161"/>
                  </a:lnTo>
                  <a:lnTo>
                    <a:pt x="82397" y="18707"/>
                  </a:lnTo>
                  <a:lnTo>
                    <a:pt x="83743" y="18707"/>
                  </a:lnTo>
                  <a:lnTo>
                    <a:pt x="84277" y="18161"/>
                  </a:lnTo>
                  <a:lnTo>
                    <a:pt x="84277" y="16840"/>
                  </a:lnTo>
                  <a:close/>
                </a:path>
                <a:path w="92709" h="37464">
                  <a:moveTo>
                    <a:pt x="84429" y="10833"/>
                  </a:moveTo>
                  <a:lnTo>
                    <a:pt x="83896" y="10274"/>
                  </a:lnTo>
                  <a:lnTo>
                    <a:pt x="82588" y="10274"/>
                  </a:lnTo>
                  <a:lnTo>
                    <a:pt x="82042" y="10833"/>
                  </a:lnTo>
                  <a:lnTo>
                    <a:pt x="82042" y="11493"/>
                  </a:lnTo>
                  <a:lnTo>
                    <a:pt x="82042" y="12153"/>
                  </a:lnTo>
                  <a:lnTo>
                    <a:pt x="82588" y="12687"/>
                  </a:lnTo>
                  <a:lnTo>
                    <a:pt x="83896" y="12687"/>
                  </a:lnTo>
                  <a:lnTo>
                    <a:pt x="84429" y="12153"/>
                  </a:lnTo>
                  <a:lnTo>
                    <a:pt x="84429" y="10833"/>
                  </a:lnTo>
                  <a:close/>
                </a:path>
                <a:path w="92709" h="37464">
                  <a:moveTo>
                    <a:pt x="86931" y="8547"/>
                  </a:moveTo>
                  <a:lnTo>
                    <a:pt x="86423" y="7988"/>
                  </a:lnTo>
                  <a:lnTo>
                    <a:pt x="85077" y="7988"/>
                  </a:lnTo>
                  <a:lnTo>
                    <a:pt x="84531" y="8547"/>
                  </a:lnTo>
                  <a:lnTo>
                    <a:pt x="84531" y="9207"/>
                  </a:lnTo>
                  <a:lnTo>
                    <a:pt x="84531" y="9893"/>
                  </a:lnTo>
                  <a:lnTo>
                    <a:pt x="85077" y="10388"/>
                  </a:lnTo>
                  <a:lnTo>
                    <a:pt x="86423" y="10388"/>
                  </a:lnTo>
                  <a:lnTo>
                    <a:pt x="86931" y="9893"/>
                  </a:lnTo>
                  <a:lnTo>
                    <a:pt x="86931" y="8547"/>
                  </a:lnTo>
                  <a:close/>
                </a:path>
                <a:path w="92709" h="37464">
                  <a:moveTo>
                    <a:pt x="89496" y="13728"/>
                  </a:moveTo>
                  <a:lnTo>
                    <a:pt x="88950" y="13220"/>
                  </a:lnTo>
                  <a:lnTo>
                    <a:pt x="87604" y="13220"/>
                  </a:lnTo>
                  <a:lnTo>
                    <a:pt x="87071" y="13728"/>
                  </a:lnTo>
                  <a:lnTo>
                    <a:pt x="87071" y="14414"/>
                  </a:lnTo>
                  <a:lnTo>
                    <a:pt x="87071" y="15100"/>
                  </a:lnTo>
                  <a:lnTo>
                    <a:pt x="87604" y="15621"/>
                  </a:lnTo>
                  <a:lnTo>
                    <a:pt x="88950" y="15621"/>
                  </a:lnTo>
                  <a:lnTo>
                    <a:pt x="89496" y="15100"/>
                  </a:lnTo>
                  <a:lnTo>
                    <a:pt x="89496" y="13728"/>
                  </a:lnTo>
                  <a:close/>
                </a:path>
                <a:path w="92709" h="37464">
                  <a:moveTo>
                    <a:pt x="89598" y="10553"/>
                  </a:moveTo>
                  <a:lnTo>
                    <a:pt x="89077" y="10020"/>
                  </a:lnTo>
                  <a:lnTo>
                    <a:pt x="87718" y="10020"/>
                  </a:lnTo>
                  <a:lnTo>
                    <a:pt x="87185" y="10553"/>
                  </a:lnTo>
                  <a:lnTo>
                    <a:pt x="87185" y="11214"/>
                  </a:lnTo>
                  <a:lnTo>
                    <a:pt x="87185" y="11874"/>
                  </a:lnTo>
                  <a:lnTo>
                    <a:pt x="87718" y="12407"/>
                  </a:lnTo>
                  <a:lnTo>
                    <a:pt x="89077" y="12407"/>
                  </a:lnTo>
                  <a:lnTo>
                    <a:pt x="89598" y="11874"/>
                  </a:lnTo>
                  <a:lnTo>
                    <a:pt x="89598" y="10553"/>
                  </a:lnTo>
                  <a:close/>
                </a:path>
                <a:path w="92709" h="37464">
                  <a:moveTo>
                    <a:pt x="92290" y="8674"/>
                  </a:moveTo>
                  <a:lnTo>
                    <a:pt x="91757" y="8128"/>
                  </a:lnTo>
                  <a:lnTo>
                    <a:pt x="90398" y="8128"/>
                  </a:lnTo>
                  <a:lnTo>
                    <a:pt x="89865" y="8674"/>
                  </a:lnTo>
                  <a:lnTo>
                    <a:pt x="89865" y="9334"/>
                  </a:lnTo>
                  <a:lnTo>
                    <a:pt x="89865" y="10020"/>
                  </a:lnTo>
                  <a:lnTo>
                    <a:pt x="90398" y="10553"/>
                  </a:lnTo>
                  <a:lnTo>
                    <a:pt x="91757" y="10553"/>
                  </a:lnTo>
                  <a:lnTo>
                    <a:pt x="92290" y="10020"/>
                  </a:lnTo>
                  <a:lnTo>
                    <a:pt x="92290" y="8674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" name="object 210"/>
            <p:cNvSpPr/>
            <p:nvPr/>
          </p:nvSpPr>
          <p:spPr>
            <a:xfrm>
              <a:off x="6368072" y="4404505"/>
              <a:ext cx="337820" cy="352425"/>
            </a:xfrm>
            <a:custGeom>
              <a:avLst/>
              <a:gdLst/>
              <a:ahLst/>
              <a:cxnLst/>
              <a:rect l="l" t="t" r="r" b="b"/>
              <a:pathLst>
                <a:path w="337820" h="352425">
                  <a:moveTo>
                    <a:pt x="2286" y="99479"/>
                  </a:moveTo>
                  <a:lnTo>
                    <a:pt x="1905" y="99098"/>
                  </a:lnTo>
                  <a:lnTo>
                    <a:pt x="1066" y="99098"/>
                  </a:lnTo>
                  <a:lnTo>
                    <a:pt x="660" y="99479"/>
                  </a:lnTo>
                  <a:lnTo>
                    <a:pt x="660" y="99910"/>
                  </a:lnTo>
                  <a:lnTo>
                    <a:pt x="660" y="100368"/>
                  </a:lnTo>
                  <a:lnTo>
                    <a:pt x="1066" y="100711"/>
                  </a:lnTo>
                  <a:lnTo>
                    <a:pt x="1905" y="100711"/>
                  </a:lnTo>
                  <a:lnTo>
                    <a:pt x="2286" y="100368"/>
                  </a:lnTo>
                  <a:lnTo>
                    <a:pt x="2286" y="99479"/>
                  </a:lnTo>
                  <a:close/>
                </a:path>
                <a:path w="337820" h="352425">
                  <a:moveTo>
                    <a:pt x="3365" y="105879"/>
                  </a:moveTo>
                  <a:lnTo>
                    <a:pt x="3009" y="105537"/>
                  </a:lnTo>
                  <a:lnTo>
                    <a:pt x="2108" y="105537"/>
                  </a:lnTo>
                  <a:lnTo>
                    <a:pt x="1739" y="105879"/>
                  </a:lnTo>
                  <a:lnTo>
                    <a:pt x="1739" y="106337"/>
                  </a:lnTo>
                  <a:lnTo>
                    <a:pt x="1739" y="106756"/>
                  </a:lnTo>
                  <a:lnTo>
                    <a:pt x="2108" y="107137"/>
                  </a:lnTo>
                  <a:lnTo>
                    <a:pt x="3009" y="107137"/>
                  </a:lnTo>
                  <a:lnTo>
                    <a:pt x="3365" y="106756"/>
                  </a:lnTo>
                  <a:lnTo>
                    <a:pt x="3365" y="105879"/>
                  </a:lnTo>
                  <a:close/>
                </a:path>
                <a:path w="337820" h="352425">
                  <a:moveTo>
                    <a:pt x="3365" y="92494"/>
                  </a:moveTo>
                  <a:lnTo>
                    <a:pt x="3009" y="92138"/>
                  </a:lnTo>
                  <a:lnTo>
                    <a:pt x="2108" y="92138"/>
                  </a:lnTo>
                  <a:lnTo>
                    <a:pt x="1739" y="92494"/>
                  </a:lnTo>
                  <a:lnTo>
                    <a:pt x="1739" y="92976"/>
                  </a:lnTo>
                  <a:lnTo>
                    <a:pt x="1739" y="93395"/>
                  </a:lnTo>
                  <a:lnTo>
                    <a:pt x="2108" y="93751"/>
                  </a:lnTo>
                  <a:lnTo>
                    <a:pt x="3009" y="93751"/>
                  </a:lnTo>
                  <a:lnTo>
                    <a:pt x="3365" y="93395"/>
                  </a:lnTo>
                  <a:lnTo>
                    <a:pt x="3365" y="92494"/>
                  </a:lnTo>
                  <a:close/>
                </a:path>
                <a:path w="337820" h="352425">
                  <a:moveTo>
                    <a:pt x="3898" y="111239"/>
                  </a:moveTo>
                  <a:lnTo>
                    <a:pt x="3530" y="110871"/>
                  </a:lnTo>
                  <a:lnTo>
                    <a:pt x="2667" y="110871"/>
                  </a:lnTo>
                  <a:lnTo>
                    <a:pt x="2286" y="111239"/>
                  </a:lnTo>
                  <a:lnTo>
                    <a:pt x="2286" y="111671"/>
                  </a:lnTo>
                  <a:lnTo>
                    <a:pt x="2286" y="112115"/>
                  </a:lnTo>
                  <a:lnTo>
                    <a:pt x="2667" y="112483"/>
                  </a:lnTo>
                  <a:lnTo>
                    <a:pt x="3530" y="112483"/>
                  </a:lnTo>
                  <a:lnTo>
                    <a:pt x="3898" y="112115"/>
                  </a:lnTo>
                  <a:lnTo>
                    <a:pt x="3898" y="111239"/>
                  </a:lnTo>
                  <a:close/>
                </a:path>
                <a:path w="337820" h="352425">
                  <a:moveTo>
                    <a:pt x="4432" y="114465"/>
                  </a:moveTo>
                  <a:lnTo>
                    <a:pt x="4051" y="114084"/>
                  </a:lnTo>
                  <a:lnTo>
                    <a:pt x="3187" y="114084"/>
                  </a:lnTo>
                  <a:lnTo>
                    <a:pt x="2819" y="114465"/>
                  </a:lnTo>
                  <a:lnTo>
                    <a:pt x="2819" y="114871"/>
                  </a:lnTo>
                  <a:lnTo>
                    <a:pt x="1879" y="114833"/>
                  </a:lnTo>
                  <a:lnTo>
                    <a:pt x="1549" y="115201"/>
                  </a:lnTo>
                  <a:lnTo>
                    <a:pt x="1549" y="115620"/>
                  </a:lnTo>
                  <a:lnTo>
                    <a:pt x="1549" y="116078"/>
                  </a:lnTo>
                  <a:lnTo>
                    <a:pt x="1879" y="116408"/>
                  </a:lnTo>
                  <a:lnTo>
                    <a:pt x="2781" y="116408"/>
                  </a:lnTo>
                  <a:lnTo>
                    <a:pt x="3175" y="116078"/>
                  </a:lnTo>
                  <a:lnTo>
                    <a:pt x="3175" y="115684"/>
                  </a:lnTo>
                  <a:lnTo>
                    <a:pt x="4051" y="115697"/>
                  </a:lnTo>
                  <a:lnTo>
                    <a:pt x="4432" y="115290"/>
                  </a:lnTo>
                  <a:lnTo>
                    <a:pt x="4432" y="114465"/>
                  </a:lnTo>
                  <a:close/>
                </a:path>
                <a:path w="337820" h="352425">
                  <a:moveTo>
                    <a:pt x="4432" y="82892"/>
                  </a:moveTo>
                  <a:lnTo>
                    <a:pt x="4051" y="82499"/>
                  </a:lnTo>
                  <a:lnTo>
                    <a:pt x="3187" y="82499"/>
                  </a:lnTo>
                  <a:lnTo>
                    <a:pt x="2819" y="82892"/>
                  </a:lnTo>
                  <a:lnTo>
                    <a:pt x="2819" y="83312"/>
                  </a:lnTo>
                  <a:lnTo>
                    <a:pt x="2819" y="83781"/>
                  </a:lnTo>
                  <a:lnTo>
                    <a:pt x="3187" y="84124"/>
                  </a:lnTo>
                  <a:lnTo>
                    <a:pt x="4051" y="84124"/>
                  </a:lnTo>
                  <a:lnTo>
                    <a:pt x="4432" y="83781"/>
                  </a:lnTo>
                  <a:lnTo>
                    <a:pt x="4432" y="82892"/>
                  </a:lnTo>
                  <a:close/>
                </a:path>
                <a:path w="337820" h="352425">
                  <a:moveTo>
                    <a:pt x="7645" y="111239"/>
                  </a:moveTo>
                  <a:lnTo>
                    <a:pt x="7264" y="110871"/>
                  </a:lnTo>
                  <a:lnTo>
                    <a:pt x="6388" y="110871"/>
                  </a:lnTo>
                  <a:lnTo>
                    <a:pt x="6032" y="111239"/>
                  </a:lnTo>
                  <a:lnTo>
                    <a:pt x="6032" y="111671"/>
                  </a:lnTo>
                  <a:lnTo>
                    <a:pt x="6032" y="112115"/>
                  </a:lnTo>
                  <a:lnTo>
                    <a:pt x="6388" y="112483"/>
                  </a:lnTo>
                  <a:lnTo>
                    <a:pt x="7264" y="112483"/>
                  </a:lnTo>
                  <a:lnTo>
                    <a:pt x="7645" y="112115"/>
                  </a:lnTo>
                  <a:lnTo>
                    <a:pt x="7645" y="111239"/>
                  </a:lnTo>
                  <a:close/>
                </a:path>
                <a:path w="337820" h="352425">
                  <a:moveTo>
                    <a:pt x="8191" y="115531"/>
                  </a:moveTo>
                  <a:lnTo>
                    <a:pt x="7810" y="115176"/>
                  </a:lnTo>
                  <a:lnTo>
                    <a:pt x="6908" y="115176"/>
                  </a:lnTo>
                  <a:lnTo>
                    <a:pt x="6565" y="115531"/>
                  </a:lnTo>
                  <a:lnTo>
                    <a:pt x="6565" y="115963"/>
                  </a:lnTo>
                  <a:lnTo>
                    <a:pt x="6565" y="116408"/>
                  </a:lnTo>
                  <a:lnTo>
                    <a:pt x="6908" y="116776"/>
                  </a:lnTo>
                  <a:lnTo>
                    <a:pt x="7810" y="116776"/>
                  </a:lnTo>
                  <a:lnTo>
                    <a:pt x="8191" y="116408"/>
                  </a:lnTo>
                  <a:lnTo>
                    <a:pt x="8191" y="115531"/>
                  </a:lnTo>
                  <a:close/>
                </a:path>
                <a:path w="337820" h="352425">
                  <a:moveTo>
                    <a:pt x="8712" y="83426"/>
                  </a:moveTo>
                  <a:lnTo>
                    <a:pt x="8343" y="83032"/>
                  </a:lnTo>
                  <a:lnTo>
                    <a:pt x="7454" y="83032"/>
                  </a:lnTo>
                  <a:lnTo>
                    <a:pt x="7099" y="83426"/>
                  </a:lnTo>
                  <a:lnTo>
                    <a:pt x="7099" y="83870"/>
                  </a:lnTo>
                  <a:lnTo>
                    <a:pt x="7099" y="84289"/>
                  </a:lnTo>
                  <a:lnTo>
                    <a:pt x="7454" y="84658"/>
                  </a:lnTo>
                  <a:lnTo>
                    <a:pt x="8343" y="84658"/>
                  </a:lnTo>
                  <a:lnTo>
                    <a:pt x="8712" y="84289"/>
                  </a:lnTo>
                  <a:lnTo>
                    <a:pt x="8712" y="83426"/>
                  </a:lnTo>
                  <a:close/>
                </a:path>
                <a:path w="337820" h="352425">
                  <a:moveTo>
                    <a:pt x="9245" y="99479"/>
                  </a:moveTo>
                  <a:lnTo>
                    <a:pt x="8864" y="99098"/>
                  </a:lnTo>
                  <a:lnTo>
                    <a:pt x="8013" y="99098"/>
                  </a:lnTo>
                  <a:lnTo>
                    <a:pt x="7645" y="99479"/>
                  </a:lnTo>
                  <a:lnTo>
                    <a:pt x="7645" y="99910"/>
                  </a:lnTo>
                  <a:lnTo>
                    <a:pt x="7645" y="100368"/>
                  </a:lnTo>
                  <a:lnTo>
                    <a:pt x="8013" y="100711"/>
                  </a:lnTo>
                  <a:lnTo>
                    <a:pt x="8864" y="100711"/>
                  </a:lnTo>
                  <a:lnTo>
                    <a:pt x="9245" y="100368"/>
                  </a:lnTo>
                  <a:lnTo>
                    <a:pt x="9245" y="99479"/>
                  </a:lnTo>
                  <a:close/>
                </a:path>
                <a:path w="337820" h="352425">
                  <a:moveTo>
                    <a:pt x="9766" y="108064"/>
                  </a:moveTo>
                  <a:lnTo>
                    <a:pt x="9410" y="107683"/>
                  </a:lnTo>
                  <a:lnTo>
                    <a:pt x="8521" y="107683"/>
                  </a:lnTo>
                  <a:lnTo>
                    <a:pt x="8191" y="108064"/>
                  </a:lnTo>
                  <a:lnTo>
                    <a:pt x="8191" y="108445"/>
                  </a:lnTo>
                  <a:lnTo>
                    <a:pt x="8191" y="108902"/>
                  </a:lnTo>
                  <a:lnTo>
                    <a:pt x="8521" y="109283"/>
                  </a:lnTo>
                  <a:lnTo>
                    <a:pt x="9410" y="109283"/>
                  </a:lnTo>
                  <a:lnTo>
                    <a:pt x="9766" y="108902"/>
                  </a:lnTo>
                  <a:lnTo>
                    <a:pt x="9766" y="108064"/>
                  </a:lnTo>
                  <a:close/>
                </a:path>
                <a:path w="337820" h="352425">
                  <a:moveTo>
                    <a:pt x="9766" y="92494"/>
                  </a:moveTo>
                  <a:lnTo>
                    <a:pt x="9410" y="92138"/>
                  </a:lnTo>
                  <a:lnTo>
                    <a:pt x="8521" y="92138"/>
                  </a:lnTo>
                  <a:lnTo>
                    <a:pt x="8191" y="92494"/>
                  </a:lnTo>
                  <a:lnTo>
                    <a:pt x="8191" y="92976"/>
                  </a:lnTo>
                  <a:lnTo>
                    <a:pt x="7810" y="92684"/>
                  </a:lnTo>
                  <a:lnTo>
                    <a:pt x="6908" y="92684"/>
                  </a:lnTo>
                  <a:lnTo>
                    <a:pt x="6565" y="93040"/>
                  </a:lnTo>
                  <a:lnTo>
                    <a:pt x="6565" y="93522"/>
                  </a:lnTo>
                  <a:lnTo>
                    <a:pt x="6565" y="93941"/>
                  </a:lnTo>
                  <a:lnTo>
                    <a:pt x="6908" y="94284"/>
                  </a:lnTo>
                  <a:lnTo>
                    <a:pt x="7810" y="94284"/>
                  </a:lnTo>
                  <a:lnTo>
                    <a:pt x="8191" y="93941"/>
                  </a:lnTo>
                  <a:lnTo>
                    <a:pt x="8191" y="93395"/>
                  </a:lnTo>
                  <a:lnTo>
                    <a:pt x="8521" y="93751"/>
                  </a:lnTo>
                  <a:lnTo>
                    <a:pt x="9410" y="93751"/>
                  </a:lnTo>
                  <a:lnTo>
                    <a:pt x="9766" y="93395"/>
                  </a:lnTo>
                  <a:lnTo>
                    <a:pt x="9766" y="92494"/>
                  </a:lnTo>
                  <a:close/>
                </a:path>
                <a:path w="337820" h="352425">
                  <a:moveTo>
                    <a:pt x="10858" y="111772"/>
                  </a:moveTo>
                  <a:lnTo>
                    <a:pt x="10477" y="111404"/>
                  </a:lnTo>
                  <a:lnTo>
                    <a:pt x="9601" y="111404"/>
                  </a:lnTo>
                  <a:lnTo>
                    <a:pt x="9245" y="111772"/>
                  </a:lnTo>
                  <a:lnTo>
                    <a:pt x="9245" y="112217"/>
                  </a:lnTo>
                  <a:lnTo>
                    <a:pt x="9245" y="112661"/>
                  </a:lnTo>
                  <a:lnTo>
                    <a:pt x="9601" y="113017"/>
                  </a:lnTo>
                  <a:lnTo>
                    <a:pt x="10477" y="113017"/>
                  </a:lnTo>
                  <a:lnTo>
                    <a:pt x="10858" y="112661"/>
                  </a:lnTo>
                  <a:lnTo>
                    <a:pt x="10858" y="111772"/>
                  </a:lnTo>
                  <a:close/>
                </a:path>
                <a:path w="337820" h="352425">
                  <a:moveTo>
                    <a:pt x="11366" y="105879"/>
                  </a:moveTo>
                  <a:lnTo>
                    <a:pt x="11010" y="105537"/>
                  </a:lnTo>
                  <a:lnTo>
                    <a:pt x="10121" y="105537"/>
                  </a:lnTo>
                  <a:lnTo>
                    <a:pt x="9753" y="105879"/>
                  </a:lnTo>
                  <a:lnTo>
                    <a:pt x="9753" y="106337"/>
                  </a:lnTo>
                  <a:lnTo>
                    <a:pt x="9753" y="106756"/>
                  </a:lnTo>
                  <a:lnTo>
                    <a:pt x="10121" y="107137"/>
                  </a:lnTo>
                  <a:lnTo>
                    <a:pt x="11010" y="107137"/>
                  </a:lnTo>
                  <a:lnTo>
                    <a:pt x="11366" y="106756"/>
                  </a:lnTo>
                  <a:lnTo>
                    <a:pt x="11366" y="105879"/>
                  </a:lnTo>
                  <a:close/>
                </a:path>
                <a:path w="337820" h="352425">
                  <a:moveTo>
                    <a:pt x="12458" y="99479"/>
                  </a:moveTo>
                  <a:lnTo>
                    <a:pt x="12090" y="99098"/>
                  </a:lnTo>
                  <a:lnTo>
                    <a:pt x="11214" y="99098"/>
                  </a:lnTo>
                  <a:lnTo>
                    <a:pt x="10858" y="99479"/>
                  </a:lnTo>
                  <a:lnTo>
                    <a:pt x="10858" y="99910"/>
                  </a:lnTo>
                  <a:lnTo>
                    <a:pt x="10858" y="100368"/>
                  </a:lnTo>
                  <a:lnTo>
                    <a:pt x="11214" y="100711"/>
                  </a:lnTo>
                  <a:lnTo>
                    <a:pt x="12090" y="100711"/>
                  </a:lnTo>
                  <a:lnTo>
                    <a:pt x="12458" y="100368"/>
                  </a:lnTo>
                  <a:lnTo>
                    <a:pt x="12458" y="99479"/>
                  </a:lnTo>
                  <a:close/>
                </a:path>
                <a:path w="337820" h="352425">
                  <a:moveTo>
                    <a:pt x="13512" y="106959"/>
                  </a:moveTo>
                  <a:lnTo>
                    <a:pt x="13169" y="106591"/>
                  </a:lnTo>
                  <a:lnTo>
                    <a:pt x="12280" y="106591"/>
                  </a:lnTo>
                  <a:lnTo>
                    <a:pt x="11925" y="106959"/>
                  </a:lnTo>
                  <a:lnTo>
                    <a:pt x="11925" y="107416"/>
                  </a:lnTo>
                  <a:lnTo>
                    <a:pt x="11925" y="107848"/>
                  </a:lnTo>
                  <a:lnTo>
                    <a:pt x="12280" y="108165"/>
                  </a:lnTo>
                  <a:lnTo>
                    <a:pt x="13169" y="108165"/>
                  </a:lnTo>
                  <a:lnTo>
                    <a:pt x="13512" y="107848"/>
                  </a:lnTo>
                  <a:lnTo>
                    <a:pt x="13512" y="106959"/>
                  </a:lnTo>
                  <a:close/>
                </a:path>
                <a:path w="337820" h="352425">
                  <a:moveTo>
                    <a:pt x="13512" y="92494"/>
                  </a:moveTo>
                  <a:lnTo>
                    <a:pt x="13169" y="92138"/>
                  </a:lnTo>
                  <a:lnTo>
                    <a:pt x="12280" y="92138"/>
                  </a:lnTo>
                  <a:lnTo>
                    <a:pt x="11925" y="92494"/>
                  </a:lnTo>
                  <a:lnTo>
                    <a:pt x="11925" y="92976"/>
                  </a:lnTo>
                  <a:lnTo>
                    <a:pt x="11925" y="93395"/>
                  </a:lnTo>
                  <a:lnTo>
                    <a:pt x="12280" y="93751"/>
                  </a:lnTo>
                  <a:lnTo>
                    <a:pt x="13169" y="93751"/>
                  </a:lnTo>
                  <a:lnTo>
                    <a:pt x="13512" y="93395"/>
                  </a:lnTo>
                  <a:lnTo>
                    <a:pt x="13512" y="92494"/>
                  </a:lnTo>
                  <a:close/>
                </a:path>
                <a:path w="337820" h="352425">
                  <a:moveTo>
                    <a:pt x="15659" y="105371"/>
                  </a:moveTo>
                  <a:lnTo>
                    <a:pt x="15303" y="105003"/>
                  </a:lnTo>
                  <a:lnTo>
                    <a:pt x="14439" y="105003"/>
                  </a:lnTo>
                  <a:lnTo>
                    <a:pt x="14046" y="105371"/>
                  </a:lnTo>
                  <a:lnTo>
                    <a:pt x="14046" y="105791"/>
                  </a:lnTo>
                  <a:lnTo>
                    <a:pt x="14046" y="106222"/>
                  </a:lnTo>
                  <a:lnTo>
                    <a:pt x="14439" y="106591"/>
                  </a:lnTo>
                  <a:lnTo>
                    <a:pt x="15303" y="106591"/>
                  </a:lnTo>
                  <a:lnTo>
                    <a:pt x="15659" y="106222"/>
                  </a:lnTo>
                  <a:lnTo>
                    <a:pt x="15659" y="105371"/>
                  </a:lnTo>
                  <a:close/>
                </a:path>
                <a:path w="337820" h="352425">
                  <a:moveTo>
                    <a:pt x="15659" y="92494"/>
                  </a:moveTo>
                  <a:lnTo>
                    <a:pt x="15303" y="92138"/>
                  </a:lnTo>
                  <a:lnTo>
                    <a:pt x="14439" y="92138"/>
                  </a:lnTo>
                  <a:lnTo>
                    <a:pt x="14046" y="92494"/>
                  </a:lnTo>
                  <a:lnTo>
                    <a:pt x="14046" y="92976"/>
                  </a:lnTo>
                  <a:lnTo>
                    <a:pt x="14046" y="93395"/>
                  </a:lnTo>
                  <a:lnTo>
                    <a:pt x="14439" y="93751"/>
                  </a:lnTo>
                  <a:lnTo>
                    <a:pt x="15303" y="93751"/>
                  </a:lnTo>
                  <a:lnTo>
                    <a:pt x="15659" y="93395"/>
                  </a:lnTo>
                  <a:lnTo>
                    <a:pt x="15659" y="92494"/>
                  </a:lnTo>
                  <a:close/>
                </a:path>
                <a:path w="337820" h="352425">
                  <a:moveTo>
                    <a:pt x="16179" y="99479"/>
                  </a:moveTo>
                  <a:lnTo>
                    <a:pt x="15849" y="99098"/>
                  </a:lnTo>
                  <a:lnTo>
                    <a:pt x="14960" y="99098"/>
                  </a:lnTo>
                  <a:lnTo>
                    <a:pt x="14579" y="99479"/>
                  </a:lnTo>
                  <a:lnTo>
                    <a:pt x="14579" y="99910"/>
                  </a:lnTo>
                  <a:lnTo>
                    <a:pt x="14579" y="100368"/>
                  </a:lnTo>
                  <a:lnTo>
                    <a:pt x="14960" y="100711"/>
                  </a:lnTo>
                  <a:lnTo>
                    <a:pt x="15849" y="100711"/>
                  </a:lnTo>
                  <a:lnTo>
                    <a:pt x="16179" y="100368"/>
                  </a:lnTo>
                  <a:lnTo>
                    <a:pt x="16179" y="99479"/>
                  </a:lnTo>
                  <a:close/>
                </a:path>
                <a:path w="337820" h="352425">
                  <a:moveTo>
                    <a:pt x="18884" y="98933"/>
                  </a:moveTo>
                  <a:lnTo>
                    <a:pt x="18478" y="98577"/>
                  </a:lnTo>
                  <a:lnTo>
                    <a:pt x="17653" y="98577"/>
                  </a:lnTo>
                  <a:lnTo>
                    <a:pt x="17259" y="98933"/>
                  </a:lnTo>
                  <a:lnTo>
                    <a:pt x="17259" y="99377"/>
                  </a:lnTo>
                  <a:lnTo>
                    <a:pt x="17259" y="99809"/>
                  </a:lnTo>
                  <a:lnTo>
                    <a:pt x="17653" y="100164"/>
                  </a:lnTo>
                  <a:lnTo>
                    <a:pt x="18478" y="100164"/>
                  </a:lnTo>
                  <a:lnTo>
                    <a:pt x="18884" y="99809"/>
                  </a:lnTo>
                  <a:lnTo>
                    <a:pt x="18884" y="98933"/>
                  </a:lnTo>
                  <a:close/>
                </a:path>
                <a:path w="337820" h="352425">
                  <a:moveTo>
                    <a:pt x="18884" y="93040"/>
                  </a:moveTo>
                  <a:lnTo>
                    <a:pt x="18478" y="92684"/>
                  </a:lnTo>
                  <a:lnTo>
                    <a:pt x="17653" y="92684"/>
                  </a:lnTo>
                  <a:lnTo>
                    <a:pt x="17259" y="93040"/>
                  </a:lnTo>
                  <a:lnTo>
                    <a:pt x="17259" y="93522"/>
                  </a:lnTo>
                  <a:lnTo>
                    <a:pt x="17259" y="93941"/>
                  </a:lnTo>
                  <a:lnTo>
                    <a:pt x="17653" y="94284"/>
                  </a:lnTo>
                  <a:lnTo>
                    <a:pt x="18478" y="94284"/>
                  </a:lnTo>
                  <a:lnTo>
                    <a:pt x="18884" y="93941"/>
                  </a:lnTo>
                  <a:lnTo>
                    <a:pt x="18884" y="93040"/>
                  </a:lnTo>
                  <a:close/>
                </a:path>
                <a:path w="337820" h="352425">
                  <a:moveTo>
                    <a:pt x="19951" y="104838"/>
                  </a:moveTo>
                  <a:lnTo>
                    <a:pt x="19570" y="104470"/>
                  </a:lnTo>
                  <a:lnTo>
                    <a:pt x="18707" y="104470"/>
                  </a:lnTo>
                  <a:lnTo>
                    <a:pt x="18338" y="104838"/>
                  </a:lnTo>
                  <a:lnTo>
                    <a:pt x="18338" y="105257"/>
                  </a:lnTo>
                  <a:lnTo>
                    <a:pt x="18338" y="105689"/>
                  </a:lnTo>
                  <a:lnTo>
                    <a:pt x="18707" y="106070"/>
                  </a:lnTo>
                  <a:lnTo>
                    <a:pt x="19570" y="106070"/>
                  </a:lnTo>
                  <a:lnTo>
                    <a:pt x="19951" y="105689"/>
                  </a:lnTo>
                  <a:lnTo>
                    <a:pt x="19951" y="104838"/>
                  </a:lnTo>
                  <a:close/>
                </a:path>
                <a:path w="337820" h="352425">
                  <a:moveTo>
                    <a:pt x="22631" y="98933"/>
                  </a:moveTo>
                  <a:lnTo>
                    <a:pt x="22250" y="98577"/>
                  </a:lnTo>
                  <a:lnTo>
                    <a:pt x="21361" y="98577"/>
                  </a:lnTo>
                  <a:lnTo>
                    <a:pt x="21018" y="98933"/>
                  </a:lnTo>
                  <a:lnTo>
                    <a:pt x="21018" y="99377"/>
                  </a:lnTo>
                  <a:lnTo>
                    <a:pt x="21018" y="99809"/>
                  </a:lnTo>
                  <a:lnTo>
                    <a:pt x="21361" y="100164"/>
                  </a:lnTo>
                  <a:lnTo>
                    <a:pt x="22250" y="100164"/>
                  </a:lnTo>
                  <a:lnTo>
                    <a:pt x="22631" y="99809"/>
                  </a:lnTo>
                  <a:lnTo>
                    <a:pt x="22631" y="98933"/>
                  </a:lnTo>
                  <a:close/>
                </a:path>
                <a:path w="337820" h="352425">
                  <a:moveTo>
                    <a:pt x="27863" y="95719"/>
                  </a:moveTo>
                  <a:lnTo>
                    <a:pt x="27838" y="95580"/>
                  </a:lnTo>
                  <a:lnTo>
                    <a:pt x="27749" y="94957"/>
                  </a:lnTo>
                  <a:lnTo>
                    <a:pt x="27673" y="94792"/>
                  </a:lnTo>
                  <a:lnTo>
                    <a:pt x="27406" y="94589"/>
                  </a:lnTo>
                  <a:lnTo>
                    <a:pt x="23964" y="90411"/>
                  </a:lnTo>
                  <a:lnTo>
                    <a:pt x="20091" y="87757"/>
                  </a:lnTo>
                  <a:lnTo>
                    <a:pt x="15887" y="85026"/>
                  </a:lnTo>
                  <a:lnTo>
                    <a:pt x="11938" y="82486"/>
                  </a:lnTo>
                  <a:lnTo>
                    <a:pt x="8445" y="80149"/>
                  </a:lnTo>
                  <a:lnTo>
                    <a:pt x="3873" y="76581"/>
                  </a:lnTo>
                  <a:lnTo>
                    <a:pt x="3302" y="75895"/>
                  </a:lnTo>
                  <a:lnTo>
                    <a:pt x="2921" y="75387"/>
                  </a:lnTo>
                  <a:lnTo>
                    <a:pt x="1549" y="75095"/>
                  </a:lnTo>
                  <a:lnTo>
                    <a:pt x="1155" y="74930"/>
                  </a:lnTo>
                  <a:lnTo>
                    <a:pt x="660" y="75095"/>
                  </a:lnTo>
                  <a:lnTo>
                    <a:pt x="292" y="75895"/>
                  </a:lnTo>
                  <a:lnTo>
                    <a:pt x="546" y="76581"/>
                  </a:lnTo>
                  <a:lnTo>
                    <a:pt x="889" y="76581"/>
                  </a:lnTo>
                  <a:lnTo>
                    <a:pt x="3352" y="77635"/>
                  </a:lnTo>
                  <a:lnTo>
                    <a:pt x="4978" y="79794"/>
                  </a:lnTo>
                  <a:lnTo>
                    <a:pt x="7327" y="81203"/>
                  </a:lnTo>
                  <a:lnTo>
                    <a:pt x="10071" y="82791"/>
                  </a:lnTo>
                  <a:lnTo>
                    <a:pt x="12166" y="84861"/>
                  </a:lnTo>
                  <a:lnTo>
                    <a:pt x="19215" y="88912"/>
                  </a:lnTo>
                  <a:lnTo>
                    <a:pt x="23088" y="91744"/>
                  </a:lnTo>
                  <a:lnTo>
                    <a:pt x="26085" y="95580"/>
                  </a:lnTo>
                  <a:lnTo>
                    <a:pt x="26263" y="95719"/>
                  </a:lnTo>
                  <a:lnTo>
                    <a:pt x="26263" y="95580"/>
                  </a:lnTo>
                  <a:lnTo>
                    <a:pt x="26390" y="95719"/>
                  </a:lnTo>
                  <a:lnTo>
                    <a:pt x="27863" y="95719"/>
                  </a:lnTo>
                  <a:close/>
                </a:path>
                <a:path w="337820" h="352425">
                  <a:moveTo>
                    <a:pt x="28663" y="102095"/>
                  </a:moveTo>
                  <a:lnTo>
                    <a:pt x="27876" y="100317"/>
                  </a:lnTo>
                  <a:lnTo>
                    <a:pt x="27749" y="98463"/>
                  </a:lnTo>
                  <a:lnTo>
                    <a:pt x="27863" y="97256"/>
                  </a:lnTo>
                  <a:lnTo>
                    <a:pt x="27889" y="95935"/>
                  </a:lnTo>
                  <a:lnTo>
                    <a:pt x="26758" y="95935"/>
                  </a:lnTo>
                  <a:lnTo>
                    <a:pt x="26530" y="95783"/>
                  </a:lnTo>
                  <a:lnTo>
                    <a:pt x="25704" y="96075"/>
                  </a:lnTo>
                  <a:lnTo>
                    <a:pt x="25577" y="96977"/>
                  </a:lnTo>
                  <a:lnTo>
                    <a:pt x="25946" y="98158"/>
                  </a:lnTo>
                  <a:lnTo>
                    <a:pt x="25654" y="98577"/>
                  </a:lnTo>
                  <a:lnTo>
                    <a:pt x="25107" y="99631"/>
                  </a:lnTo>
                  <a:lnTo>
                    <a:pt x="24980" y="99872"/>
                  </a:lnTo>
                  <a:lnTo>
                    <a:pt x="24790" y="100126"/>
                  </a:lnTo>
                  <a:lnTo>
                    <a:pt x="24536" y="100126"/>
                  </a:lnTo>
                  <a:lnTo>
                    <a:pt x="24434" y="100368"/>
                  </a:lnTo>
                  <a:lnTo>
                    <a:pt x="22186" y="104927"/>
                  </a:lnTo>
                  <a:lnTo>
                    <a:pt x="18097" y="107886"/>
                  </a:lnTo>
                  <a:lnTo>
                    <a:pt x="14960" y="111658"/>
                  </a:lnTo>
                  <a:lnTo>
                    <a:pt x="9753" y="115658"/>
                  </a:lnTo>
                  <a:lnTo>
                    <a:pt x="6388" y="121793"/>
                  </a:lnTo>
                  <a:lnTo>
                    <a:pt x="114" y="125031"/>
                  </a:lnTo>
                  <a:lnTo>
                    <a:pt x="0" y="125526"/>
                  </a:lnTo>
                  <a:lnTo>
                    <a:pt x="190" y="125920"/>
                  </a:lnTo>
                  <a:lnTo>
                    <a:pt x="406" y="126301"/>
                  </a:lnTo>
                  <a:lnTo>
                    <a:pt x="889" y="126453"/>
                  </a:lnTo>
                  <a:lnTo>
                    <a:pt x="7366" y="123151"/>
                  </a:lnTo>
                  <a:lnTo>
                    <a:pt x="10909" y="117208"/>
                  </a:lnTo>
                  <a:lnTo>
                    <a:pt x="18796" y="110223"/>
                  </a:lnTo>
                  <a:lnTo>
                    <a:pt x="21145" y="107886"/>
                  </a:lnTo>
                  <a:lnTo>
                    <a:pt x="25374" y="102057"/>
                  </a:lnTo>
                  <a:lnTo>
                    <a:pt x="26530" y="100825"/>
                  </a:lnTo>
                  <a:lnTo>
                    <a:pt x="26924" y="102095"/>
                  </a:lnTo>
                  <a:lnTo>
                    <a:pt x="27025" y="102412"/>
                  </a:lnTo>
                  <a:lnTo>
                    <a:pt x="27114" y="102704"/>
                  </a:lnTo>
                  <a:lnTo>
                    <a:pt x="27152" y="102844"/>
                  </a:lnTo>
                  <a:lnTo>
                    <a:pt x="27317" y="102704"/>
                  </a:lnTo>
                  <a:lnTo>
                    <a:pt x="27241" y="102844"/>
                  </a:lnTo>
                  <a:lnTo>
                    <a:pt x="27152" y="103035"/>
                  </a:lnTo>
                  <a:lnTo>
                    <a:pt x="27114" y="102704"/>
                  </a:lnTo>
                  <a:lnTo>
                    <a:pt x="23977" y="105041"/>
                  </a:lnTo>
                  <a:lnTo>
                    <a:pt x="21297" y="107988"/>
                  </a:lnTo>
                  <a:lnTo>
                    <a:pt x="15201" y="115176"/>
                  </a:lnTo>
                  <a:lnTo>
                    <a:pt x="12090" y="119062"/>
                  </a:lnTo>
                  <a:lnTo>
                    <a:pt x="6692" y="126530"/>
                  </a:lnTo>
                  <a:lnTo>
                    <a:pt x="3937" y="128308"/>
                  </a:lnTo>
                  <a:lnTo>
                    <a:pt x="1358" y="130517"/>
                  </a:lnTo>
                  <a:lnTo>
                    <a:pt x="1016" y="130771"/>
                  </a:lnTo>
                  <a:lnTo>
                    <a:pt x="965" y="131305"/>
                  </a:lnTo>
                  <a:lnTo>
                    <a:pt x="1206" y="131622"/>
                  </a:lnTo>
                  <a:lnTo>
                    <a:pt x="1511" y="132067"/>
                  </a:lnTo>
                  <a:lnTo>
                    <a:pt x="1981" y="132067"/>
                  </a:lnTo>
                  <a:lnTo>
                    <a:pt x="2336" y="131813"/>
                  </a:lnTo>
                  <a:lnTo>
                    <a:pt x="3162" y="131305"/>
                  </a:lnTo>
                  <a:lnTo>
                    <a:pt x="3581" y="130771"/>
                  </a:lnTo>
                  <a:lnTo>
                    <a:pt x="3746" y="130517"/>
                  </a:lnTo>
                  <a:lnTo>
                    <a:pt x="4737" y="129794"/>
                  </a:lnTo>
                  <a:lnTo>
                    <a:pt x="9829" y="126250"/>
                  </a:lnTo>
                  <a:lnTo>
                    <a:pt x="12166" y="121145"/>
                  </a:lnTo>
                  <a:lnTo>
                    <a:pt x="19761" y="112395"/>
                  </a:lnTo>
                  <a:lnTo>
                    <a:pt x="22923" y="107988"/>
                  </a:lnTo>
                  <a:lnTo>
                    <a:pt x="27266" y="104495"/>
                  </a:lnTo>
                  <a:lnTo>
                    <a:pt x="28663" y="103505"/>
                  </a:lnTo>
                  <a:lnTo>
                    <a:pt x="28663" y="103035"/>
                  </a:lnTo>
                  <a:lnTo>
                    <a:pt x="28663" y="102412"/>
                  </a:lnTo>
                  <a:lnTo>
                    <a:pt x="28663" y="102095"/>
                  </a:lnTo>
                  <a:close/>
                </a:path>
                <a:path w="337820" h="352425">
                  <a:moveTo>
                    <a:pt x="37452" y="63512"/>
                  </a:moveTo>
                  <a:lnTo>
                    <a:pt x="37287" y="63030"/>
                  </a:lnTo>
                  <a:lnTo>
                    <a:pt x="36906" y="62814"/>
                  </a:lnTo>
                  <a:lnTo>
                    <a:pt x="30988" y="59055"/>
                  </a:lnTo>
                  <a:lnTo>
                    <a:pt x="24498" y="56464"/>
                  </a:lnTo>
                  <a:lnTo>
                    <a:pt x="18465" y="52971"/>
                  </a:lnTo>
                  <a:lnTo>
                    <a:pt x="18097" y="52692"/>
                  </a:lnTo>
                  <a:lnTo>
                    <a:pt x="17602" y="52857"/>
                  </a:lnTo>
                  <a:lnTo>
                    <a:pt x="17157" y="53632"/>
                  </a:lnTo>
                  <a:lnTo>
                    <a:pt x="17284" y="54102"/>
                  </a:lnTo>
                  <a:lnTo>
                    <a:pt x="17665" y="54305"/>
                  </a:lnTo>
                  <a:lnTo>
                    <a:pt x="23749" y="57835"/>
                  </a:lnTo>
                  <a:lnTo>
                    <a:pt x="30175" y="60604"/>
                  </a:lnTo>
                  <a:lnTo>
                    <a:pt x="36537" y="64477"/>
                  </a:lnTo>
                  <a:lnTo>
                    <a:pt x="37020" y="64300"/>
                  </a:lnTo>
                  <a:lnTo>
                    <a:pt x="37223" y="63893"/>
                  </a:lnTo>
                  <a:lnTo>
                    <a:pt x="37452" y="63512"/>
                  </a:lnTo>
                  <a:close/>
                </a:path>
                <a:path w="337820" h="352425">
                  <a:moveTo>
                    <a:pt x="37896" y="59131"/>
                  </a:moveTo>
                  <a:lnTo>
                    <a:pt x="37680" y="58661"/>
                  </a:lnTo>
                  <a:lnTo>
                    <a:pt x="37299" y="58483"/>
                  </a:lnTo>
                  <a:lnTo>
                    <a:pt x="31648" y="56235"/>
                  </a:lnTo>
                  <a:lnTo>
                    <a:pt x="26365" y="53111"/>
                  </a:lnTo>
                  <a:lnTo>
                    <a:pt x="20396" y="50304"/>
                  </a:lnTo>
                  <a:lnTo>
                    <a:pt x="19939" y="50482"/>
                  </a:lnTo>
                  <a:lnTo>
                    <a:pt x="19570" y="51282"/>
                  </a:lnTo>
                  <a:lnTo>
                    <a:pt x="19723" y="51752"/>
                  </a:lnTo>
                  <a:lnTo>
                    <a:pt x="20104" y="51943"/>
                  </a:lnTo>
                  <a:lnTo>
                    <a:pt x="25666" y="54546"/>
                  </a:lnTo>
                  <a:lnTo>
                    <a:pt x="30949" y="57696"/>
                  </a:lnTo>
                  <a:lnTo>
                    <a:pt x="37096" y="60147"/>
                  </a:lnTo>
                  <a:lnTo>
                    <a:pt x="37528" y="59969"/>
                  </a:lnTo>
                  <a:lnTo>
                    <a:pt x="37896" y="59131"/>
                  </a:lnTo>
                  <a:close/>
                </a:path>
                <a:path w="337820" h="352425">
                  <a:moveTo>
                    <a:pt x="65493" y="73698"/>
                  </a:moveTo>
                  <a:lnTo>
                    <a:pt x="65189" y="73380"/>
                  </a:lnTo>
                  <a:lnTo>
                    <a:pt x="61772" y="70548"/>
                  </a:lnTo>
                  <a:lnTo>
                    <a:pt x="57645" y="68770"/>
                  </a:lnTo>
                  <a:lnTo>
                    <a:pt x="53276" y="66611"/>
                  </a:lnTo>
                  <a:lnTo>
                    <a:pt x="52819" y="66802"/>
                  </a:lnTo>
                  <a:lnTo>
                    <a:pt x="52666" y="67233"/>
                  </a:lnTo>
                  <a:lnTo>
                    <a:pt x="52476" y="67652"/>
                  </a:lnTo>
                  <a:lnTo>
                    <a:pt x="52666" y="68110"/>
                  </a:lnTo>
                  <a:lnTo>
                    <a:pt x="53060" y="68287"/>
                  </a:lnTo>
                  <a:lnTo>
                    <a:pt x="56832" y="70129"/>
                  </a:lnTo>
                  <a:lnTo>
                    <a:pt x="60756" y="71856"/>
                  </a:lnTo>
                  <a:lnTo>
                    <a:pt x="64020" y="74485"/>
                  </a:lnTo>
                  <a:lnTo>
                    <a:pt x="64338" y="74828"/>
                  </a:lnTo>
                  <a:lnTo>
                    <a:pt x="64846" y="74828"/>
                  </a:lnTo>
                  <a:lnTo>
                    <a:pt x="65138" y="74510"/>
                  </a:lnTo>
                  <a:lnTo>
                    <a:pt x="65481" y="74193"/>
                  </a:lnTo>
                  <a:lnTo>
                    <a:pt x="65493" y="73698"/>
                  </a:lnTo>
                  <a:close/>
                </a:path>
                <a:path w="337820" h="352425">
                  <a:moveTo>
                    <a:pt x="65684" y="79019"/>
                  </a:moveTo>
                  <a:lnTo>
                    <a:pt x="65582" y="78498"/>
                  </a:lnTo>
                  <a:lnTo>
                    <a:pt x="65189" y="78295"/>
                  </a:lnTo>
                  <a:lnTo>
                    <a:pt x="63957" y="77470"/>
                  </a:lnTo>
                  <a:lnTo>
                    <a:pt x="62611" y="76860"/>
                  </a:lnTo>
                  <a:lnTo>
                    <a:pt x="61214" y="76276"/>
                  </a:lnTo>
                  <a:lnTo>
                    <a:pt x="57543" y="74650"/>
                  </a:lnTo>
                  <a:lnTo>
                    <a:pt x="54317" y="72275"/>
                  </a:lnTo>
                  <a:lnTo>
                    <a:pt x="50660" y="70497"/>
                  </a:lnTo>
                  <a:lnTo>
                    <a:pt x="50266" y="70370"/>
                  </a:lnTo>
                  <a:lnTo>
                    <a:pt x="49834" y="70599"/>
                  </a:lnTo>
                  <a:lnTo>
                    <a:pt x="49530" y="71462"/>
                  </a:lnTo>
                  <a:lnTo>
                    <a:pt x="49745" y="71932"/>
                  </a:lnTo>
                  <a:lnTo>
                    <a:pt x="50177" y="72034"/>
                  </a:lnTo>
                  <a:lnTo>
                    <a:pt x="54317" y="74041"/>
                  </a:lnTo>
                  <a:lnTo>
                    <a:pt x="57962" y="76873"/>
                  </a:lnTo>
                  <a:lnTo>
                    <a:pt x="63119" y="78727"/>
                  </a:lnTo>
                  <a:lnTo>
                    <a:pt x="64389" y="79679"/>
                  </a:lnTo>
                  <a:lnTo>
                    <a:pt x="64757" y="79870"/>
                  </a:lnTo>
                  <a:lnTo>
                    <a:pt x="65278" y="79756"/>
                  </a:lnTo>
                  <a:lnTo>
                    <a:pt x="65684" y="79019"/>
                  </a:lnTo>
                  <a:close/>
                </a:path>
                <a:path w="337820" h="352425">
                  <a:moveTo>
                    <a:pt x="102476" y="100609"/>
                  </a:moveTo>
                  <a:lnTo>
                    <a:pt x="102412" y="100101"/>
                  </a:lnTo>
                  <a:lnTo>
                    <a:pt x="101104" y="99161"/>
                  </a:lnTo>
                  <a:lnTo>
                    <a:pt x="100050" y="98704"/>
                  </a:lnTo>
                  <a:lnTo>
                    <a:pt x="96405" y="96304"/>
                  </a:lnTo>
                  <a:lnTo>
                    <a:pt x="94462" y="94322"/>
                  </a:lnTo>
                  <a:lnTo>
                    <a:pt x="86423" y="88671"/>
                  </a:lnTo>
                  <a:lnTo>
                    <a:pt x="81203" y="85547"/>
                  </a:lnTo>
                  <a:lnTo>
                    <a:pt x="75095" y="83654"/>
                  </a:lnTo>
                  <a:lnTo>
                    <a:pt x="74650" y="83464"/>
                  </a:lnTo>
                  <a:lnTo>
                    <a:pt x="74206" y="83654"/>
                  </a:lnTo>
                  <a:lnTo>
                    <a:pt x="73837" y="84493"/>
                  </a:lnTo>
                  <a:lnTo>
                    <a:pt x="74041" y="84963"/>
                  </a:lnTo>
                  <a:lnTo>
                    <a:pt x="74460" y="85140"/>
                  </a:lnTo>
                  <a:lnTo>
                    <a:pt x="80403" y="86944"/>
                  </a:lnTo>
                  <a:lnTo>
                    <a:pt x="85471" y="89941"/>
                  </a:lnTo>
                  <a:lnTo>
                    <a:pt x="93383" y="95529"/>
                  </a:lnTo>
                  <a:lnTo>
                    <a:pt x="95415" y="97536"/>
                  </a:lnTo>
                  <a:lnTo>
                    <a:pt x="99136" y="100012"/>
                  </a:lnTo>
                  <a:lnTo>
                    <a:pt x="100177" y="100507"/>
                  </a:lnTo>
                  <a:lnTo>
                    <a:pt x="101498" y="101422"/>
                  </a:lnTo>
                  <a:lnTo>
                    <a:pt x="102006" y="101371"/>
                  </a:lnTo>
                  <a:lnTo>
                    <a:pt x="102476" y="100609"/>
                  </a:lnTo>
                  <a:close/>
                </a:path>
                <a:path w="337820" h="352425">
                  <a:moveTo>
                    <a:pt x="106235" y="96291"/>
                  </a:moveTo>
                  <a:lnTo>
                    <a:pt x="106146" y="95783"/>
                  </a:lnTo>
                  <a:lnTo>
                    <a:pt x="101866" y="92405"/>
                  </a:lnTo>
                  <a:lnTo>
                    <a:pt x="92659" y="88036"/>
                  </a:lnTo>
                  <a:lnTo>
                    <a:pt x="86423" y="85140"/>
                  </a:lnTo>
                  <a:lnTo>
                    <a:pt x="81013" y="80987"/>
                  </a:lnTo>
                  <a:lnTo>
                    <a:pt x="74307" y="78130"/>
                  </a:lnTo>
                  <a:lnTo>
                    <a:pt x="73901" y="78397"/>
                  </a:lnTo>
                  <a:lnTo>
                    <a:pt x="73621" y="79209"/>
                  </a:lnTo>
                  <a:lnTo>
                    <a:pt x="73850" y="79679"/>
                  </a:lnTo>
                  <a:lnTo>
                    <a:pt x="74269" y="79832"/>
                  </a:lnTo>
                  <a:lnTo>
                    <a:pt x="76809" y="80556"/>
                  </a:lnTo>
                  <a:lnTo>
                    <a:pt x="78752" y="82156"/>
                  </a:lnTo>
                  <a:lnTo>
                    <a:pt x="87033" y="86931"/>
                  </a:lnTo>
                  <a:lnTo>
                    <a:pt x="94195" y="90589"/>
                  </a:lnTo>
                  <a:lnTo>
                    <a:pt x="98082" y="92494"/>
                  </a:lnTo>
                  <a:lnTo>
                    <a:pt x="103124" y="95313"/>
                  </a:lnTo>
                  <a:lnTo>
                    <a:pt x="103860" y="96189"/>
                  </a:lnTo>
                  <a:lnTo>
                    <a:pt x="104825" y="96774"/>
                  </a:lnTo>
                  <a:lnTo>
                    <a:pt x="105156" y="97028"/>
                  </a:lnTo>
                  <a:lnTo>
                    <a:pt x="105651" y="96989"/>
                  </a:lnTo>
                  <a:lnTo>
                    <a:pt x="106235" y="96291"/>
                  </a:lnTo>
                  <a:close/>
                </a:path>
                <a:path w="337820" h="352425">
                  <a:moveTo>
                    <a:pt x="166433" y="1587"/>
                  </a:moveTo>
                  <a:lnTo>
                    <a:pt x="166077" y="1181"/>
                  </a:lnTo>
                  <a:lnTo>
                    <a:pt x="157200" y="1612"/>
                  </a:lnTo>
                  <a:lnTo>
                    <a:pt x="148793" y="1612"/>
                  </a:lnTo>
                  <a:lnTo>
                    <a:pt x="140373" y="1181"/>
                  </a:lnTo>
                  <a:lnTo>
                    <a:pt x="131889" y="279"/>
                  </a:lnTo>
                  <a:lnTo>
                    <a:pt x="130022" y="0"/>
                  </a:lnTo>
                  <a:lnTo>
                    <a:pt x="128143" y="330"/>
                  </a:lnTo>
                  <a:lnTo>
                    <a:pt x="126390" y="1270"/>
                  </a:lnTo>
                  <a:lnTo>
                    <a:pt x="125958" y="1384"/>
                  </a:lnTo>
                  <a:lnTo>
                    <a:pt x="125768" y="1866"/>
                  </a:lnTo>
                  <a:lnTo>
                    <a:pt x="126098" y="2705"/>
                  </a:lnTo>
                  <a:lnTo>
                    <a:pt x="126530" y="2908"/>
                  </a:lnTo>
                  <a:lnTo>
                    <a:pt x="126936" y="2794"/>
                  </a:lnTo>
                  <a:lnTo>
                    <a:pt x="128752" y="1981"/>
                  </a:lnTo>
                  <a:lnTo>
                    <a:pt x="130683" y="1536"/>
                  </a:lnTo>
                  <a:lnTo>
                    <a:pt x="141020" y="2844"/>
                  </a:lnTo>
                  <a:lnTo>
                    <a:pt x="149237" y="3276"/>
                  </a:lnTo>
                  <a:lnTo>
                    <a:pt x="157416" y="3238"/>
                  </a:lnTo>
                  <a:lnTo>
                    <a:pt x="166077" y="2819"/>
                  </a:lnTo>
                  <a:lnTo>
                    <a:pt x="166433" y="2438"/>
                  </a:lnTo>
                  <a:lnTo>
                    <a:pt x="166433" y="1587"/>
                  </a:lnTo>
                  <a:close/>
                </a:path>
                <a:path w="337820" h="352425">
                  <a:moveTo>
                    <a:pt x="193319" y="350520"/>
                  </a:moveTo>
                  <a:lnTo>
                    <a:pt x="193268" y="350113"/>
                  </a:lnTo>
                  <a:lnTo>
                    <a:pt x="192913" y="349758"/>
                  </a:lnTo>
                  <a:lnTo>
                    <a:pt x="192455" y="349758"/>
                  </a:lnTo>
                  <a:lnTo>
                    <a:pt x="184645" y="350393"/>
                  </a:lnTo>
                  <a:lnTo>
                    <a:pt x="176872" y="350113"/>
                  </a:lnTo>
                  <a:lnTo>
                    <a:pt x="168605" y="350151"/>
                  </a:lnTo>
                  <a:lnTo>
                    <a:pt x="168236" y="350494"/>
                  </a:lnTo>
                  <a:lnTo>
                    <a:pt x="168236" y="351383"/>
                  </a:lnTo>
                  <a:lnTo>
                    <a:pt x="168605" y="351751"/>
                  </a:lnTo>
                  <a:lnTo>
                    <a:pt x="169075" y="351751"/>
                  </a:lnTo>
                  <a:lnTo>
                    <a:pt x="176872" y="351739"/>
                  </a:lnTo>
                  <a:lnTo>
                    <a:pt x="184696" y="351980"/>
                  </a:lnTo>
                  <a:lnTo>
                    <a:pt x="192506" y="351320"/>
                  </a:lnTo>
                  <a:lnTo>
                    <a:pt x="192938" y="351320"/>
                  </a:lnTo>
                  <a:lnTo>
                    <a:pt x="193319" y="350977"/>
                  </a:lnTo>
                  <a:lnTo>
                    <a:pt x="193319" y="350520"/>
                  </a:lnTo>
                  <a:close/>
                </a:path>
                <a:path w="337820" h="352425">
                  <a:moveTo>
                    <a:pt x="241376" y="344944"/>
                  </a:moveTo>
                  <a:lnTo>
                    <a:pt x="241338" y="344043"/>
                  </a:lnTo>
                  <a:lnTo>
                    <a:pt x="240931" y="343725"/>
                  </a:lnTo>
                  <a:lnTo>
                    <a:pt x="234823" y="344220"/>
                  </a:lnTo>
                  <a:lnTo>
                    <a:pt x="229120" y="344563"/>
                  </a:lnTo>
                  <a:lnTo>
                    <a:pt x="223456" y="343763"/>
                  </a:lnTo>
                  <a:lnTo>
                    <a:pt x="223050" y="343649"/>
                  </a:lnTo>
                  <a:lnTo>
                    <a:pt x="222580" y="343865"/>
                  </a:lnTo>
                  <a:lnTo>
                    <a:pt x="222351" y="344728"/>
                  </a:lnTo>
                  <a:lnTo>
                    <a:pt x="222580" y="345186"/>
                  </a:lnTo>
                  <a:lnTo>
                    <a:pt x="222999" y="345300"/>
                  </a:lnTo>
                  <a:lnTo>
                    <a:pt x="228777" y="346176"/>
                  </a:lnTo>
                  <a:lnTo>
                    <a:pt x="240639" y="345363"/>
                  </a:lnTo>
                  <a:lnTo>
                    <a:pt x="241096" y="345300"/>
                  </a:lnTo>
                  <a:lnTo>
                    <a:pt x="241376" y="344944"/>
                  </a:lnTo>
                  <a:close/>
                </a:path>
                <a:path w="337820" h="352425">
                  <a:moveTo>
                    <a:pt x="254596" y="321106"/>
                  </a:moveTo>
                  <a:lnTo>
                    <a:pt x="253149" y="319392"/>
                  </a:lnTo>
                  <a:lnTo>
                    <a:pt x="250088" y="315696"/>
                  </a:lnTo>
                  <a:lnTo>
                    <a:pt x="245897" y="310959"/>
                  </a:lnTo>
                  <a:lnTo>
                    <a:pt x="245313" y="310299"/>
                  </a:lnTo>
                  <a:lnTo>
                    <a:pt x="243992" y="309460"/>
                  </a:lnTo>
                  <a:lnTo>
                    <a:pt x="236016" y="309460"/>
                  </a:lnTo>
                  <a:lnTo>
                    <a:pt x="233540" y="308584"/>
                  </a:lnTo>
                  <a:lnTo>
                    <a:pt x="233603" y="308063"/>
                  </a:lnTo>
                  <a:lnTo>
                    <a:pt x="233184" y="307873"/>
                  </a:lnTo>
                  <a:lnTo>
                    <a:pt x="230911" y="306476"/>
                  </a:lnTo>
                  <a:lnTo>
                    <a:pt x="228142" y="305371"/>
                  </a:lnTo>
                  <a:lnTo>
                    <a:pt x="224053" y="305231"/>
                  </a:lnTo>
                  <a:lnTo>
                    <a:pt x="220522" y="305231"/>
                  </a:lnTo>
                  <a:lnTo>
                    <a:pt x="217919" y="309321"/>
                  </a:lnTo>
                  <a:lnTo>
                    <a:pt x="217830" y="309460"/>
                  </a:lnTo>
                  <a:lnTo>
                    <a:pt x="217741" y="309600"/>
                  </a:lnTo>
                  <a:lnTo>
                    <a:pt x="213918" y="314210"/>
                  </a:lnTo>
                  <a:lnTo>
                    <a:pt x="212991" y="315429"/>
                  </a:lnTo>
                  <a:lnTo>
                    <a:pt x="211213" y="316039"/>
                  </a:lnTo>
                  <a:lnTo>
                    <a:pt x="209867" y="316445"/>
                  </a:lnTo>
                  <a:lnTo>
                    <a:pt x="208864" y="316179"/>
                  </a:lnTo>
                  <a:lnTo>
                    <a:pt x="206921" y="315429"/>
                  </a:lnTo>
                  <a:lnTo>
                    <a:pt x="205765" y="314210"/>
                  </a:lnTo>
                  <a:lnTo>
                    <a:pt x="205320" y="313690"/>
                  </a:lnTo>
                  <a:lnTo>
                    <a:pt x="206082" y="313690"/>
                  </a:lnTo>
                  <a:lnTo>
                    <a:pt x="202958" y="313245"/>
                  </a:lnTo>
                  <a:lnTo>
                    <a:pt x="197129" y="312305"/>
                  </a:lnTo>
                  <a:lnTo>
                    <a:pt x="191731" y="310019"/>
                  </a:lnTo>
                  <a:lnTo>
                    <a:pt x="186220" y="308216"/>
                  </a:lnTo>
                  <a:lnTo>
                    <a:pt x="180682" y="303149"/>
                  </a:lnTo>
                  <a:lnTo>
                    <a:pt x="176504" y="296913"/>
                  </a:lnTo>
                  <a:lnTo>
                    <a:pt x="169824" y="292900"/>
                  </a:lnTo>
                  <a:lnTo>
                    <a:pt x="164071" y="289318"/>
                  </a:lnTo>
                  <a:lnTo>
                    <a:pt x="158546" y="285711"/>
                  </a:lnTo>
                  <a:lnTo>
                    <a:pt x="148209" y="278853"/>
                  </a:lnTo>
                  <a:lnTo>
                    <a:pt x="145910" y="277393"/>
                  </a:lnTo>
                  <a:lnTo>
                    <a:pt x="143814" y="277393"/>
                  </a:lnTo>
                  <a:lnTo>
                    <a:pt x="139852" y="279666"/>
                  </a:lnTo>
                  <a:lnTo>
                    <a:pt x="135064" y="279908"/>
                  </a:lnTo>
                  <a:lnTo>
                    <a:pt x="131191" y="279666"/>
                  </a:lnTo>
                  <a:lnTo>
                    <a:pt x="130594" y="279666"/>
                  </a:lnTo>
                  <a:lnTo>
                    <a:pt x="124612" y="276707"/>
                  </a:lnTo>
                  <a:lnTo>
                    <a:pt x="118618" y="273862"/>
                  </a:lnTo>
                  <a:lnTo>
                    <a:pt x="113385" y="270306"/>
                  </a:lnTo>
                  <a:lnTo>
                    <a:pt x="110655" y="266661"/>
                  </a:lnTo>
                  <a:lnTo>
                    <a:pt x="109385" y="264934"/>
                  </a:lnTo>
                  <a:lnTo>
                    <a:pt x="101765" y="260362"/>
                  </a:lnTo>
                  <a:lnTo>
                    <a:pt x="75819" y="245364"/>
                  </a:lnTo>
                  <a:lnTo>
                    <a:pt x="73901" y="245364"/>
                  </a:lnTo>
                  <a:lnTo>
                    <a:pt x="73710" y="245364"/>
                  </a:lnTo>
                  <a:lnTo>
                    <a:pt x="73964" y="245643"/>
                  </a:lnTo>
                  <a:lnTo>
                    <a:pt x="74739" y="246443"/>
                  </a:lnTo>
                  <a:lnTo>
                    <a:pt x="75272" y="247408"/>
                  </a:lnTo>
                  <a:lnTo>
                    <a:pt x="76187" y="248031"/>
                  </a:lnTo>
                  <a:lnTo>
                    <a:pt x="83693" y="252857"/>
                  </a:lnTo>
                  <a:lnTo>
                    <a:pt x="91300" y="256933"/>
                  </a:lnTo>
                  <a:lnTo>
                    <a:pt x="98983" y="260781"/>
                  </a:lnTo>
                  <a:lnTo>
                    <a:pt x="106743" y="264934"/>
                  </a:lnTo>
                  <a:lnTo>
                    <a:pt x="109753" y="266661"/>
                  </a:lnTo>
                  <a:lnTo>
                    <a:pt x="110121" y="270306"/>
                  </a:lnTo>
                  <a:lnTo>
                    <a:pt x="117563" y="275920"/>
                  </a:lnTo>
                  <a:lnTo>
                    <a:pt x="122656" y="277139"/>
                  </a:lnTo>
                  <a:lnTo>
                    <a:pt x="127508" y="280035"/>
                  </a:lnTo>
                  <a:lnTo>
                    <a:pt x="129032" y="280924"/>
                  </a:lnTo>
                  <a:lnTo>
                    <a:pt x="130683" y="281571"/>
                  </a:lnTo>
                  <a:lnTo>
                    <a:pt x="131013" y="281571"/>
                  </a:lnTo>
                  <a:lnTo>
                    <a:pt x="136766" y="281203"/>
                  </a:lnTo>
                  <a:lnTo>
                    <a:pt x="141058" y="280695"/>
                  </a:lnTo>
                  <a:lnTo>
                    <a:pt x="142659" y="279908"/>
                  </a:lnTo>
                  <a:lnTo>
                    <a:pt x="144754" y="278853"/>
                  </a:lnTo>
                  <a:lnTo>
                    <a:pt x="145211" y="278853"/>
                  </a:lnTo>
                  <a:lnTo>
                    <a:pt x="157607" y="287007"/>
                  </a:lnTo>
                  <a:lnTo>
                    <a:pt x="163614" y="290893"/>
                  </a:lnTo>
                  <a:lnTo>
                    <a:pt x="176339" y="298907"/>
                  </a:lnTo>
                  <a:lnTo>
                    <a:pt x="180047" y="305231"/>
                  </a:lnTo>
                  <a:lnTo>
                    <a:pt x="185813" y="310019"/>
                  </a:lnTo>
                  <a:lnTo>
                    <a:pt x="186029" y="310019"/>
                  </a:lnTo>
                  <a:lnTo>
                    <a:pt x="191630" y="311518"/>
                  </a:lnTo>
                  <a:lnTo>
                    <a:pt x="197243" y="313690"/>
                  </a:lnTo>
                  <a:lnTo>
                    <a:pt x="205206" y="315645"/>
                  </a:lnTo>
                  <a:lnTo>
                    <a:pt x="206895" y="317004"/>
                  </a:lnTo>
                  <a:lnTo>
                    <a:pt x="208788" y="317690"/>
                  </a:lnTo>
                  <a:lnTo>
                    <a:pt x="209537" y="318020"/>
                  </a:lnTo>
                  <a:lnTo>
                    <a:pt x="210464" y="318020"/>
                  </a:lnTo>
                  <a:lnTo>
                    <a:pt x="212394" y="317690"/>
                  </a:lnTo>
                  <a:lnTo>
                    <a:pt x="212737" y="317690"/>
                  </a:lnTo>
                  <a:lnTo>
                    <a:pt x="213956" y="316509"/>
                  </a:lnTo>
                  <a:lnTo>
                    <a:pt x="214452" y="316039"/>
                  </a:lnTo>
                  <a:lnTo>
                    <a:pt x="218617" y="311035"/>
                  </a:lnTo>
                  <a:lnTo>
                    <a:pt x="221068" y="306476"/>
                  </a:lnTo>
                  <a:lnTo>
                    <a:pt x="227952" y="307136"/>
                  </a:lnTo>
                  <a:lnTo>
                    <a:pt x="230416" y="307873"/>
                  </a:lnTo>
                  <a:lnTo>
                    <a:pt x="231825" y="308851"/>
                  </a:lnTo>
                  <a:lnTo>
                    <a:pt x="231648" y="309460"/>
                  </a:lnTo>
                  <a:lnTo>
                    <a:pt x="231787" y="309460"/>
                  </a:lnTo>
                  <a:lnTo>
                    <a:pt x="232041" y="309867"/>
                  </a:lnTo>
                  <a:lnTo>
                    <a:pt x="232371" y="309867"/>
                  </a:lnTo>
                  <a:lnTo>
                    <a:pt x="235610" y="311315"/>
                  </a:lnTo>
                  <a:lnTo>
                    <a:pt x="239014" y="310959"/>
                  </a:lnTo>
                  <a:lnTo>
                    <a:pt x="243357" y="310959"/>
                  </a:lnTo>
                  <a:lnTo>
                    <a:pt x="243687" y="311162"/>
                  </a:lnTo>
                  <a:lnTo>
                    <a:pt x="251421" y="319392"/>
                  </a:lnTo>
                  <a:lnTo>
                    <a:pt x="254596" y="321106"/>
                  </a:lnTo>
                  <a:close/>
                </a:path>
                <a:path w="337820" h="352425">
                  <a:moveTo>
                    <a:pt x="257073" y="322453"/>
                  </a:moveTo>
                  <a:lnTo>
                    <a:pt x="254596" y="321106"/>
                  </a:lnTo>
                  <a:lnTo>
                    <a:pt x="255879" y="322681"/>
                  </a:lnTo>
                  <a:lnTo>
                    <a:pt x="257073" y="322453"/>
                  </a:lnTo>
                  <a:close/>
                </a:path>
                <a:path w="337820" h="352425">
                  <a:moveTo>
                    <a:pt x="270713" y="229387"/>
                  </a:moveTo>
                  <a:lnTo>
                    <a:pt x="270192" y="228841"/>
                  </a:lnTo>
                  <a:lnTo>
                    <a:pt x="268833" y="228841"/>
                  </a:lnTo>
                  <a:lnTo>
                    <a:pt x="268300" y="229387"/>
                  </a:lnTo>
                  <a:lnTo>
                    <a:pt x="268300" y="230060"/>
                  </a:lnTo>
                  <a:lnTo>
                    <a:pt x="268300" y="230720"/>
                  </a:lnTo>
                  <a:lnTo>
                    <a:pt x="268833" y="231267"/>
                  </a:lnTo>
                  <a:lnTo>
                    <a:pt x="270192" y="231267"/>
                  </a:lnTo>
                  <a:lnTo>
                    <a:pt x="270713" y="230720"/>
                  </a:lnTo>
                  <a:lnTo>
                    <a:pt x="270713" y="229387"/>
                  </a:lnTo>
                  <a:close/>
                </a:path>
                <a:path w="337820" h="352425">
                  <a:moveTo>
                    <a:pt x="271894" y="219887"/>
                  </a:moveTo>
                  <a:lnTo>
                    <a:pt x="271373" y="219341"/>
                  </a:lnTo>
                  <a:lnTo>
                    <a:pt x="270052" y="219341"/>
                  </a:lnTo>
                  <a:lnTo>
                    <a:pt x="269519" y="219887"/>
                  </a:lnTo>
                  <a:lnTo>
                    <a:pt x="269519" y="220548"/>
                  </a:lnTo>
                  <a:lnTo>
                    <a:pt x="269519" y="221208"/>
                  </a:lnTo>
                  <a:lnTo>
                    <a:pt x="270052" y="221742"/>
                  </a:lnTo>
                  <a:lnTo>
                    <a:pt x="271373" y="221742"/>
                  </a:lnTo>
                  <a:lnTo>
                    <a:pt x="271894" y="221208"/>
                  </a:lnTo>
                  <a:lnTo>
                    <a:pt x="271894" y="219887"/>
                  </a:lnTo>
                  <a:close/>
                </a:path>
                <a:path w="337820" h="352425">
                  <a:moveTo>
                    <a:pt x="274281" y="244767"/>
                  </a:moveTo>
                  <a:lnTo>
                    <a:pt x="273799" y="244221"/>
                  </a:lnTo>
                  <a:lnTo>
                    <a:pt x="272465" y="244221"/>
                  </a:lnTo>
                  <a:lnTo>
                    <a:pt x="271894" y="244767"/>
                  </a:lnTo>
                  <a:lnTo>
                    <a:pt x="271894" y="245414"/>
                  </a:lnTo>
                  <a:lnTo>
                    <a:pt x="271894" y="246113"/>
                  </a:lnTo>
                  <a:lnTo>
                    <a:pt x="272465" y="246634"/>
                  </a:lnTo>
                  <a:lnTo>
                    <a:pt x="273799" y="246634"/>
                  </a:lnTo>
                  <a:lnTo>
                    <a:pt x="274281" y="246113"/>
                  </a:lnTo>
                  <a:lnTo>
                    <a:pt x="274281" y="244767"/>
                  </a:lnTo>
                  <a:close/>
                </a:path>
                <a:path w="337820" h="352425">
                  <a:moveTo>
                    <a:pt x="275120" y="330136"/>
                  </a:moveTo>
                  <a:lnTo>
                    <a:pt x="271780" y="326313"/>
                  </a:lnTo>
                  <a:lnTo>
                    <a:pt x="268516" y="322681"/>
                  </a:lnTo>
                  <a:lnTo>
                    <a:pt x="268706" y="322681"/>
                  </a:lnTo>
                  <a:lnTo>
                    <a:pt x="267220" y="322199"/>
                  </a:lnTo>
                  <a:lnTo>
                    <a:pt x="263906" y="321106"/>
                  </a:lnTo>
                  <a:lnTo>
                    <a:pt x="257073" y="322453"/>
                  </a:lnTo>
                  <a:lnTo>
                    <a:pt x="258826" y="323418"/>
                  </a:lnTo>
                  <a:lnTo>
                    <a:pt x="261518" y="322199"/>
                  </a:lnTo>
                  <a:lnTo>
                    <a:pt x="267931" y="324192"/>
                  </a:lnTo>
                  <a:lnTo>
                    <a:pt x="270992" y="327621"/>
                  </a:lnTo>
                  <a:lnTo>
                    <a:pt x="273697" y="330974"/>
                  </a:lnTo>
                  <a:lnTo>
                    <a:pt x="274002" y="331241"/>
                  </a:lnTo>
                  <a:lnTo>
                    <a:pt x="274472" y="331241"/>
                  </a:lnTo>
                  <a:lnTo>
                    <a:pt x="274802" y="330974"/>
                  </a:lnTo>
                  <a:lnTo>
                    <a:pt x="275120" y="330669"/>
                  </a:lnTo>
                  <a:lnTo>
                    <a:pt x="275120" y="330136"/>
                  </a:lnTo>
                  <a:close/>
                </a:path>
                <a:path w="337820" h="352425">
                  <a:moveTo>
                    <a:pt x="277520" y="226999"/>
                  </a:moveTo>
                  <a:lnTo>
                    <a:pt x="276987" y="226441"/>
                  </a:lnTo>
                  <a:lnTo>
                    <a:pt x="275666" y="226441"/>
                  </a:lnTo>
                  <a:lnTo>
                    <a:pt x="275120" y="226999"/>
                  </a:lnTo>
                  <a:lnTo>
                    <a:pt x="275120" y="227634"/>
                  </a:lnTo>
                  <a:lnTo>
                    <a:pt x="275120" y="228307"/>
                  </a:lnTo>
                  <a:lnTo>
                    <a:pt x="275666" y="228841"/>
                  </a:lnTo>
                  <a:lnTo>
                    <a:pt x="276987" y="228841"/>
                  </a:lnTo>
                  <a:lnTo>
                    <a:pt x="277520" y="228307"/>
                  </a:lnTo>
                  <a:lnTo>
                    <a:pt x="277520" y="226999"/>
                  </a:lnTo>
                  <a:close/>
                </a:path>
                <a:path w="337820" h="352425">
                  <a:moveTo>
                    <a:pt x="279273" y="249313"/>
                  </a:moveTo>
                  <a:lnTo>
                    <a:pt x="278739" y="248793"/>
                  </a:lnTo>
                  <a:lnTo>
                    <a:pt x="277380" y="248793"/>
                  </a:lnTo>
                  <a:lnTo>
                    <a:pt x="276872" y="249313"/>
                  </a:lnTo>
                  <a:lnTo>
                    <a:pt x="276872" y="249974"/>
                  </a:lnTo>
                  <a:lnTo>
                    <a:pt x="276872" y="250634"/>
                  </a:lnTo>
                  <a:lnTo>
                    <a:pt x="277380" y="251193"/>
                  </a:lnTo>
                  <a:lnTo>
                    <a:pt x="278739" y="251193"/>
                  </a:lnTo>
                  <a:lnTo>
                    <a:pt x="279273" y="250634"/>
                  </a:lnTo>
                  <a:lnTo>
                    <a:pt x="279273" y="249313"/>
                  </a:lnTo>
                  <a:close/>
                </a:path>
                <a:path w="337820" h="352425">
                  <a:moveTo>
                    <a:pt x="289648" y="320040"/>
                  </a:moveTo>
                  <a:lnTo>
                    <a:pt x="288531" y="318909"/>
                  </a:lnTo>
                  <a:lnTo>
                    <a:pt x="287756" y="317881"/>
                  </a:lnTo>
                  <a:lnTo>
                    <a:pt x="280657" y="315264"/>
                  </a:lnTo>
                  <a:lnTo>
                    <a:pt x="275031" y="312394"/>
                  </a:lnTo>
                  <a:lnTo>
                    <a:pt x="270281" y="308114"/>
                  </a:lnTo>
                  <a:lnTo>
                    <a:pt x="266738" y="307009"/>
                  </a:lnTo>
                  <a:lnTo>
                    <a:pt x="263347" y="309549"/>
                  </a:lnTo>
                  <a:lnTo>
                    <a:pt x="261086" y="309448"/>
                  </a:lnTo>
                  <a:lnTo>
                    <a:pt x="257975" y="307187"/>
                  </a:lnTo>
                  <a:lnTo>
                    <a:pt x="254825" y="303847"/>
                  </a:lnTo>
                  <a:lnTo>
                    <a:pt x="252526" y="299466"/>
                  </a:lnTo>
                  <a:lnTo>
                    <a:pt x="251980" y="298386"/>
                  </a:lnTo>
                  <a:lnTo>
                    <a:pt x="251307" y="297205"/>
                  </a:lnTo>
                  <a:lnTo>
                    <a:pt x="251587" y="297205"/>
                  </a:lnTo>
                  <a:lnTo>
                    <a:pt x="241706" y="295287"/>
                  </a:lnTo>
                  <a:lnTo>
                    <a:pt x="230530" y="290626"/>
                  </a:lnTo>
                  <a:lnTo>
                    <a:pt x="226618" y="289013"/>
                  </a:lnTo>
                  <a:lnTo>
                    <a:pt x="225615" y="289013"/>
                  </a:lnTo>
                  <a:lnTo>
                    <a:pt x="218719" y="292011"/>
                  </a:lnTo>
                  <a:lnTo>
                    <a:pt x="214033" y="297205"/>
                  </a:lnTo>
                  <a:lnTo>
                    <a:pt x="207987" y="300278"/>
                  </a:lnTo>
                  <a:lnTo>
                    <a:pt x="201612" y="300024"/>
                  </a:lnTo>
                  <a:lnTo>
                    <a:pt x="194957" y="298386"/>
                  </a:lnTo>
                  <a:lnTo>
                    <a:pt x="190144" y="294068"/>
                  </a:lnTo>
                  <a:lnTo>
                    <a:pt x="189941" y="293839"/>
                  </a:lnTo>
                  <a:lnTo>
                    <a:pt x="189738" y="293624"/>
                  </a:lnTo>
                  <a:lnTo>
                    <a:pt x="188671" y="292392"/>
                  </a:lnTo>
                  <a:lnTo>
                    <a:pt x="188468" y="292392"/>
                  </a:lnTo>
                  <a:lnTo>
                    <a:pt x="187159" y="291592"/>
                  </a:lnTo>
                  <a:lnTo>
                    <a:pt x="183654" y="287439"/>
                  </a:lnTo>
                  <a:lnTo>
                    <a:pt x="178752" y="285038"/>
                  </a:lnTo>
                  <a:lnTo>
                    <a:pt x="174612" y="281393"/>
                  </a:lnTo>
                  <a:lnTo>
                    <a:pt x="151409" y="263817"/>
                  </a:lnTo>
                  <a:lnTo>
                    <a:pt x="150837" y="263499"/>
                  </a:lnTo>
                  <a:lnTo>
                    <a:pt x="150202" y="263499"/>
                  </a:lnTo>
                  <a:lnTo>
                    <a:pt x="149034" y="263817"/>
                  </a:lnTo>
                  <a:lnTo>
                    <a:pt x="148755" y="263499"/>
                  </a:lnTo>
                  <a:lnTo>
                    <a:pt x="148323" y="263029"/>
                  </a:lnTo>
                  <a:lnTo>
                    <a:pt x="148209" y="262890"/>
                  </a:lnTo>
                  <a:lnTo>
                    <a:pt x="147840" y="262483"/>
                  </a:lnTo>
                  <a:lnTo>
                    <a:pt x="145529" y="261594"/>
                  </a:lnTo>
                  <a:lnTo>
                    <a:pt x="145249" y="261378"/>
                  </a:lnTo>
                  <a:lnTo>
                    <a:pt x="144919" y="261378"/>
                  </a:lnTo>
                  <a:lnTo>
                    <a:pt x="144526" y="261594"/>
                  </a:lnTo>
                  <a:lnTo>
                    <a:pt x="143484" y="261950"/>
                  </a:lnTo>
                  <a:lnTo>
                    <a:pt x="136677" y="264693"/>
                  </a:lnTo>
                  <a:lnTo>
                    <a:pt x="129451" y="263956"/>
                  </a:lnTo>
                  <a:lnTo>
                    <a:pt x="122897" y="260413"/>
                  </a:lnTo>
                  <a:lnTo>
                    <a:pt x="118186" y="254749"/>
                  </a:lnTo>
                  <a:lnTo>
                    <a:pt x="110871" y="251053"/>
                  </a:lnTo>
                  <a:lnTo>
                    <a:pt x="103682" y="247103"/>
                  </a:lnTo>
                  <a:lnTo>
                    <a:pt x="96418" y="243306"/>
                  </a:lnTo>
                  <a:lnTo>
                    <a:pt x="88836" y="240080"/>
                  </a:lnTo>
                  <a:lnTo>
                    <a:pt x="83553" y="238213"/>
                  </a:lnTo>
                  <a:lnTo>
                    <a:pt x="79629" y="234111"/>
                  </a:lnTo>
                  <a:lnTo>
                    <a:pt x="73660" y="227520"/>
                  </a:lnTo>
                  <a:lnTo>
                    <a:pt x="71234" y="226288"/>
                  </a:lnTo>
                  <a:lnTo>
                    <a:pt x="68199" y="225069"/>
                  </a:lnTo>
                  <a:lnTo>
                    <a:pt x="66890" y="224726"/>
                  </a:lnTo>
                  <a:lnTo>
                    <a:pt x="64998" y="224726"/>
                  </a:lnTo>
                  <a:lnTo>
                    <a:pt x="62738" y="225450"/>
                  </a:lnTo>
                  <a:lnTo>
                    <a:pt x="62001" y="227190"/>
                  </a:lnTo>
                  <a:lnTo>
                    <a:pt x="56032" y="226288"/>
                  </a:lnTo>
                  <a:lnTo>
                    <a:pt x="52387" y="224726"/>
                  </a:lnTo>
                  <a:lnTo>
                    <a:pt x="42570" y="222618"/>
                  </a:lnTo>
                  <a:lnTo>
                    <a:pt x="38417" y="219011"/>
                  </a:lnTo>
                  <a:lnTo>
                    <a:pt x="33540" y="217474"/>
                  </a:lnTo>
                  <a:lnTo>
                    <a:pt x="33489" y="219214"/>
                  </a:lnTo>
                  <a:lnTo>
                    <a:pt x="33350" y="219138"/>
                  </a:lnTo>
                  <a:lnTo>
                    <a:pt x="33489" y="219214"/>
                  </a:lnTo>
                  <a:lnTo>
                    <a:pt x="33489" y="217474"/>
                  </a:lnTo>
                  <a:lnTo>
                    <a:pt x="32918" y="217474"/>
                  </a:lnTo>
                  <a:lnTo>
                    <a:pt x="32854" y="217208"/>
                  </a:lnTo>
                  <a:lnTo>
                    <a:pt x="32740" y="216789"/>
                  </a:lnTo>
                  <a:lnTo>
                    <a:pt x="32677" y="216484"/>
                  </a:lnTo>
                  <a:lnTo>
                    <a:pt x="31318" y="216484"/>
                  </a:lnTo>
                  <a:lnTo>
                    <a:pt x="31102" y="216789"/>
                  </a:lnTo>
                  <a:lnTo>
                    <a:pt x="31178" y="217208"/>
                  </a:lnTo>
                  <a:lnTo>
                    <a:pt x="32334" y="220967"/>
                  </a:lnTo>
                  <a:lnTo>
                    <a:pt x="32346" y="230835"/>
                  </a:lnTo>
                  <a:lnTo>
                    <a:pt x="32512" y="231051"/>
                  </a:lnTo>
                  <a:lnTo>
                    <a:pt x="33223" y="231051"/>
                  </a:lnTo>
                  <a:lnTo>
                    <a:pt x="33807" y="231571"/>
                  </a:lnTo>
                  <a:lnTo>
                    <a:pt x="34442" y="232194"/>
                  </a:lnTo>
                  <a:lnTo>
                    <a:pt x="43040" y="235267"/>
                  </a:lnTo>
                  <a:lnTo>
                    <a:pt x="50571" y="237820"/>
                  </a:lnTo>
                  <a:lnTo>
                    <a:pt x="61582" y="240626"/>
                  </a:lnTo>
                  <a:lnTo>
                    <a:pt x="63817" y="242201"/>
                  </a:lnTo>
                  <a:lnTo>
                    <a:pt x="68135" y="244525"/>
                  </a:lnTo>
                  <a:lnTo>
                    <a:pt x="70688" y="244525"/>
                  </a:lnTo>
                  <a:lnTo>
                    <a:pt x="72237" y="244919"/>
                  </a:lnTo>
                  <a:lnTo>
                    <a:pt x="73647" y="245300"/>
                  </a:lnTo>
                  <a:lnTo>
                    <a:pt x="73545" y="245173"/>
                  </a:lnTo>
                  <a:lnTo>
                    <a:pt x="75692" y="245173"/>
                  </a:lnTo>
                  <a:lnTo>
                    <a:pt x="74434" y="243827"/>
                  </a:lnTo>
                  <a:lnTo>
                    <a:pt x="72682" y="243395"/>
                  </a:lnTo>
                  <a:lnTo>
                    <a:pt x="71259" y="242976"/>
                  </a:lnTo>
                  <a:lnTo>
                    <a:pt x="68846" y="242976"/>
                  </a:lnTo>
                  <a:lnTo>
                    <a:pt x="67310" y="242201"/>
                  </a:lnTo>
                  <a:lnTo>
                    <a:pt x="64744" y="240982"/>
                  </a:lnTo>
                  <a:lnTo>
                    <a:pt x="62560" y="239356"/>
                  </a:lnTo>
                  <a:lnTo>
                    <a:pt x="59956" y="238658"/>
                  </a:lnTo>
                  <a:lnTo>
                    <a:pt x="53695" y="236893"/>
                  </a:lnTo>
                  <a:lnTo>
                    <a:pt x="47586" y="234962"/>
                  </a:lnTo>
                  <a:lnTo>
                    <a:pt x="35483" y="230835"/>
                  </a:lnTo>
                  <a:lnTo>
                    <a:pt x="34594" y="230327"/>
                  </a:lnTo>
                  <a:lnTo>
                    <a:pt x="33845" y="229908"/>
                  </a:lnTo>
                  <a:lnTo>
                    <a:pt x="33845" y="229552"/>
                  </a:lnTo>
                  <a:lnTo>
                    <a:pt x="33845" y="229171"/>
                  </a:lnTo>
                  <a:lnTo>
                    <a:pt x="33985" y="225234"/>
                  </a:lnTo>
                  <a:lnTo>
                    <a:pt x="34683" y="225234"/>
                  </a:lnTo>
                  <a:lnTo>
                    <a:pt x="35064" y="224878"/>
                  </a:lnTo>
                  <a:lnTo>
                    <a:pt x="35064" y="224434"/>
                  </a:lnTo>
                  <a:lnTo>
                    <a:pt x="34963" y="222808"/>
                  </a:lnTo>
                  <a:lnTo>
                    <a:pt x="35369" y="221056"/>
                  </a:lnTo>
                  <a:lnTo>
                    <a:pt x="34645" y="219748"/>
                  </a:lnTo>
                  <a:lnTo>
                    <a:pt x="39382" y="221945"/>
                  </a:lnTo>
                  <a:lnTo>
                    <a:pt x="46151" y="224726"/>
                  </a:lnTo>
                  <a:lnTo>
                    <a:pt x="52768" y="226885"/>
                  </a:lnTo>
                  <a:lnTo>
                    <a:pt x="59905" y="228434"/>
                  </a:lnTo>
                  <a:lnTo>
                    <a:pt x="61582" y="228714"/>
                  </a:lnTo>
                  <a:lnTo>
                    <a:pt x="63131" y="227723"/>
                  </a:lnTo>
                  <a:lnTo>
                    <a:pt x="63665" y="227279"/>
                  </a:lnTo>
                  <a:lnTo>
                    <a:pt x="64427" y="226644"/>
                  </a:lnTo>
                  <a:lnTo>
                    <a:pt x="65430" y="226288"/>
                  </a:lnTo>
                  <a:lnTo>
                    <a:pt x="66700" y="226288"/>
                  </a:lnTo>
                  <a:lnTo>
                    <a:pt x="69456" y="227279"/>
                  </a:lnTo>
                  <a:lnTo>
                    <a:pt x="72313" y="228206"/>
                  </a:lnTo>
                  <a:lnTo>
                    <a:pt x="96113" y="244805"/>
                  </a:lnTo>
                  <a:lnTo>
                    <a:pt x="103276" y="248475"/>
                  </a:lnTo>
                  <a:lnTo>
                    <a:pt x="110274" y="252488"/>
                  </a:lnTo>
                  <a:lnTo>
                    <a:pt x="117411" y="256184"/>
                  </a:lnTo>
                  <a:lnTo>
                    <a:pt x="120484" y="262890"/>
                  </a:lnTo>
                  <a:lnTo>
                    <a:pt x="120827" y="263499"/>
                  </a:lnTo>
                  <a:lnTo>
                    <a:pt x="129438" y="266954"/>
                  </a:lnTo>
                  <a:lnTo>
                    <a:pt x="136956" y="266369"/>
                  </a:lnTo>
                  <a:lnTo>
                    <a:pt x="139573" y="266115"/>
                  </a:lnTo>
                  <a:lnTo>
                    <a:pt x="142011" y="264706"/>
                  </a:lnTo>
                  <a:lnTo>
                    <a:pt x="144005" y="263499"/>
                  </a:lnTo>
                  <a:lnTo>
                    <a:pt x="145529" y="263499"/>
                  </a:lnTo>
                  <a:lnTo>
                    <a:pt x="177952" y="286308"/>
                  </a:lnTo>
                  <a:lnTo>
                    <a:pt x="182981" y="289293"/>
                  </a:lnTo>
                  <a:lnTo>
                    <a:pt x="187083" y="293624"/>
                  </a:lnTo>
                  <a:lnTo>
                    <a:pt x="187655" y="293751"/>
                  </a:lnTo>
                  <a:lnTo>
                    <a:pt x="188137" y="293839"/>
                  </a:lnTo>
                  <a:lnTo>
                    <a:pt x="187731" y="293839"/>
                  </a:lnTo>
                  <a:lnTo>
                    <a:pt x="187909" y="294068"/>
                  </a:lnTo>
                  <a:lnTo>
                    <a:pt x="188163" y="294347"/>
                  </a:lnTo>
                  <a:lnTo>
                    <a:pt x="194259" y="298704"/>
                  </a:lnTo>
                  <a:lnTo>
                    <a:pt x="201701" y="301383"/>
                  </a:lnTo>
                  <a:lnTo>
                    <a:pt x="209207" y="301193"/>
                  </a:lnTo>
                  <a:lnTo>
                    <a:pt x="210604" y="300278"/>
                  </a:lnTo>
                  <a:lnTo>
                    <a:pt x="215607" y="297002"/>
                  </a:lnTo>
                  <a:lnTo>
                    <a:pt x="219671" y="295287"/>
                  </a:lnTo>
                  <a:lnTo>
                    <a:pt x="222237" y="291198"/>
                  </a:lnTo>
                  <a:lnTo>
                    <a:pt x="226987" y="290626"/>
                  </a:lnTo>
                  <a:lnTo>
                    <a:pt x="234149" y="294347"/>
                  </a:lnTo>
                  <a:lnTo>
                    <a:pt x="241744" y="297002"/>
                  </a:lnTo>
                  <a:lnTo>
                    <a:pt x="250190" y="298386"/>
                  </a:lnTo>
                  <a:lnTo>
                    <a:pt x="249783" y="298386"/>
                  </a:lnTo>
                  <a:lnTo>
                    <a:pt x="252882" y="303149"/>
                  </a:lnTo>
                  <a:lnTo>
                    <a:pt x="256006" y="308025"/>
                  </a:lnTo>
                  <a:lnTo>
                    <a:pt x="259041" y="310032"/>
                  </a:lnTo>
                  <a:lnTo>
                    <a:pt x="259168" y="310705"/>
                  </a:lnTo>
                  <a:lnTo>
                    <a:pt x="259549" y="311010"/>
                  </a:lnTo>
                  <a:lnTo>
                    <a:pt x="259969" y="310946"/>
                  </a:lnTo>
                  <a:lnTo>
                    <a:pt x="260362" y="310908"/>
                  </a:lnTo>
                  <a:lnTo>
                    <a:pt x="260921" y="311264"/>
                  </a:lnTo>
                  <a:lnTo>
                    <a:pt x="261251" y="311594"/>
                  </a:lnTo>
                  <a:lnTo>
                    <a:pt x="261696" y="311594"/>
                  </a:lnTo>
                  <a:lnTo>
                    <a:pt x="261912" y="311264"/>
                  </a:lnTo>
                  <a:lnTo>
                    <a:pt x="262318" y="310769"/>
                  </a:lnTo>
                  <a:lnTo>
                    <a:pt x="264795" y="310299"/>
                  </a:lnTo>
                  <a:lnTo>
                    <a:pt x="268084" y="309168"/>
                  </a:lnTo>
                  <a:lnTo>
                    <a:pt x="269163" y="309168"/>
                  </a:lnTo>
                  <a:lnTo>
                    <a:pt x="274637" y="314210"/>
                  </a:lnTo>
                  <a:lnTo>
                    <a:pt x="280263" y="316598"/>
                  </a:lnTo>
                  <a:lnTo>
                    <a:pt x="286131" y="318960"/>
                  </a:lnTo>
                  <a:lnTo>
                    <a:pt x="286918" y="319316"/>
                  </a:lnTo>
                  <a:lnTo>
                    <a:pt x="287528" y="320205"/>
                  </a:lnTo>
                  <a:lnTo>
                    <a:pt x="288518" y="321195"/>
                  </a:lnTo>
                  <a:lnTo>
                    <a:pt x="289013" y="321195"/>
                  </a:lnTo>
                  <a:lnTo>
                    <a:pt x="289648" y="320598"/>
                  </a:lnTo>
                  <a:lnTo>
                    <a:pt x="289648" y="320040"/>
                  </a:lnTo>
                  <a:close/>
                </a:path>
                <a:path w="337820" h="352425">
                  <a:moveTo>
                    <a:pt x="295033" y="246481"/>
                  </a:moveTo>
                  <a:lnTo>
                    <a:pt x="294538" y="245948"/>
                  </a:lnTo>
                  <a:lnTo>
                    <a:pt x="293179" y="245948"/>
                  </a:lnTo>
                  <a:lnTo>
                    <a:pt x="292658" y="246481"/>
                  </a:lnTo>
                  <a:lnTo>
                    <a:pt x="292658" y="247142"/>
                  </a:lnTo>
                  <a:lnTo>
                    <a:pt x="292658" y="247827"/>
                  </a:lnTo>
                  <a:lnTo>
                    <a:pt x="293179" y="248373"/>
                  </a:lnTo>
                  <a:lnTo>
                    <a:pt x="294538" y="248373"/>
                  </a:lnTo>
                  <a:lnTo>
                    <a:pt x="295033" y="247827"/>
                  </a:lnTo>
                  <a:lnTo>
                    <a:pt x="295033" y="246481"/>
                  </a:lnTo>
                  <a:close/>
                </a:path>
                <a:path w="337820" h="352425">
                  <a:moveTo>
                    <a:pt x="304558" y="247027"/>
                  </a:moveTo>
                  <a:lnTo>
                    <a:pt x="304038" y="246481"/>
                  </a:lnTo>
                  <a:lnTo>
                    <a:pt x="302679" y="246481"/>
                  </a:lnTo>
                  <a:lnTo>
                    <a:pt x="302120" y="247027"/>
                  </a:lnTo>
                  <a:lnTo>
                    <a:pt x="302120" y="247700"/>
                  </a:lnTo>
                  <a:lnTo>
                    <a:pt x="302120" y="248373"/>
                  </a:lnTo>
                  <a:lnTo>
                    <a:pt x="302679" y="248907"/>
                  </a:lnTo>
                  <a:lnTo>
                    <a:pt x="304038" y="248907"/>
                  </a:lnTo>
                  <a:lnTo>
                    <a:pt x="304558" y="248373"/>
                  </a:lnTo>
                  <a:lnTo>
                    <a:pt x="304558" y="247027"/>
                  </a:lnTo>
                  <a:close/>
                </a:path>
                <a:path w="337820" h="352425">
                  <a:moveTo>
                    <a:pt x="307365" y="242887"/>
                  </a:moveTo>
                  <a:lnTo>
                    <a:pt x="306857" y="242354"/>
                  </a:lnTo>
                  <a:lnTo>
                    <a:pt x="305485" y="242354"/>
                  </a:lnTo>
                  <a:lnTo>
                    <a:pt x="304939" y="242887"/>
                  </a:lnTo>
                  <a:lnTo>
                    <a:pt x="304939" y="243547"/>
                  </a:lnTo>
                  <a:lnTo>
                    <a:pt x="304939" y="244233"/>
                  </a:lnTo>
                  <a:lnTo>
                    <a:pt x="305485" y="244767"/>
                  </a:lnTo>
                  <a:lnTo>
                    <a:pt x="306857" y="244767"/>
                  </a:lnTo>
                  <a:lnTo>
                    <a:pt x="307365" y="244233"/>
                  </a:lnTo>
                  <a:lnTo>
                    <a:pt x="307365" y="242887"/>
                  </a:lnTo>
                  <a:close/>
                </a:path>
                <a:path w="337820" h="352425">
                  <a:moveTo>
                    <a:pt x="310438" y="246761"/>
                  </a:moveTo>
                  <a:lnTo>
                    <a:pt x="309892" y="246253"/>
                  </a:lnTo>
                  <a:lnTo>
                    <a:pt x="308571" y="246253"/>
                  </a:lnTo>
                  <a:lnTo>
                    <a:pt x="308038" y="246761"/>
                  </a:lnTo>
                  <a:lnTo>
                    <a:pt x="308038" y="247434"/>
                  </a:lnTo>
                  <a:lnTo>
                    <a:pt x="308038" y="248094"/>
                  </a:lnTo>
                  <a:lnTo>
                    <a:pt x="308571" y="248627"/>
                  </a:lnTo>
                  <a:lnTo>
                    <a:pt x="309892" y="248627"/>
                  </a:lnTo>
                  <a:lnTo>
                    <a:pt x="310438" y="248094"/>
                  </a:lnTo>
                  <a:lnTo>
                    <a:pt x="310438" y="246761"/>
                  </a:lnTo>
                  <a:close/>
                </a:path>
                <a:path w="337820" h="352425">
                  <a:moveTo>
                    <a:pt x="314439" y="232194"/>
                  </a:moveTo>
                  <a:lnTo>
                    <a:pt x="313905" y="231648"/>
                  </a:lnTo>
                  <a:lnTo>
                    <a:pt x="312572" y="231648"/>
                  </a:lnTo>
                  <a:lnTo>
                    <a:pt x="312026" y="232194"/>
                  </a:lnTo>
                  <a:lnTo>
                    <a:pt x="312026" y="232854"/>
                  </a:lnTo>
                  <a:lnTo>
                    <a:pt x="312026" y="233540"/>
                  </a:lnTo>
                  <a:lnTo>
                    <a:pt x="312572" y="234061"/>
                  </a:lnTo>
                  <a:lnTo>
                    <a:pt x="313905" y="234061"/>
                  </a:lnTo>
                  <a:lnTo>
                    <a:pt x="314439" y="233540"/>
                  </a:lnTo>
                  <a:lnTo>
                    <a:pt x="314439" y="232194"/>
                  </a:lnTo>
                  <a:close/>
                </a:path>
                <a:path w="337820" h="352425">
                  <a:moveTo>
                    <a:pt x="316318" y="245694"/>
                  </a:moveTo>
                  <a:lnTo>
                    <a:pt x="315798" y="245173"/>
                  </a:lnTo>
                  <a:lnTo>
                    <a:pt x="314439" y="245173"/>
                  </a:lnTo>
                  <a:lnTo>
                    <a:pt x="313905" y="245694"/>
                  </a:lnTo>
                  <a:lnTo>
                    <a:pt x="313905" y="246380"/>
                  </a:lnTo>
                  <a:lnTo>
                    <a:pt x="313905" y="247015"/>
                  </a:lnTo>
                  <a:lnTo>
                    <a:pt x="314439" y="247548"/>
                  </a:lnTo>
                  <a:lnTo>
                    <a:pt x="315798" y="247548"/>
                  </a:lnTo>
                  <a:lnTo>
                    <a:pt x="316318" y="247015"/>
                  </a:lnTo>
                  <a:lnTo>
                    <a:pt x="316318" y="245694"/>
                  </a:lnTo>
                  <a:close/>
                </a:path>
                <a:path w="337820" h="352425">
                  <a:moveTo>
                    <a:pt x="319405" y="238747"/>
                  </a:moveTo>
                  <a:lnTo>
                    <a:pt x="319265" y="238620"/>
                  </a:lnTo>
                  <a:lnTo>
                    <a:pt x="319366" y="237185"/>
                  </a:lnTo>
                  <a:lnTo>
                    <a:pt x="318820" y="236639"/>
                  </a:lnTo>
                  <a:lnTo>
                    <a:pt x="317525" y="236639"/>
                  </a:lnTo>
                  <a:lnTo>
                    <a:pt x="316953" y="237185"/>
                  </a:lnTo>
                  <a:lnTo>
                    <a:pt x="316953" y="237820"/>
                  </a:lnTo>
                  <a:lnTo>
                    <a:pt x="316953" y="238531"/>
                  </a:lnTo>
                  <a:lnTo>
                    <a:pt x="317080" y="238658"/>
                  </a:lnTo>
                  <a:lnTo>
                    <a:pt x="316992" y="239395"/>
                  </a:lnTo>
                  <a:lnTo>
                    <a:pt x="316992" y="240080"/>
                  </a:lnTo>
                  <a:lnTo>
                    <a:pt x="317525" y="240639"/>
                  </a:lnTo>
                  <a:lnTo>
                    <a:pt x="318858" y="240639"/>
                  </a:lnTo>
                  <a:lnTo>
                    <a:pt x="319405" y="240080"/>
                  </a:lnTo>
                  <a:lnTo>
                    <a:pt x="319405" y="238747"/>
                  </a:lnTo>
                  <a:close/>
                </a:path>
                <a:path w="337820" h="352425">
                  <a:moveTo>
                    <a:pt x="319925" y="243001"/>
                  </a:moveTo>
                  <a:lnTo>
                    <a:pt x="319417" y="242468"/>
                  </a:lnTo>
                  <a:lnTo>
                    <a:pt x="318071" y="242468"/>
                  </a:lnTo>
                  <a:lnTo>
                    <a:pt x="317525" y="243001"/>
                  </a:lnTo>
                  <a:lnTo>
                    <a:pt x="317525" y="243700"/>
                  </a:lnTo>
                  <a:lnTo>
                    <a:pt x="317525" y="244335"/>
                  </a:lnTo>
                  <a:lnTo>
                    <a:pt x="318071" y="244894"/>
                  </a:lnTo>
                  <a:lnTo>
                    <a:pt x="319417" y="244894"/>
                  </a:lnTo>
                  <a:lnTo>
                    <a:pt x="319925" y="244335"/>
                  </a:lnTo>
                  <a:lnTo>
                    <a:pt x="319925" y="243001"/>
                  </a:lnTo>
                  <a:close/>
                </a:path>
                <a:path w="337820" h="352425">
                  <a:moveTo>
                    <a:pt x="321843" y="240639"/>
                  </a:moveTo>
                  <a:lnTo>
                    <a:pt x="321348" y="240080"/>
                  </a:lnTo>
                  <a:lnTo>
                    <a:pt x="319989" y="240080"/>
                  </a:lnTo>
                  <a:lnTo>
                    <a:pt x="319430" y="240639"/>
                  </a:lnTo>
                  <a:lnTo>
                    <a:pt x="319430" y="241274"/>
                  </a:lnTo>
                  <a:lnTo>
                    <a:pt x="319430" y="241960"/>
                  </a:lnTo>
                  <a:lnTo>
                    <a:pt x="319989" y="242468"/>
                  </a:lnTo>
                  <a:lnTo>
                    <a:pt x="321348" y="242468"/>
                  </a:lnTo>
                  <a:lnTo>
                    <a:pt x="321843" y="241960"/>
                  </a:lnTo>
                  <a:lnTo>
                    <a:pt x="321843" y="240639"/>
                  </a:lnTo>
                  <a:close/>
                </a:path>
                <a:path w="337820" h="352425">
                  <a:moveTo>
                    <a:pt x="325818" y="240639"/>
                  </a:moveTo>
                  <a:lnTo>
                    <a:pt x="325285" y="240080"/>
                  </a:lnTo>
                  <a:lnTo>
                    <a:pt x="324878" y="240080"/>
                  </a:lnTo>
                  <a:lnTo>
                    <a:pt x="324878" y="239102"/>
                  </a:lnTo>
                  <a:lnTo>
                    <a:pt x="324358" y="238569"/>
                  </a:lnTo>
                  <a:lnTo>
                    <a:pt x="322999" y="238569"/>
                  </a:lnTo>
                  <a:lnTo>
                    <a:pt x="322453" y="239102"/>
                  </a:lnTo>
                  <a:lnTo>
                    <a:pt x="322453" y="239750"/>
                  </a:lnTo>
                  <a:lnTo>
                    <a:pt x="322453" y="240436"/>
                  </a:lnTo>
                  <a:lnTo>
                    <a:pt x="322999" y="240995"/>
                  </a:lnTo>
                  <a:lnTo>
                    <a:pt x="323418" y="240995"/>
                  </a:lnTo>
                  <a:lnTo>
                    <a:pt x="323418" y="241274"/>
                  </a:lnTo>
                  <a:lnTo>
                    <a:pt x="323418" y="241439"/>
                  </a:lnTo>
                  <a:lnTo>
                    <a:pt x="322884" y="241960"/>
                  </a:lnTo>
                  <a:lnTo>
                    <a:pt x="322884" y="242620"/>
                  </a:lnTo>
                  <a:lnTo>
                    <a:pt x="322884" y="243293"/>
                  </a:lnTo>
                  <a:lnTo>
                    <a:pt x="323418" y="243827"/>
                  </a:lnTo>
                  <a:lnTo>
                    <a:pt x="324751" y="243827"/>
                  </a:lnTo>
                  <a:lnTo>
                    <a:pt x="325285" y="243293"/>
                  </a:lnTo>
                  <a:lnTo>
                    <a:pt x="325285" y="242468"/>
                  </a:lnTo>
                  <a:lnTo>
                    <a:pt x="325818" y="241960"/>
                  </a:lnTo>
                  <a:lnTo>
                    <a:pt x="325818" y="240639"/>
                  </a:lnTo>
                  <a:close/>
                </a:path>
                <a:path w="337820" h="352425">
                  <a:moveTo>
                    <a:pt x="328904" y="247688"/>
                  </a:moveTo>
                  <a:lnTo>
                    <a:pt x="328371" y="247142"/>
                  </a:lnTo>
                  <a:lnTo>
                    <a:pt x="327012" y="247142"/>
                  </a:lnTo>
                  <a:lnTo>
                    <a:pt x="326618" y="247535"/>
                  </a:lnTo>
                  <a:lnTo>
                    <a:pt x="326618" y="246761"/>
                  </a:lnTo>
                  <a:lnTo>
                    <a:pt x="326097" y="246253"/>
                  </a:lnTo>
                  <a:lnTo>
                    <a:pt x="325564" y="246253"/>
                  </a:lnTo>
                  <a:lnTo>
                    <a:pt x="325564" y="245033"/>
                  </a:lnTo>
                  <a:lnTo>
                    <a:pt x="325018" y="244487"/>
                  </a:lnTo>
                  <a:lnTo>
                    <a:pt x="323672" y="244487"/>
                  </a:lnTo>
                  <a:lnTo>
                    <a:pt x="323138" y="245033"/>
                  </a:lnTo>
                  <a:lnTo>
                    <a:pt x="323138" y="245694"/>
                  </a:lnTo>
                  <a:lnTo>
                    <a:pt x="322745" y="245275"/>
                  </a:lnTo>
                  <a:lnTo>
                    <a:pt x="321437" y="245275"/>
                  </a:lnTo>
                  <a:lnTo>
                    <a:pt x="320865" y="245833"/>
                  </a:lnTo>
                  <a:lnTo>
                    <a:pt x="320865" y="246468"/>
                  </a:lnTo>
                  <a:lnTo>
                    <a:pt x="320865" y="247129"/>
                  </a:lnTo>
                  <a:lnTo>
                    <a:pt x="321437" y="247688"/>
                  </a:lnTo>
                  <a:lnTo>
                    <a:pt x="322745" y="247688"/>
                  </a:lnTo>
                  <a:lnTo>
                    <a:pt x="323278" y="247129"/>
                  </a:lnTo>
                  <a:lnTo>
                    <a:pt x="323278" y="246519"/>
                  </a:lnTo>
                  <a:lnTo>
                    <a:pt x="323672" y="246888"/>
                  </a:lnTo>
                  <a:lnTo>
                    <a:pt x="324218" y="246888"/>
                  </a:lnTo>
                  <a:lnTo>
                    <a:pt x="324218" y="247434"/>
                  </a:lnTo>
                  <a:lnTo>
                    <a:pt x="324218" y="248094"/>
                  </a:lnTo>
                  <a:lnTo>
                    <a:pt x="324751" y="248627"/>
                  </a:lnTo>
                  <a:lnTo>
                    <a:pt x="326097" y="248627"/>
                  </a:lnTo>
                  <a:lnTo>
                    <a:pt x="326466" y="248259"/>
                  </a:lnTo>
                  <a:lnTo>
                    <a:pt x="326466" y="248932"/>
                  </a:lnTo>
                  <a:lnTo>
                    <a:pt x="326212" y="249174"/>
                  </a:lnTo>
                  <a:lnTo>
                    <a:pt x="326212" y="249834"/>
                  </a:lnTo>
                  <a:lnTo>
                    <a:pt x="326212" y="250520"/>
                  </a:lnTo>
                  <a:lnTo>
                    <a:pt x="326758" y="251040"/>
                  </a:lnTo>
                  <a:lnTo>
                    <a:pt x="328104" y="251040"/>
                  </a:lnTo>
                  <a:lnTo>
                    <a:pt x="328587" y="250520"/>
                  </a:lnTo>
                  <a:lnTo>
                    <a:pt x="328587" y="249377"/>
                  </a:lnTo>
                  <a:lnTo>
                    <a:pt x="328904" y="249034"/>
                  </a:lnTo>
                  <a:lnTo>
                    <a:pt x="328904" y="247688"/>
                  </a:lnTo>
                  <a:close/>
                </a:path>
                <a:path w="337820" h="352425">
                  <a:moveTo>
                    <a:pt x="330377" y="241896"/>
                  </a:moveTo>
                  <a:lnTo>
                    <a:pt x="329869" y="241350"/>
                  </a:lnTo>
                  <a:lnTo>
                    <a:pt x="328561" y="241350"/>
                  </a:lnTo>
                  <a:lnTo>
                    <a:pt x="328015" y="241896"/>
                  </a:lnTo>
                  <a:lnTo>
                    <a:pt x="328015" y="242570"/>
                  </a:lnTo>
                  <a:lnTo>
                    <a:pt x="328015" y="243243"/>
                  </a:lnTo>
                  <a:lnTo>
                    <a:pt x="326618" y="243166"/>
                  </a:lnTo>
                  <a:lnTo>
                    <a:pt x="326085" y="243700"/>
                  </a:lnTo>
                  <a:lnTo>
                    <a:pt x="326085" y="244335"/>
                  </a:lnTo>
                  <a:lnTo>
                    <a:pt x="326085" y="245033"/>
                  </a:lnTo>
                  <a:lnTo>
                    <a:pt x="326618" y="245567"/>
                  </a:lnTo>
                  <a:lnTo>
                    <a:pt x="327952" y="245567"/>
                  </a:lnTo>
                  <a:lnTo>
                    <a:pt x="328472" y="245033"/>
                  </a:lnTo>
                  <a:lnTo>
                    <a:pt x="328472" y="243700"/>
                  </a:lnTo>
                  <a:lnTo>
                    <a:pt x="329869" y="243763"/>
                  </a:lnTo>
                  <a:lnTo>
                    <a:pt x="330377" y="243243"/>
                  </a:lnTo>
                  <a:lnTo>
                    <a:pt x="330377" y="241896"/>
                  </a:lnTo>
                  <a:close/>
                </a:path>
                <a:path w="337820" h="352425">
                  <a:moveTo>
                    <a:pt x="333946" y="246253"/>
                  </a:moveTo>
                  <a:lnTo>
                    <a:pt x="333463" y="245681"/>
                  </a:lnTo>
                  <a:lnTo>
                    <a:pt x="332092" y="245681"/>
                  </a:lnTo>
                  <a:lnTo>
                    <a:pt x="331571" y="246253"/>
                  </a:lnTo>
                  <a:lnTo>
                    <a:pt x="331571" y="246875"/>
                  </a:lnTo>
                  <a:lnTo>
                    <a:pt x="331571" y="247561"/>
                  </a:lnTo>
                  <a:lnTo>
                    <a:pt x="332092" y="248107"/>
                  </a:lnTo>
                  <a:lnTo>
                    <a:pt x="333463" y="248107"/>
                  </a:lnTo>
                  <a:lnTo>
                    <a:pt x="333946" y="247561"/>
                  </a:lnTo>
                  <a:lnTo>
                    <a:pt x="333946" y="246253"/>
                  </a:lnTo>
                  <a:close/>
                </a:path>
                <a:path w="337820" h="352425">
                  <a:moveTo>
                    <a:pt x="334657" y="248793"/>
                  </a:moveTo>
                  <a:lnTo>
                    <a:pt x="334098" y="248246"/>
                  </a:lnTo>
                  <a:lnTo>
                    <a:pt x="332752" y="248246"/>
                  </a:lnTo>
                  <a:lnTo>
                    <a:pt x="332244" y="248793"/>
                  </a:lnTo>
                  <a:lnTo>
                    <a:pt x="332244" y="249453"/>
                  </a:lnTo>
                  <a:lnTo>
                    <a:pt x="332244" y="250088"/>
                  </a:lnTo>
                  <a:lnTo>
                    <a:pt x="332752" y="250647"/>
                  </a:lnTo>
                  <a:lnTo>
                    <a:pt x="334098" y="250647"/>
                  </a:lnTo>
                  <a:lnTo>
                    <a:pt x="334657" y="250088"/>
                  </a:lnTo>
                  <a:lnTo>
                    <a:pt x="334657" y="248793"/>
                  </a:lnTo>
                  <a:close/>
                </a:path>
                <a:path w="337820" h="352425">
                  <a:moveTo>
                    <a:pt x="337731" y="246253"/>
                  </a:moveTo>
                  <a:lnTo>
                    <a:pt x="337210" y="245681"/>
                  </a:lnTo>
                  <a:lnTo>
                    <a:pt x="335864" y="245681"/>
                  </a:lnTo>
                  <a:lnTo>
                    <a:pt x="335330" y="246253"/>
                  </a:lnTo>
                  <a:lnTo>
                    <a:pt x="335330" y="246875"/>
                  </a:lnTo>
                  <a:lnTo>
                    <a:pt x="335330" y="247561"/>
                  </a:lnTo>
                  <a:lnTo>
                    <a:pt x="335038" y="247967"/>
                  </a:lnTo>
                  <a:lnTo>
                    <a:pt x="335038" y="248627"/>
                  </a:lnTo>
                  <a:lnTo>
                    <a:pt x="335038" y="249313"/>
                  </a:lnTo>
                  <a:lnTo>
                    <a:pt x="335597" y="249834"/>
                  </a:lnTo>
                  <a:lnTo>
                    <a:pt x="336943" y="249834"/>
                  </a:lnTo>
                  <a:lnTo>
                    <a:pt x="337451" y="249313"/>
                  </a:lnTo>
                  <a:lnTo>
                    <a:pt x="337451" y="247967"/>
                  </a:lnTo>
                  <a:lnTo>
                    <a:pt x="337731" y="247561"/>
                  </a:lnTo>
                  <a:lnTo>
                    <a:pt x="337731" y="246253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" name="object 211"/>
            <p:cNvSpPr/>
            <p:nvPr/>
          </p:nvSpPr>
          <p:spPr>
            <a:xfrm>
              <a:off x="6401003" y="4572082"/>
              <a:ext cx="255904" cy="161290"/>
            </a:xfrm>
            <a:custGeom>
              <a:avLst/>
              <a:gdLst/>
              <a:ahLst/>
              <a:cxnLst/>
              <a:rect l="l" t="t" r="r" b="b"/>
              <a:pathLst>
                <a:path w="255904" h="161289">
                  <a:moveTo>
                    <a:pt x="2438" y="53479"/>
                  </a:moveTo>
                  <a:lnTo>
                    <a:pt x="1600" y="51943"/>
                  </a:lnTo>
                  <a:lnTo>
                    <a:pt x="1333" y="51574"/>
                  </a:lnTo>
                  <a:lnTo>
                    <a:pt x="838" y="51473"/>
                  </a:lnTo>
                  <a:lnTo>
                    <a:pt x="482" y="51676"/>
                  </a:lnTo>
                  <a:lnTo>
                    <a:pt x="127" y="51943"/>
                  </a:lnTo>
                  <a:lnTo>
                    <a:pt x="0" y="52425"/>
                  </a:lnTo>
                  <a:lnTo>
                    <a:pt x="254" y="52806"/>
                  </a:lnTo>
                  <a:lnTo>
                    <a:pt x="736" y="54127"/>
                  </a:lnTo>
                  <a:lnTo>
                    <a:pt x="431" y="55511"/>
                  </a:lnTo>
                  <a:lnTo>
                    <a:pt x="546" y="56857"/>
                  </a:lnTo>
                  <a:lnTo>
                    <a:pt x="546" y="57302"/>
                  </a:lnTo>
                  <a:lnTo>
                    <a:pt x="889" y="57658"/>
                  </a:lnTo>
                  <a:lnTo>
                    <a:pt x="1752" y="57658"/>
                  </a:lnTo>
                  <a:lnTo>
                    <a:pt x="2133" y="57302"/>
                  </a:lnTo>
                  <a:lnTo>
                    <a:pt x="2133" y="56857"/>
                  </a:lnTo>
                  <a:lnTo>
                    <a:pt x="2032" y="55232"/>
                  </a:lnTo>
                  <a:lnTo>
                    <a:pt x="2438" y="53479"/>
                  </a:lnTo>
                  <a:close/>
                </a:path>
                <a:path w="255904" h="161289">
                  <a:moveTo>
                    <a:pt x="33261" y="58851"/>
                  </a:moveTo>
                  <a:lnTo>
                    <a:pt x="32931" y="58445"/>
                  </a:lnTo>
                  <a:lnTo>
                    <a:pt x="32054" y="58331"/>
                  </a:lnTo>
                  <a:lnTo>
                    <a:pt x="31635" y="58674"/>
                  </a:lnTo>
                  <a:lnTo>
                    <a:pt x="31610" y="59118"/>
                  </a:lnTo>
                  <a:lnTo>
                    <a:pt x="31394" y="60642"/>
                  </a:lnTo>
                  <a:lnTo>
                    <a:pt x="31432" y="62141"/>
                  </a:lnTo>
                  <a:lnTo>
                    <a:pt x="31407" y="63677"/>
                  </a:lnTo>
                  <a:lnTo>
                    <a:pt x="31407" y="64071"/>
                  </a:lnTo>
                  <a:lnTo>
                    <a:pt x="31762" y="64465"/>
                  </a:lnTo>
                  <a:lnTo>
                    <a:pt x="32651" y="64465"/>
                  </a:lnTo>
                  <a:lnTo>
                    <a:pt x="32994" y="64122"/>
                  </a:lnTo>
                  <a:lnTo>
                    <a:pt x="32994" y="62204"/>
                  </a:lnTo>
                  <a:lnTo>
                    <a:pt x="33032" y="60731"/>
                  </a:lnTo>
                  <a:lnTo>
                    <a:pt x="33223" y="59296"/>
                  </a:lnTo>
                  <a:lnTo>
                    <a:pt x="33261" y="58851"/>
                  </a:lnTo>
                  <a:close/>
                </a:path>
                <a:path w="255904" h="161289">
                  <a:moveTo>
                    <a:pt x="104648" y="100253"/>
                  </a:moveTo>
                  <a:lnTo>
                    <a:pt x="104597" y="99847"/>
                  </a:lnTo>
                  <a:lnTo>
                    <a:pt x="104597" y="99402"/>
                  </a:lnTo>
                  <a:lnTo>
                    <a:pt x="104444" y="99034"/>
                  </a:lnTo>
                  <a:lnTo>
                    <a:pt x="104444" y="98602"/>
                  </a:lnTo>
                  <a:lnTo>
                    <a:pt x="104368" y="98183"/>
                  </a:lnTo>
                  <a:lnTo>
                    <a:pt x="103949" y="97853"/>
                  </a:lnTo>
                  <a:lnTo>
                    <a:pt x="103517" y="97942"/>
                  </a:lnTo>
                  <a:lnTo>
                    <a:pt x="103111" y="97993"/>
                  </a:lnTo>
                  <a:lnTo>
                    <a:pt x="102781" y="98386"/>
                  </a:lnTo>
                  <a:lnTo>
                    <a:pt x="102857" y="98806"/>
                  </a:lnTo>
                  <a:lnTo>
                    <a:pt x="102908" y="99225"/>
                  </a:lnTo>
                  <a:lnTo>
                    <a:pt x="102946" y="99631"/>
                  </a:lnTo>
                  <a:lnTo>
                    <a:pt x="103085" y="100533"/>
                  </a:lnTo>
                  <a:lnTo>
                    <a:pt x="103505" y="100799"/>
                  </a:lnTo>
                  <a:lnTo>
                    <a:pt x="103898" y="100761"/>
                  </a:lnTo>
                  <a:lnTo>
                    <a:pt x="104368" y="100660"/>
                  </a:lnTo>
                  <a:lnTo>
                    <a:pt x="104648" y="100253"/>
                  </a:lnTo>
                  <a:close/>
                </a:path>
                <a:path w="255904" h="161289">
                  <a:moveTo>
                    <a:pt x="108877" y="101269"/>
                  </a:moveTo>
                  <a:lnTo>
                    <a:pt x="108813" y="100812"/>
                  </a:lnTo>
                  <a:lnTo>
                    <a:pt x="108635" y="100063"/>
                  </a:lnTo>
                  <a:lnTo>
                    <a:pt x="108635" y="99275"/>
                  </a:lnTo>
                  <a:lnTo>
                    <a:pt x="108661" y="98513"/>
                  </a:lnTo>
                  <a:lnTo>
                    <a:pt x="108661" y="98069"/>
                  </a:lnTo>
                  <a:lnTo>
                    <a:pt x="108280" y="97701"/>
                  </a:lnTo>
                  <a:lnTo>
                    <a:pt x="107429" y="97701"/>
                  </a:lnTo>
                  <a:lnTo>
                    <a:pt x="107048" y="98069"/>
                  </a:lnTo>
                  <a:lnTo>
                    <a:pt x="107048" y="98513"/>
                  </a:lnTo>
                  <a:lnTo>
                    <a:pt x="107048" y="100253"/>
                  </a:lnTo>
                  <a:lnTo>
                    <a:pt x="107238" y="101092"/>
                  </a:lnTo>
                  <a:lnTo>
                    <a:pt x="107302" y="101561"/>
                  </a:lnTo>
                  <a:lnTo>
                    <a:pt x="107746" y="101815"/>
                  </a:lnTo>
                  <a:lnTo>
                    <a:pt x="108153" y="101790"/>
                  </a:lnTo>
                  <a:lnTo>
                    <a:pt x="108572" y="101676"/>
                  </a:lnTo>
                  <a:lnTo>
                    <a:pt x="108877" y="101269"/>
                  </a:lnTo>
                  <a:close/>
                </a:path>
                <a:path w="255904" h="161289">
                  <a:moveTo>
                    <a:pt x="114541" y="94983"/>
                  </a:moveTo>
                  <a:lnTo>
                    <a:pt x="114198" y="94589"/>
                  </a:lnTo>
                  <a:lnTo>
                    <a:pt x="113322" y="94449"/>
                  </a:lnTo>
                  <a:lnTo>
                    <a:pt x="112941" y="94780"/>
                  </a:lnTo>
                  <a:lnTo>
                    <a:pt x="112864" y="95224"/>
                  </a:lnTo>
                  <a:lnTo>
                    <a:pt x="112598" y="96799"/>
                  </a:lnTo>
                  <a:lnTo>
                    <a:pt x="112458" y="98348"/>
                  </a:lnTo>
                  <a:lnTo>
                    <a:pt x="112458" y="100342"/>
                  </a:lnTo>
                  <a:lnTo>
                    <a:pt x="112814" y="100711"/>
                  </a:lnTo>
                  <a:lnTo>
                    <a:pt x="113258" y="100736"/>
                  </a:lnTo>
                  <a:lnTo>
                    <a:pt x="113728" y="100736"/>
                  </a:lnTo>
                  <a:lnTo>
                    <a:pt x="114058" y="100380"/>
                  </a:lnTo>
                  <a:lnTo>
                    <a:pt x="114033" y="98412"/>
                  </a:lnTo>
                  <a:lnTo>
                    <a:pt x="114198" y="96913"/>
                  </a:lnTo>
                  <a:lnTo>
                    <a:pt x="114490" y="95427"/>
                  </a:lnTo>
                  <a:lnTo>
                    <a:pt x="114541" y="94983"/>
                  </a:lnTo>
                  <a:close/>
                </a:path>
                <a:path w="255904" h="161289">
                  <a:moveTo>
                    <a:pt x="124815" y="114973"/>
                  </a:moveTo>
                  <a:lnTo>
                    <a:pt x="124675" y="114515"/>
                  </a:lnTo>
                  <a:lnTo>
                    <a:pt x="124294" y="112890"/>
                  </a:lnTo>
                  <a:lnTo>
                    <a:pt x="124637" y="111213"/>
                  </a:lnTo>
                  <a:lnTo>
                    <a:pt x="124561" y="109562"/>
                  </a:lnTo>
                  <a:lnTo>
                    <a:pt x="124561" y="109105"/>
                  </a:lnTo>
                  <a:lnTo>
                    <a:pt x="124218" y="108737"/>
                  </a:lnTo>
                  <a:lnTo>
                    <a:pt x="123329" y="108737"/>
                  </a:lnTo>
                  <a:lnTo>
                    <a:pt x="122948" y="109105"/>
                  </a:lnTo>
                  <a:lnTo>
                    <a:pt x="122948" y="109562"/>
                  </a:lnTo>
                  <a:lnTo>
                    <a:pt x="123024" y="111340"/>
                  </a:lnTo>
                  <a:lnTo>
                    <a:pt x="122643" y="113157"/>
                  </a:lnTo>
                  <a:lnTo>
                    <a:pt x="123240" y="115379"/>
                  </a:lnTo>
                  <a:lnTo>
                    <a:pt x="123698" y="115658"/>
                  </a:lnTo>
                  <a:lnTo>
                    <a:pt x="124117" y="115531"/>
                  </a:lnTo>
                  <a:lnTo>
                    <a:pt x="124561" y="115379"/>
                  </a:lnTo>
                  <a:lnTo>
                    <a:pt x="124815" y="114973"/>
                  </a:lnTo>
                  <a:close/>
                </a:path>
                <a:path w="255904" h="161289">
                  <a:moveTo>
                    <a:pt x="126301" y="116713"/>
                  </a:moveTo>
                  <a:lnTo>
                    <a:pt x="125945" y="116370"/>
                  </a:lnTo>
                  <a:lnTo>
                    <a:pt x="125056" y="116370"/>
                  </a:lnTo>
                  <a:lnTo>
                    <a:pt x="124701" y="116713"/>
                  </a:lnTo>
                  <a:lnTo>
                    <a:pt x="124701" y="117170"/>
                  </a:lnTo>
                  <a:lnTo>
                    <a:pt x="124701" y="117614"/>
                  </a:lnTo>
                  <a:lnTo>
                    <a:pt x="125056" y="117983"/>
                  </a:lnTo>
                  <a:lnTo>
                    <a:pt x="125945" y="117983"/>
                  </a:lnTo>
                  <a:lnTo>
                    <a:pt x="126301" y="117614"/>
                  </a:lnTo>
                  <a:lnTo>
                    <a:pt x="126301" y="116713"/>
                  </a:lnTo>
                  <a:close/>
                </a:path>
                <a:path w="255904" h="161289">
                  <a:moveTo>
                    <a:pt x="131381" y="117259"/>
                  </a:moveTo>
                  <a:lnTo>
                    <a:pt x="131241" y="116827"/>
                  </a:lnTo>
                  <a:lnTo>
                    <a:pt x="130746" y="113017"/>
                  </a:lnTo>
                  <a:lnTo>
                    <a:pt x="130937" y="109169"/>
                  </a:lnTo>
                  <a:lnTo>
                    <a:pt x="130924" y="104876"/>
                  </a:lnTo>
                  <a:lnTo>
                    <a:pt x="130556" y="104546"/>
                  </a:lnTo>
                  <a:lnTo>
                    <a:pt x="129679" y="104546"/>
                  </a:lnTo>
                  <a:lnTo>
                    <a:pt x="129298" y="104876"/>
                  </a:lnTo>
                  <a:lnTo>
                    <a:pt x="129298" y="105333"/>
                  </a:lnTo>
                  <a:lnTo>
                    <a:pt x="128765" y="105346"/>
                  </a:lnTo>
                  <a:lnTo>
                    <a:pt x="128320" y="105460"/>
                  </a:lnTo>
                  <a:lnTo>
                    <a:pt x="128041" y="105879"/>
                  </a:lnTo>
                  <a:lnTo>
                    <a:pt x="128117" y="106311"/>
                  </a:lnTo>
                  <a:lnTo>
                    <a:pt x="128638" y="110121"/>
                  </a:lnTo>
                  <a:lnTo>
                    <a:pt x="128409" y="113995"/>
                  </a:lnTo>
                  <a:lnTo>
                    <a:pt x="128435" y="115824"/>
                  </a:lnTo>
                  <a:lnTo>
                    <a:pt x="128041" y="115785"/>
                  </a:lnTo>
                  <a:lnTo>
                    <a:pt x="127609" y="115697"/>
                  </a:lnTo>
                  <a:lnTo>
                    <a:pt x="127190" y="116001"/>
                  </a:lnTo>
                  <a:lnTo>
                    <a:pt x="127114" y="116420"/>
                  </a:lnTo>
                  <a:lnTo>
                    <a:pt x="127012" y="116979"/>
                  </a:lnTo>
                  <a:lnTo>
                    <a:pt x="126923" y="117563"/>
                  </a:lnTo>
                  <a:lnTo>
                    <a:pt x="126923" y="118110"/>
                  </a:lnTo>
                  <a:lnTo>
                    <a:pt x="126873" y="118541"/>
                  </a:lnTo>
                  <a:lnTo>
                    <a:pt x="127215" y="118948"/>
                  </a:lnTo>
                  <a:lnTo>
                    <a:pt x="127660" y="118948"/>
                  </a:lnTo>
                  <a:lnTo>
                    <a:pt x="128092" y="118999"/>
                  </a:lnTo>
                  <a:lnTo>
                    <a:pt x="128270" y="119087"/>
                  </a:lnTo>
                  <a:lnTo>
                    <a:pt x="128320" y="119468"/>
                  </a:lnTo>
                  <a:lnTo>
                    <a:pt x="128320" y="119875"/>
                  </a:lnTo>
                  <a:lnTo>
                    <a:pt x="128320" y="120307"/>
                  </a:lnTo>
                  <a:lnTo>
                    <a:pt x="128689" y="120675"/>
                  </a:lnTo>
                  <a:lnTo>
                    <a:pt x="129159" y="120624"/>
                  </a:lnTo>
                  <a:lnTo>
                    <a:pt x="129578" y="120624"/>
                  </a:lnTo>
                  <a:lnTo>
                    <a:pt x="129933" y="120243"/>
                  </a:lnTo>
                  <a:lnTo>
                    <a:pt x="129921" y="119824"/>
                  </a:lnTo>
                  <a:lnTo>
                    <a:pt x="129857" y="119291"/>
                  </a:lnTo>
                  <a:lnTo>
                    <a:pt x="129933" y="118745"/>
                  </a:lnTo>
                  <a:lnTo>
                    <a:pt x="129844" y="118567"/>
                  </a:lnTo>
                  <a:lnTo>
                    <a:pt x="130111" y="118287"/>
                  </a:lnTo>
                  <a:lnTo>
                    <a:pt x="130098" y="117932"/>
                  </a:lnTo>
                  <a:lnTo>
                    <a:pt x="130314" y="118046"/>
                  </a:lnTo>
                  <a:lnTo>
                    <a:pt x="131140" y="117729"/>
                  </a:lnTo>
                  <a:lnTo>
                    <a:pt x="131381" y="117259"/>
                  </a:lnTo>
                  <a:close/>
                </a:path>
                <a:path w="255904" h="161289">
                  <a:moveTo>
                    <a:pt x="132727" y="77127"/>
                  </a:moveTo>
                  <a:lnTo>
                    <a:pt x="132473" y="76695"/>
                  </a:lnTo>
                  <a:lnTo>
                    <a:pt x="130746" y="70789"/>
                  </a:lnTo>
                  <a:lnTo>
                    <a:pt x="129781" y="64681"/>
                  </a:lnTo>
                  <a:lnTo>
                    <a:pt x="129755" y="60515"/>
                  </a:lnTo>
                  <a:lnTo>
                    <a:pt x="130111" y="57658"/>
                  </a:lnTo>
                  <a:lnTo>
                    <a:pt x="130060" y="57073"/>
                  </a:lnTo>
                  <a:lnTo>
                    <a:pt x="130035" y="56654"/>
                  </a:lnTo>
                  <a:lnTo>
                    <a:pt x="129730" y="56654"/>
                  </a:lnTo>
                  <a:lnTo>
                    <a:pt x="129730" y="57073"/>
                  </a:lnTo>
                  <a:lnTo>
                    <a:pt x="129667" y="57213"/>
                  </a:lnTo>
                  <a:lnTo>
                    <a:pt x="129667" y="77127"/>
                  </a:lnTo>
                  <a:lnTo>
                    <a:pt x="128625" y="77127"/>
                  </a:lnTo>
                  <a:lnTo>
                    <a:pt x="128968" y="73190"/>
                  </a:lnTo>
                  <a:lnTo>
                    <a:pt x="129197" y="74790"/>
                  </a:lnTo>
                  <a:lnTo>
                    <a:pt x="129667" y="77127"/>
                  </a:lnTo>
                  <a:lnTo>
                    <a:pt x="129667" y="57213"/>
                  </a:lnTo>
                  <a:lnTo>
                    <a:pt x="129603" y="57340"/>
                  </a:lnTo>
                  <a:lnTo>
                    <a:pt x="129692" y="57073"/>
                  </a:lnTo>
                  <a:lnTo>
                    <a:pt x="129730" y="56654"/>
                  </a:lnTo>
                  <a:lnTo>
                    <a:pt x="129057" y="56654"/>
                  </a:lnTo>
                  <a:lnTo>
                    <a:pt x="128651" y="56502"/>
                  </a:lnTo>
                  <a:lnTo>
                    <a:pt x="130035" y="56502"/>
                  </a:lnTo>
                  <a:lnTo>
                    <a:pt x="129997" y="56083"/>
                  </a:lnTo>
                  <a:lnTo>
                    <a:pt x="129527" y="55689"/>
                  </a:lnTo>
                  <a:lnTo>
                    <a:pt x="128955" y="55689"/>
                  </a:lnTo>
                  <a:lnTo>
                    <a:pt x="128638" y="56083"/>
                  </a:lnTo>
                  <a:lnTo>
                    <a:pt x="128384" y="56502"/>
                  </a:lnTo>
                  <a:lnTo>
                    <a:pt x="128384" y="56654"/>
                  </a:lnTo>
                  <a:lnTo>
                    <a:pt x="128193" y="56654"/>
                  </a:lnTo>
                  <a:lnTo>
                    <a:pt x="128104" y="57658"/>
                  </a:lnTo>
                  <a:lnTo>
                    <a:pt x="127977" y="60515"/>
                  </a:lnTo>
                  <a:lnTo>
                    <a:pt x="127889" y="62560"/>
                  </a:lnTo>
                  <a:lnTo>
                    <a:pt x="127812" y="64109"/>
                  </a:lnTo>
                  <a:lnTo>
                    <a:pt x="127647" y="64681"/>
                  </a:lnTo>
                  <a:lnTo>
                    <a:pt x="127546" y="69240"/>
                  </a:lnTo>
                  <a:lnTo>
                    <a:pt x="127482" y="71666"/>
                  </a:lnTo>
                  <a:lnTo>
                    <a:pt x="127076" y="76695"/>
                  </a:lnTo>
                  <a:lnTo>
                    <a:pt x="127038" y="77127"/>
                  </a:lnTo>
                  <a:lnTo>
                    <a:pt x="126911" y="79095"/>
                  </a:lnTo>
                  <a:lnTo>
                    <a:pt x="127254" y="79451"/>
                  </a:lnTo>
                  <a:lnTo>
                    <a:pt x="128155" y="79451"/>
                  </a:lnTo>
                  <a:lnTo>
                    <a:pt x="128498" y="79095"/>
                  </a:lnTo>
                  <a:lnTo>
                    <a:pt x="128587" y="77685"/>
                  </a:lnTo>
                  <a:lnTo>
                    <a:pt x="129730" y="77685"/>
                  </a:lnTo>
                  <a:lnTo>
                    <a:pt x="130124" y="77990"/>
                  </a:lnTo>
                  <a:lnTo>
                    <a:pt x="131025" y="77876"/>
                  </a:lnTo>
                  <a:lnTo>
                    <a:pt x="131152" y="77685"/>
                  </a:lnTo>
                  <a:lnTo>
                    <a:pt x="131533" y="78105"/>
                  </a:lnTo>
                  <a:lnTo>
                    <a:pt x="131991" y="78105"/>
                  </a:lnTo>
                  <a:lnTo>
                    <a:pt x="132676" y="77533"/>
                  </a:lnTo>
                  <a:lnTo>
                    <a:pt x="132727" y="77127"/>
                  </a:lnTo>
                  <a:close/>
                </a:path>
                <a:path w="255904" h="161289">
                  <a:moveTo>
                    <a:pt x="135851" y="125514"/>
                  </a:moveTo>
                  <a:lnTo>
                    <a:pt x="135458" y="120827"/>
                  </a:lnTo>
                  <a:lnTo>
                    <a:pt x="135267" y="116624"/>
                  </a:lnTo>
                  <a:lnTo>
                    <a:pt x="135242" y="111912"/>
                  </a:lnTo>
                  <a:lnTo>
                    <a:pt x="134848" y="111556"/>
                  </a:lnTo>
                  <a:lnTo>
                    <a:pt x="133959" y="111556"/>
                  </a:lnTo>
                  <a:lnTo>
                    <a:pt x="133642" y="111912"/>
                  </a:lnTo>
                  <a:lnTo>
                    <a:pt x="133642" y="112356"/>
                  </a:lnTo>
                  <a:lnTo>
                    <a:pt x="133642" y="116624"/>
                  </a:lnTo>
                  <a:lnTo>
                    <a:pt x="133870" y="120865"/>
                  </a:lnTo>
                  <a:lnTo>
                    <a:pt x="134239" y="125107"/>
                  </a:lnTo>
                  <a:lnTo>
                    <a:pt x="134239" y="125564"/>
                  </a:lnTo>
                  <a:lnTo>
                    <a:pt x="134645" y="125920"/>
                  </a:lnTo>
                  <a:lnTo>
                    <a:pt x="135496" y="125869"/>
                  </a:lnTo>
                  <a:lnTo>
                    <a:pt x="135851" y="125514"/>
                  </a:lnTo>
                  <a:close/>
                </a:path>
                <a:path w="255904" h="161289">
                  <a:moveTo>
                    <a:pt x="136144" y="51511"/>
                  </a:moveTo>
                  <a:lnTo>
                    <a:pt x="135509" y="52108"/>
                  </a:lnTo>
                  <a:lnTo>
                    <a:pt x="135902" y="52692"/>
                  </a:lnTo>
                  <a:lnTo>
                    <a:pt x="136017" y="52108"/>
                  </a:lnTo>
                  <a:lnTo>
                    <a:pt x="136144" y="51511"/>
                  </a:lnTo>
                  <a:close/>
                </a:path>
                <a:path w="255904" h="161289">
                  <a:moveTo>
                    <a:pt x="140944" y="121513"/>
                  </a:moveTo>
                  <a:lnTo>
                    <a:pt x="140804" y="119278"/>
                  </a:lnTo>
                  <a:lnTo>
                    <a:pt x="140843" y="117030"/>
                  </a:lnTo>
                  <a:lnTo>
                    <a:pt x="140550" y="114795"/>
                  </a:lnTo>
                  <a:lnTo>
                    <a:pt x="140423" y="114376"/>
                  </a:lnTo>
                  <a:lnTo>
                    <a:pt x="140017" y="114084"/>
                  </a:lnTo>
                  <a:lnTo>
                    <a:pt x="139585" y="114147"/>
                  </a:lnTo>
                  <a:lnTo>
                    <a:pt x="139153" y="114274"/>
                  </a:lnTo>
                  <a:lnTo>
                    <a:pt x="138861" y="114719"/>
                  </a:lnTo>
                  <a:lnTo>
                    <a:pt x="138950" y="115112"/>
                  </a:lnTo>
                  <a:lnTo>
                    <a:pt x="139217" y="117259"/>
                  </a:lnTo>
                  <a:lnTo>
                    <a:pt x="139217" y="119405"/>
                  </a:lnTo>
                  <a:lnTo>
                    <a:pt x="139331" y="121539"/>
                  </a:lnTo>
                  <a:lnTo>
                    <a:pt x="139331" y="121983"/>
                  </a:lnTo>
                  <a:lnTo>
                    <a:pt x="139738" y="122326"/>
                  </a:lnTo>
                  <a:lnTo>
                    <a:pt x="140576" y="122326"/>
                  </a:lnTo>
                  <a:lnTo>
                    <a:pt x="140944" y="121983"/>
                  </a:lnTo>
                  <a:lnTo>
                    <a:pt x="140944" y="121513"/>
                  </a:lnTo>
                  <a:close/>
                </a:path>
                <a:path w="255904" h="161289">
                  <a:moveTo>
                    <a:pt x="143789" y="119608"/>
                  </a:moveTo>
                  <a:lnTo>
                    <a:pt x="143700" y="119164"/>
                  </a:lnTo>
                  <a:lnTo>
                    <a:pt x="143484" y="118503"/>
                  </a:lnTo>
                  <a:lnTo>
                    <a:pt x="143560" y="117830"/>
                  </a:lnTo>
                  <a:lnTo>
                    <a:pt x="143560" y="116713"/>
                  </a:lnTo>
                  <a:lnTo>
                    <a:pt x="143217" y="116370"/>
                  </a:lnTo>
                  <a:lnTo>
                    <a:pt x="142341" y="116370"/>
                  </a:lnTo>
                  <a:lnTo>
                    <a:pt x="141935" y="116713"/>
                  </a:lnTo>
                  <a:lnTo>
                    <a:pt x="141935" y="117170"/>
                  </a:lnTo>
                  <a:lnTo>
                    <a:pt x="141935" y="118719"/>
                  </a:lnTo>
                  <a:lnTo>
                    <a:pt x="142138" y="119494"/>
                  </a:lnTo>
                  <a:lnTo>
                    <a:pt x="142214" y="119913"/>
                  </a:lnTo>
                  <a:lnTo>
                    <a:pt x="142633" y="120192"/>
                  </a:lnTo>
                  <a:lnTo>
                    <a:pt x="143052" y="120103"/>
                  </a:lnTo>
                  <a:lnTo>
                    <a:pt x="143510" y="120015"/>
                  </a:lnTo>
                  <a:lnTo>
                    <a:pt x="143789" y="119608"/>
                  </a:lnTo>
                  <a:close/>
                </a:path>
                <a:path w="255904" h="161289">
                  <a:moveTo>
                    <a:pt x="145389" y="132257"/>
                  </a:moveTo>
                  <a:lnTo>
                    <a:pt x="145288" y="130416"/>
                  </a:lnTo>
                  <a:lnTo>
                    <a:pt x="144856" y="129032"/>
                  </a:lnTo>
                  <a:lnTo>
                    <a:pt x="144957" y="127609"/>
                  </a:lnTo>
                  <a:lnTo>
                    <a:pt x="144957" y="127165"/>
                  </a:lnTo>
                  <a:lnTo>
                    <a:pt x="144602" y="126796"/>
                  </a:lnTo>
                  <a:lnTo>
                    <a:pt x="143700" y="126796"/>
                  </a:lnTo>
                  <a:lnTo>
                    <a:pt x="143344" y="127165"/>
                  </a:lnTo>
                  <a:lnTo>
                    <a:pt x="143344" y="127609"/>
                  </a:lnTo>
                  <a:lnTo>
                    <a:pt x="143230" y="129082"/>
                  </a:lnTo>
                  <a:lnTo>
                    <a:pt x="143700" y="130517"/>
                  </a:lnTo>
                  <a:lnTo>
                    <a:pt x="143751" y="131965"/>
                  </a:lnTo>
                  <a:lnTo>
                    <a:pt x="143789" y="132422"/>
                  </a:lnTo>
                  <a:lnTo>
                    <a:pt x="144195" y="132727"/>
                  </a:lnTo>
                  <a:lnTo>
                    <a:pt x="144640" y="132702"/>
                  </a:lnTo>
                  <a:lnTo>
                    <a:pt x="145072" y="132651"/>
                  </a:lnTo>
                  <a:lnTo>
                    <a:pt x="145389" y="132257"/>
                  </a:lnTo>
                  <a:close/>
                </a:path>
                <a:path w="255904" h="161289">
                  <a:moveTo>
                    <a:pt x="157124" y="29857"/>
                  </a:moveTo>
                  <a:lnTo>
                    <a:pt x="157048" y="29349"/>
                  </a:lnTo>
                  <a:lnTo>
                    <a:pt x="156413" y="28841"/>
                  </a:lnTo>
                  <a:lnTo>
                    <a:pt x="155867" y="28841"/>
                  </a:lnTo>
                  <a:lnTo>
                    <a:pt x="155473" y="29349"/>
                  </a:lnTo>
                  <a:lnTo>
                    <a:pt x="152971" y="31965"/>
                  </a:lnTo>
                  <a:lnTo>
                    <a:pt x="150101" y="34340"/>
                  </a:lnTo>
                  <a:lnTo>
                    <a:pt x="143700" y="41770"/>
                  </a:lnTo>
                  <a:lnTo>
                    <a:pt x="139649" y="45656"/>
                  </a:lnTo>
                  <a:lnTo>
                    <a:pt x="136359" y="50368"/>
                  </a:lnTo>
                  <a:lnTo>
                    <a:pt x="136144" y="51511"/>
                  </a:lnTo>
                  <a:lnTo>
                    <a:pt x="145846" y="42252"/>
                  </a:lnTo>
                  <a:lnTo>
                    <a:pt x="150825" y="35877"/>
                  </a:lnTo>
                  <a:lnTo>
                    <a:pt x="156819" y="30200"/>
                  </a:lnTo>
                  <a:lnTo>
                    <a:pt x="157124" y="29857"/>
                  </a:lnTo>
                  <a:close/>
                </a:path>
                <a:path w="255904" h="161289">
                  <a:moveTo>
                    <a:pt x="159842" y="142367"/>
                  </a:moveTo>
                  <a:lnTo>
                    <a:pt x="159651" y="140728"/>
                  </a:lnTo>
                  <a:lnTo>
                    <a:pt x="159778" y="139446"/>
                  </a:lnTo>
                  <a:lnTo>
                    <a:pt x="159385" y="138277"/>
                  </a:lnTo>
                  <a:lnTo>
                    <a:pt x="159258" y="137820"/>
                  </a:lnTo>
                  <a:lnTo>
                    <a:pt x="158851" y="137553"/>
                  </a:lnTo>
                  <a:lnTo>
                    <a:pt x="158419" y="137248"/>
                  </a:lnTo>
                  <a:lnTo>
                    <a:pt x="157568" y="137248"/>
                  </a:lnTo>
                  <a:lnTo>
                    <a:pt x="157213" y="137604"/>
                  </a:lnTo>
                  <a:lnTo>
                    <a:pt x="157213" y="138010"/>
                  </a:lnTo>
                  <a:lnTo>
                    <a:pt x="157213" y="138468"/>
                  </a:lnTo>
                  <a:lnTo>
                    <a:pt x="157251" y="138899"/>
                  </a:lnTo>
                  <a:lnTo>
                    <a:pt x="157403" y="139331"/>
                  </a:lnTo>
                  <a:lnTo>
                    <a:pt x="157505" y="139738"/>
                  </a:lnTo>
                  <a:lnTo>
                    <a:pt x="157949" y="139979"/>
                  </a:lnTo>
                  <a:lnTo>
                    <a:pt x="158115" y="139954"/>
                  </a:lnTo>
                  <a:lnTo>
                    <a:pt x="158115" y="140906"/>
                  </a:lnTo>
                  <a:lnTo>
                    <a:pt x="158203" y="142024"/>
                  </a:lnTo>
                  <a:lnTo>
                    <a:pt x="158229" y="142468"/>
                  </a:lnTo>
                  <a:lnTo>
                    <a:pt x="158584" y="142811"/>
                  </a:lnTo>
                  <a:lnTo>
                    <a:pt x="159042" y="142798"/>
                  </a:lnTo>
                  <a:lnTo>
                    <a:pt x="159499" y="142722"/>
                  </a:lnTo>
                  <a:lnTo>
                    <a:pt x="159842" y="142367"/>
                  </a:lnTo>
                  <a:close/>
                </a:path>
                <a:path w="255904" h="161289">
                  <a:moveTo>
                    <a:pt x="161912" y="139636"/>
                  </a:moveTo>
                  <a:lnTo>
                    <a:pt x="161607" y="139204"/>
                  </a:lnTo>
                  <a:lnTo>
                    <a:pt x="161150" y="139141"/>
                  </a:lnTo>
                  <a:lnTo>
                    <a:pt x="160769" y="139077"/>
                  </a:lnTo>
                  <a:lnTo>
                    <a:pt x="160299" y="139331"/>
                  </a:lnTo>
                  <a:lnTo>
                    <a:pt x="160223" y="139788"/>
                  </a:lnTo>
                  <a:lnTo>
                    <a:pt x="159969" y="140931"/>
                  </a:lnTo>
                  <a:lnTo>
                    <a:pt x="160032" y="142113"/>
                  </a:lnTo>
                  <a:lnTo>
                    <a:pt x="160007" y="143268"/>
                  </a:lnTo>
                  <a:lnTo>
                    <a:pt x="160007" y="143725"/>
                  </a:lnTo>
                  <a:lnTo>
                    <a:pt x="160388" y="144081"/>
                  </a:lnTo>
                  <a:lnTo>
                    <a:pt x="161239" y="144081"/>
                  </a:lnTo>
                  <a:lnTo>
                    <a:pt x="161607" y="143738"/>
                  </a:lnTo>
                  <a:lnTo>
                    <a:pt x="161607" y="143268"/>
                  </a:lnTo>
                  <a:lnTo>
                    <a:pt x="161709" y="142240"/>
                  </a:lnTo>
                  <a:lnTo>
                    <a:pt x="161505" y="141147"/>
                  </a:lnTo>
                  <a:lnTo>
                    <a:pt x="161912" y="139636"/>
                  </a:lnTo>
                  <a:close/>
                </a:path>
                <a:path w="255904" h="161289">
                  <a:moveTo>
                    <a:pt x="162026" y="136258"/>
                  </a:moveTo>
                  <a:lnTo>
                    <a:pt x="161975" y="135102"/>
                  </a:lnTo>
                  <a:lnTo>
                    <a:pt x="161861" y="133972"/>
                  </a:lnTo>
                  <a:lnTo>
                    <a:pt x="161620" y="132829"/>
                  </a:lnTo>
                  <a:lnTo>
                    <a:pt x="161620" y="132372"/>
                  </a:lnTo>
                  <a:lnTo>
                    <a:pt x="161239" y="132003"/>
                  </a:lnTo>
                  <a:lnTo>
                    <a:pt x="160388" y="132003"/>
                  </a:lnTo>
                  <a:lnTo>
                    <a:pt x="160007" y="132372"/>
                  </a:lnTo>
                  <a:lnTo>
                    <a:pt x="160007" y="132829"/>
                  </a:lnTo>
                  <a:lnTo>
                    <a:pt x="160223" y="133997"/>
                  </a:lnTo>
                  <a:lnTo>
                    <a:pt x="160388" y="135166"/>
                  </a:lnTo>
                  <a:lnTo>
                    <a:pt x="160413" y="136347"/>
                  </a:lnTo>
                  <a:lnTo>
                    <a:pt x="160426" y="136791"/>
                  </a:lnTo>
                  <a:lnTo>
                    <a:pt x="160820" y="137134"/>
                  </a:lnTo>
                  <a:lnTo>
                    <a:pt x="161709" y="137083"/>
                  </a:lnTo>
                  <a:lnTo>
                    <a:pt x="162026" y="136702"/>
                  </a:lnTo>
                  <a:lnTo>
                    <a:pt x="162026" y="136258"/>
                  </a:lnTo>
                  <a:close/>
                </a:path>
                <a:path w="255904" h="161289">
                  <a:moveTo>
                    <a:pt x="164592" y="144500"/>
                  </a:moveTo>
                  <a:lnTo>
                    <a:pt x="164388" y="144106"/>
                  </a:lnTo>
                  <a:lnTo>
                    <a:pt x="164058" y="143611"/>
                  </a:lnTo>
                  <a:lnTo>
                    <a:pt x="163944" y="143002"/>
                  </a:lnTo>
                  <a:lnTo>
                    <a:pt x="163817" y="142430"/>
                  </a:lnTo>
                  <a:lnTo>
                    <a:pt x="163664" y="142011"/>
                  </a:lnTo>
                  <a:lnTo>
                    <a:pt x="163220" y="141744"/>
                  </a:lnTo>
                  <a:lnTo>
                    <a:pt x="162801" y="141871"/>
                  </a:lnTo>
                  <a:lnTo>
                    <a:pt x="162394" y="142011"/>
                  </a:lnTo>
                  <a:lnTo>
                    <a:pt x="162128" y="142430"/>
                  </a:lnTo>
                  <a:lnTo>
                    <a:pt x="162255" y="142849"/>
                  </a:lnTo>
                  <a:lnTo>
                    <a:pt x="162445" y="143535"/>
                  </a:lnTo>
                  <a:lnTo>
                    <a:pt x="162572" y="144208"/>
                  </a:lnTo>
                  <a:lnTo>
                    <a:pt x="162953" y="144805"/>
                  </a:lnTo>
                  <a:lnTo>
                    <a:pt x="163156" y="145224"/>
                  </a:lnTo>
                  <a:lnTo>
                    <a:pt x="163652" y="145376"/>
                  </a:lnTo>
                  <a:lnTo>
                    <a:pt x="164414" y="144983"/>
                  </a:lnTo>
                  <a:lnTo>
                    <a:pt x="164592" y="144500"/>
                  </a:lnTo>
                  <a:close/>
                </a:path>
                <a:path w="255904" h="161289">
                  <a:moveTo>
                    <a:pt x="164858" y="135318"/>
                  </a:moveTo>
                  <a:lnTo>
                    <a:pt x="164731" y="134886"/>
                  </a:lnTo>
                  <a:lnTo>
                    <a:pt x="164477" y="134366"/>
                  </a:lnTo>
                  <a:lnTo>
                    <a:pt x="164655" y="133794"/>
                  </a:lnTo>
                  <a:lnTo>
                    <a:pt x="164630" y="133299"/>
                  </a:lnTo>
                  <a:lnTo>
                    <a:pt x="164630" y="132867"/>
                  </a:lnTo>
                  <a:lnTo>
                    <a:pt x="164249" y="132524"/>
                  </a:lnTo>
                  <a:lnTo>
                    <a:pt x="163372" y="132524"/>
                  </a:lnTo>
                  <a:lnTo>
                    <a:pt x="163017" y="132867"/>
                  </a:lnTo>
                  <a:lnTo>
                    <a:pt x="163017" y="133299"/>
                  </a:lnTo>
                  <a:lnTo>
                    <a:pt x="163017" y="133997"/>
                  </a:lnTo>
                  <a:lnTo>
                    <a:pt x="162966" y="134683"/>
                  </a:lnTo>
                  <a:lnTo>
                    <a:pt x="163195" y="135343"/>
                  </a:lnTo>
                  <a:lnTo>
                    <a:pt x="163322" y="135763"/>
                  </a:lnTo>
                  <a:lnTo>
                    <a:pt x="163766" y="136004"/>
                  </a:lnTo>
                  <a:lnTo>
                    <a:pt x="164198" y="135877"/>
                  </a:lnTo>
                  <a:lnTo>
                    <a:pt x="164630" y="135763"/>
                  </a:lnTo>
                  <a:lnTo>
                    <a:pt x="164858" y="135318"/>
                  </a:lnTo>
                  <a:close/>
                </a:path>
                <a:path w="255904" h="161289">
                  <a:moveTo>
                    <a:pt x="169849" y="144145"/>
                  </a:moveTo>
                  <a:lnTo>
                    <a:pt x="169519" y="143700"/>
                  </a:lnTo>
                  <a:lnTo>
                    <a:pt x="169608" y="143192"/>
                  </a:lnTo>
                  <a:lnTo>
                    <a:pt x="169570" y="142773"/>
                  </a:lnTo>
                  <a:lnTo>
                    <a:pt x="169151" y="142468"/>
                  </a:lnTo>
                  <a:lnTo>
                    <a:pt x="168262" y="142633"/>
                  </a:lnTo>
                  <a:lnTo>
                    <a:pt x="167957" y="143052"/>
                  </a:lnTo>
                  <a:lnTo>
                    <a:pt x="168046" y="143459"/>
                  </a:lnTo>
                  <a:lnTo>
                    <a:pt x="167995" y="143916"/>
                  </a:lnTo>
                  <a:lnTo>
                    <a:pt x="168262" y="144335"/>
                  </a:lnTo>
                  <a:lnTo>
                    <a:pt x="168224" y="144805"/>
                  </a:lnTo>
                  <a:lnTo>
                    <a:pt x="168262" y="145249"/>
                  </a:lnTo>
                  <a:lnTo>
                    <a:pt x="168656" y="145567"/>
                  </a:lnTo>
                  <a:lnTo>
                    <a:pt x="169075" y="145542"/>
                  </a:lnTo>
                  <a:lnTo>
                    <a:pt x="169519" y="145503"/>
                  </a:lnTo>
                  <a:lnTo>
                    <a:pt x="169849" y="145097"/>
                  </a:lnTo>
                  <a:lnTo>
                    <a:pt x="169849" y="144653"/>
                  </a:lnTo>
                  <a:lnTo>
                    <a:pt x="169849" y="144145"/>
                  </a:lnTo>
                  <a:close/>
                </a:path>
                <a:path w="255904" h="161289">
                  <a:moveTo>
                    <a:pt x="171551" y="4216"/>
                  </a:moveTo>
                  <a:lnTo>
                    <a:pt x="171488" y="3733"/>
                  </a:lnTo>
                  <a:lnTo>
                    <a:pt x="171196" y="3416"/>
                  </a:lnTo>
                  <a:lnTo>
                    <a:pt x="170840" y="3124"/>
                  </a:lnTo>
                  <a:lnTo>
                    <a:pt x="170332" y="3162"/>
                  </a:lnTo>
                  <a:lnTo>
                    <a:pt x="170027" y="3492"/>
                  </a:lnTo>
                  <a:lnTo>
                    <a:pt x="168681" y="5207"/>
                  </a:lnTo>
                  <a:lnTo>
                    <a:pt x="166776" y="6413"/>
                  </a:lnTo>
                  <a:lnTo>
                    <a:pt x="165493" y="8788"/>
                  </a:lnTo>
                  <a:lnTo>
                    <a:pt x="165595" y="9296"/>
                  </a:lnTo>
                  <a:lnTo>
                    <a:pt x="165950" y="9499"/>
                  </a:lnTo>
                  <a:lnTo>
                    <a:pt x="166331" y="9766"/>
                  </a:lnTo>
                  <a:lnTo>
                    <a:pt x="166865" y="9652"/>
                  </a:lnTo>
                  <a:lnTo>
                    <a:pt x="167055" y="9258"/>
                  </a:lnTo>
                  <a:lnTo>
                    <a:pt x="168148" y="7416"/>
                  </a:lnTo>
                  <a:lnTo>
                    <a:pt x="169786" y="6096"/>
                  </a:lnTo>
                  <a:lnTo>
                    <a:pt x="171234" y="4559"/>
                  </a:lnTo>
                  <a:lnTo>
                    <a:pt x="171551" y="4216"/>
                  </a:lnTo>
                  <a:close/>
                </a:path>
                <a:path w="255904" h="161289">
                  <a:moveTo>
                    <a:pt x="188290" y="137414"/>
                  </a:moveTo>
                  <a:lnTo>
                    <a:pt x="188163" y="136969"/>
                  </a:lnTo>
                  <a:lnTo>
                    <a:pt x="188036" y="136550"/>
                  </a:lnTo>
                  <a:lnTo>
                    <a:pt x="187947" y="136093"/>
                  </a:lnTo>
                  <a:lnTo>
                    <a:pt x="187883" y="135686"/>
                  </a:lnTo>
                  <a:lnTo>
                    <a:pt x="187807" y="135242"/>
                  </a:lnTo>
                  <a:lnTo>
                    <a:pt x="187388" y="134950"/>
                  </a:lnTo>
                  <a:lnTo>
                    <a:pt x="186969" y="135039"/>
                  </a:lnTo>
                  <a:lnTo>
                    <a:pt x="186499" y="135102"/>
                  </a:lnTo>
                  <a:lnTo>
                    <a:pt x="186309" y="135420"/>
                  </a:lnTo>
                  <a:lnTo>
                    <a:pt x="186258" y="133375"/>
                  </a:lnTo>
                  <a:lnTo>
                    <a:pt x="185851" y="129425"/>
                  </a:lnTo>
                  <a:lnTo>
                    <a:pt x="185851" y="128968"/>
                  </a:lnTo>
                  <a:lnTo>
                    <a:pt x="185470" y="128612"/>
                  </a:lnTo>
                  <a:lnTo>
                    <a:pt x="184594" y="128612"/>
                  </a:lnTo>
                  <a:lnTo>
                    <a:pt x="184251" y="128968"/>
                  </a:lnTo>
                  <a:lnTo>
                    <a:pt x="184251" y="129425"/>
                  </a:lnTo>
                  <a:lnTo>
                    <a:pt x="184645" y="133438"/>
                  </a:lnTo>
                  <a:lnTo>
                    <a:pt x="184746" y="137604"/>
                  </a:lnTo>
                  <a:lnTo>
                    <a:pt x="185420" y="141630"/>
                  </a:lnTo>
                  <a:lnTo>
                    <a:pt x="185521" y="142062"/>
                  </a:lnTo>
                  <a:lnTo>
                    <a:pt x="185889" y="142354"/>
                  </a:lnTo>
                  <a:lnTo>
                    <a:pt x="186817" y="142163"/>
                  </a:lnTo>
                  <a:lnTo>
                    <a:pt x="187071" y="141732"/>
                  </a:lnTo>
                  <a:lnTo>
                    <a:pt x="186372" y="137375"/>
                  </a:lnTo>
                  <a:lnTo>
                    <a:pt x="186334" y="136220"/>
                  </a:lnTo>
                  <a:lnTo>
                    <a:pt x="186372" y="136448"/>
                  </a:lnTo>
                  <a:lnTo>
                    <a:pt x="186461" y="136906"/>
                  </a:lnTo>
                  <a:lnTo>
                    <a:pt x="186626" y="137375"/>
                  </a:lnTo>
                  <a:lnTo>
                    <a:pt x="186728" y="137795"/>
                  </a:lnTo>
                  <a:lnTo>
                    <a:pt x="187147" y="138061"/>
                  </a:lnTo>
                  <a:lnTo>
                    <a:pt x="187604" y="137960"/>
                  </a:lnTo>
                  <a:lnTo>
                    <a:pt x="188036" y="137871"/>
                  </a:lnTo>
                  <a:lnTo>
                    <a:pt x="188290" y="137414"/>
                  </a:lnTo>
                  <a:close/>
                </a:path>
                <a:path w="255904" h="161289">
                  <a:moveTo>
                    <a:pt x="189115" y="104178"/>
                  </a:moveTo>
                  <a:lnTo>
                    <a:pt x="185686" y="101561"/>
                  </a:lnTo>
                  <a:lnTo>
                    <a:pt x="183413" y="99237"/>
                  </a:lnTo>
                  <a:lnTo>
                    <a:pt x="183134" y="98882"/>
                  </a:lnTo>
                  <a:lnTo>
                    <a:pt x="182626" y="98818"/>
                  </a:lnTo>
                  <a:lnTo>
                    <a:pt x="181940" y="99364"/>
                  </a:lnTo>
                  <a:lnTo>
                    <a:pt x="181889" y="99872"/>
                  </a:lnTo>
                  <a:lnTo>
                    <a:pt x="183743" y="102450"/>
                  </a:lnTo>
                  <a:lnTo>
                    <a:pt x="186969" y="104000"/>
                  </a:lnTo>
                  <a:lnTo>
                    <a:pt x="186258" y="107175"/>
                  </a:lnTo>
                  <a:lnTo>
                    <a:pt x="181597" y="113703"/>
                  </a:lnTo>
                  <a:lnTo>
                    <a:pt x="179324" y="121361"/>
                  </a:lnTo>
                  <a:lnTo>
                    <a:pt x="176060" y="128549"/>
                  </a:lnTo>
                  <a:lnTo>
                    <a:pt x="173520" y="130111"/>
                  </a:lnTo>
                  <a:lnTo>
                    <a:pt x="170472" y="129171"/>
                  </a:lnTo>
                  <a:lnTo>
                    <a:pt x="167487" y="128511"/>
                  </a:lnTo>
                  <a:lnTo>
                    <a:pt x="167373" y="128117"/>
                  </a:lnTo>
                  <a:lnTo>
                    <a:pt x="167246" y="127876"/>
                  </a:lnTo>
                  <a:lnTo>
                    <a:pt x="166966" y="127558"/>
                  </a:lnTo>
                  <a:lnTo>
                    <a:pt x="166471" y="127520"/>
                  </a:lnTo>
                  <a:lnTo>
                    <a:pt x="166001" y="127901"/>
                  </a:lnTo>
                  <a:lnTo>
                    <a:pt x="165938" y="127520"/>
                  </a:lnTo>
                  <a:lnTo>
                    <a:pt x="165887" y="127165"/>
                  </a:lnTo>
                  <a:lnTo>
                    <a:pt x="169252" y="119748"/>
                  </a:lnTo>
                  <a:lnTo>
                    <a:pt x="173126" y="112229"/>
                  </a:lnTo>
                  <a:lnTo>
                    <a:pt x="173024" y="103517"/>
                  </a:lnTo>
                  <a:lnTo>
                    <a:pt x="173024" y="103035"/>
                  </a:lnTo>
                  <a:lnTo>
                    <a:pt x="173024" y="102882"/>
                  </a:lnTo>
                  <a:lnTo>
                    <a:pt x="172897" y="102590"/>
                  </a:lnTo>
                  <a:lnTo>
                    <a:pt x="172796" y="102450"/>
                  </a:lnTo>
                  <a:lnTo>
                    <a:pt x="172402" y="101739"/>
                  </a:lnTo>
                  <a:lnTo>
                    <a:pt x="167601" y="94284"/>
                  </a:lnTo>
                  <a:lnTo>
                    <a:pt x="162013" y="87477"/>
                  </a:lnTo>
                  <a:lnTo>
                    <a:pt x="156121" y="80759"/>
                  </a:lnTo>
                  <a:lnTo>
                    <a:pt x="150418" y="73533"/>
                  </a:lnTo>
                  <a:lnTo>
                    <a:pt x="147332" y="69253"/>
                  </a:lnTo>
                  <a:lnTo>
                    <a:pt x="144741" y="65112"/>
                  </a:lnTo>
                  <a:lnTo>
                    <a:pt x="141782" y="62306"/>
                  </a:lnTo>
                  <a:lnTo>
                    <a:pt x="142138" y="61963"/>
                  </a:lnTo>
                  <a:lnTo>
                    <a:pt x="142201" y="61429"/>
                  </a:lnTo>
                  <a:lnTo>
                    <a:pt x="141935" y="61137"/>
                  </a:lnTo>
                  <a:lnTo>
                    <a:pt x="139280" y="57518"/>
                  </a:lnTo>
                  <a:lnTo>
                    <a:pt x="135902" y="52692"/>
                  </a:lnTo>
                  <a:lnTo>
                    <a:pt x="135496" y="54787"/>
                  </a:lnTo>
                  <a:lnTo>
                    <a:pt x="138277" y="58750"/>
                  </a:lnTo>
                  <a:lnTo>
                    <a:pt x="140195" y="61429"/>
                  </a:lnTo>
                  <a:lnTo>
                    <a:pt x="139649" y="62026"/>
                  </a:lnTo>
                  <a:lnTo>
                    <a:pt x="139700" y="62509"/>
                  </a:lnTo>
                  <a:lnTo>
                    <a:pt x="140030" y="62788"/>
                  </a:lnTo>
                  <a:lnTo>
                    <a:pt x="143560" y="66230"/>
                  </a:lnTo>
                  <a:lnTo>
                    <a:pt x="146075" y="70218"/>
                  </a:lnTo>
                  <a:lnTo>
                    <a:pt x="149034" y="74434"/>
                  </a:lnTo>
                  <a:lnTo>
                    <a:pt x="154762" y="81699"/>
                  </a:lnTo>
                  <a:lnTo>
                    <a:pt x="160731" y="88455"/>
                  </a:lnTo>
                  <a:lnTo>
                    <a:pt x="166357" y="95300"/>
                  </a:lnTo>
                  <a:lnTo>
                    <a:pt x="171081" y="102882"/>
                  </a:lnTo>
                  <a:lnTo>
                    <a:pt x="171411" y="103301"/>
                  </a:lnTo>
                  <a:lnTo>
                    <a:pt x="171411" y="103035"/>
                  </a:lnTo>
                  <a:lnTo>
                    <a:pt x="171513" y="103301"/>
                  </a:lnTo>
                  <a:lnTo>
                    <a:pt x="171589" y="103517"/>
                  </a:lnTo>
                  <a:lnTo>
                    <a:pt x="171411" y="103301"/>
                  </a:lnTo>
                  <a:lnTo>
                    <a:pt x="171450" y="107835"/>
                  </a:lnTo>
                  <a:lnTo>
                    <a:pt x="171297" y="107619"/>
                  </a:lnTo>
                  <a:lnTo>
                    <a:pt x="167754" y="106908"/>
                  </a:lnTo>
                  <a:lnTo>
                    <a:pt x="165455" y="106680"/>
                  </a:lnTo>
                  <a:lnTo>
                    <a:pt x="164922" y="106680"/>
                  </a:lnTo>
                  <a:lnTo>
                    <a:pt x="163804" y="106400"/>
                  </a:lnTo>
                  <a:lnTo>
                    <a:pt x="161417" y="105791"/>
                  </a:lnTo>
                  <a:lnTo>
                    <a:pt x="158419" y="104978"/>
                  </a:lnTo>
                  <a:lnTo>
                    <a:pt x="155359" y="106324"/>
                  </a:lnTo>
                  <a:lnTo>
                    <a:pt x="152425" y="105791"/>
                  </a:lnTo>
                  <a:lnTo>
                    <a:pt x="151688" y="105537"/>
                  </a:lnTo>
                  <a:lnTo>
                    <a:pt x="151053" y="105283"/>
                  </a:lnTo>
                  <a:lnTo>
                    <a:pt x="150837" y="105181"/>
                  </a:lnTo>
                  <a:lnTo>
                    <a:pt x="151041" y="105181"/>
                  </a:lnTo>
                  <a:lnTo>
                    <a:pt x="150977" y="104775"/>
                  </a:lnTo>
                  <a:lnTo>
                    <a:pt x="150876" y="103860"/>
                  </a:lnTo>
                  <a:lnTo>
                    <a:pt x="149936" y="102158"/>
                  </a:lnTo>
                  <a:lnTo>
                    <a:pt x="148653" y="101333"/>
                  </a:lnTo>
                  <a:lnTo>
                    <a:pt x="148767" y="99682"/>
                  </a:lnTo>
                  <a:lnTo>
                    <a:pt x="147650" y="98539"/>
                  </a:lnTo>
                  <a:lnTo>
                    <a:pt x="146926" y="97802"/>
                  </a:lnTo>
                  <a:lnTo>
                    <a:pt x="144119" y="98539"/>
                  </a:lnTo>
                  <a:lnTo>
                    <a:pt x="142443" y="97370"/>
                  </a:lnTo>
                  <a:lnTo>
                    <a:pt x="142113" y="97129"/>
                  </a:lnTo>
                  <a:lnTo>
                    <a:pt x="141579" y="96329"/>
                  </a:lnTo>
                  <a:lnTo>
                    <a:pt x="141516" y="96164"/>
                  </a:lnTo>
                  <a:lnTo>
                    <a:pt x="141376" y="95999"/>
                  </a:lnTo>
                  <a:lnTo>
                    <a:pt x="141592" y="95999"/>
                  </a:lnTo>
                  <a:lnTo>
                    <a:pt x="140373" y="95618"/>
                  </a:lnTo>
                  <a:lnTo>
                    <a:pt x="140995" y="95618"/>
                  </a:lnTo>
                  <a:lnTo>
                    <a:pt x="138468" y="95326"/>
                  </a:lnTo>
                  <a:lnTo>
                    <a:pt x="136550" y="95326"/>
                  </a:lnTo>
                  <a:lnTo>
                    <a:pt x="135356" y="94983"/>
                  </a:lnTo>
                  <a:lnTo>
                    <a:pt x="135191" y="94983"/>
                  </a:lnTo>
                  <a:lnTo>
                    <a:pt x="133604" y="94297"/>
                  </a:lnTo>
                  <a:lnTo>
                    <a:pt x="133121" y="94094"/>
                  </a:lnTo>
                  <a:lnTo>
                    <a:pt x="133108" y="94297"/>
                  </a:lnTo>
                  <a:lnTo>
                    <a:pt x="133096" y="94094"/>
                  </a:lnTo>
                  <a:lnTo>
                    <a:pt x="133083" y="93878"/>
                  </a:lnTo>
                  <a:lnTo>
                    <a:pt x="130683" y="89560"/>
                  </a:lnTo>
                  <a:lnTo>
                    <a:pt x="129514" y="89560"/>
                  </a:lnTo>
                  <a:lnTo>
                    <a:pt x="128778" y="89230"/>
                  </a:lnTo>
                  <a:lnTo>
                    <a:pt x="128079" y="88912"/>
                  </a:lnTo>
                  <a:lnTo>
                    <a:pt x="125044" y="88912"/>
                  </a:lnTo>
                  <a:lnTo>
                    <a:pt x="124498" y="88696"/>
                  </a:lnTo>
                  <a:lnTo>
                    <a:pt x="124498" y="88544"/>
                  </a:lnTo>
                  <a:lnTo>
                    <a:pt x="124472" y="85801"/>
                  </a:lnTo>
                  <a:lnTo>
                    <a:pt x="124371" y="84302"/>
                  </a:lnTo>
                  <a:lnTo>
                    <a:pt x="124307" y="83439"/>
                  </a:lnTo>
                  <a:lnTo>
                    <a:pt x="123202" y="81419"/>
                  </a:lnTo>
                  <a:lnTo>
                    <a:pt x="122999" y="81165"/>
                  </a:lnTo>
                  <a:lnTo>
                    <a:pt x="122072" y="81165"/>
                  </a:lnTo>
                  <a:lnTo>
                    <a:pt x="121691" y="81419"/>
                  </a:lnTo>
                  <a:lnTo>
                    <a:pt x="121589" y="81889"/>
                  </a:lnTo>
                  <a:lnTo>
                    <a:pt x="121831" y="82283"/>
                  </a:lnTo>
                  <a:lnTo>
                    <a:pt x="122847" y="84302"/>
                  </a:lnTo>
                  <a:lnTo>
                    <a:pt x="122936" y="89560"/>
                  </a:lnTo>
                  <a:lnTo>
                    <a:pt x="123050" y="89763"/>
                  </a:lnTo>
                  <a:lnTo>
                    <a:pt x="124155" y="90322"/>
                  </a:lnTo>
                  <a:lnTo>
                    <a:pt x="125666" y="90766"/>
                  </a:lnTo>
                  <a:lnTo>
                    <a:pt x="127571" y="90322"/>
                  </a:lnTo>
                  <a:lnTo>
                    <a:pt x="129298" y="91084"/>
                  </a:lnTo>
                  <a:lnTo>
                    <a:pt x="129882" y="91084"/>
                  </a:lnTo>
                  <a:lnTo>
                    <a:pt x="130136" y="91338"/>
                  </a:lnTo>
                  <a:lnTo>
                    <a:pt x="131140" y="91871"/>
                  </a:lnTo>
                  <a:lnTo>
                    <a:pt x="131381" y="92722"/>
                  </a:lnTo>
                  <a:lnTo>
                    <a:pt x="131406" y="94297"/>
                  </a:lnTo>
                  <a:lnTo>
                    <a:pt x="131648" y="94983"/>
                  </a:lnTo>
                  <a:lnTo>
                    <a:pt x="131927" y="95326"/>
                  </a:lnTo>
                  <a:lnTo>
                    <a:pt x="132918" y="95618"/>
                  </a:lnTo>
                  <a:lnTo>
                    <a:pt x="135216" y="97129"/>
                  </a:lnTo>
                  <a:lnTo>
                    <a:pt x="140017" y="97129"/>
                  </a:lnTo>
                  <a:lnTo>
                    <a:pt x="140169" y="97129"/>
                  </a:lnTo>
                  <a:lnTo>
                    <a:pt x="140271" y="97370"/>
                  </a:lnTo>
                  <a:lnTo>
                    <a:pt x="140322" y="97497"/>
                  </a:lnTo>
                  <a:lnTo>
                    <a:pt x="141986" y="99682"/>
                  </a:lnTo>
                  <a:lnTo>
                    <a:pt x="144932" y="99682"/>
                  </a:lnTo>
                  <a:lnTo>
                    <a:pt x="147345" y="100253"/>
                  </a:lnTo>
                  <a:lnTo>
                    <a:pt x="147053" y="102158"/>
                  </a:lnTo>
                  <a:lnTo>
                    <a:pt x="148907" y="103035"/>
                  </a:lnTo>
                  <a:lnTo>
                    <a:pt x="149402" y="104775"/>
                  </a:lnTo>
                  <a:lnTo>
                    <a:pt x="149479" y="105537"/>
                  </a:lnTo>
                  <a:lnTo>
                    <a:pt x="149567" y="106095"/>
                  </a:lnTo>
                  <a:lnTo>
                    <a:pt x="149847" y="106400"/>
                  </a:lnTo>
                  <a:lnTo>
                    <a:pt x="150495" y="106908"/>
                  </a:lnTo>
                  <a:lnTo>
                    <a:pt x="153898" y="108191"/>
                  </a:lnTo>
                  <a:lnTo>
                    <a:pt x="157403" y="106680"/>
                  </a:lnTo>
                  <a:lnTo>
                    <a:pt x="160870" y="107378"/>
                  </a:lnTo>
                  <a:lnTo>
                    <a:pt x="164757" y="108191"/>
                  </a:lnTo>
                  <a:lnTo>
                    <a:pt x="165087" y="108191"/>
                  </a:lnTo>
                  <a:lnTo>
                    <a:pt x="167398" y="108496"/>
                  </a:lnTo>
                  <a:lnTo>
                    <a:pt x="170751" y="109181"/>
                  </a:lnTo>
                  <a:lnTo>
                    <a:pt x="171081" y="109181"/>
                  </a:lnTo>
                  <a:lnTo>
                    <a:pt x="171462" y="108915"/>
                  </a:lnTo>
                  <a:lnTo>
                    <a:pt x="171488" y="111328"/>
                  </a:lnTo>
                  <a:lnTo>
                    <a:pt x="168338" y="118605"/>
                  </a:lnTo>
                  <a:lnTo>
                    <a:pt x="164160" y="126453"/>
                  </a:lnTo>
                  <a:lnTo>
                    <a:pt x="163982" y="127165"/>
                  </a:lnTo>
                  <a:lnTo>
                    <a:pt x="163880" y="127520"/>
                  </a:lnTo>
                  <a:lnTo>
                    <a:pt x="164528" y="128536"/>
                  </a:lnTo>
                  <a:lnTo>
                    <a:pt x="164680" y="129070"/>
                  </a:lnTo>
                  <a:lnTo>
                    <a:pt x="164833" y="129070"/>
                  </a:lnTo>
                  <a:lnTo>
                    <a:pt x="165061" y="129209"/>
                  </a:lnTo>
                  <a:lnTo>
                    <a:pt x="165519" y="129070"/>
                  </a:lnTo>
                  <a:lnTo>
                    <a:pt x="165849" y="129070"/>
                  </a:lnTo>
                  <a:lnTo>
                    <a:pt x="165963" y="128879"/>
                  </a:lnTo>
                  <a:lnTo>
                    <a:pt x="168922" y="131533"/>
                  </a:lnTo>
                  <a:lnTo>
                    <a:pt x="174586" y="132207"/>
                  </a:lnTo>
                  <a:lnTo>
                    <a:pt x="179920" y="126225"/>
                  </a:lnTo>
                  <a:lnTo>
                    <a:pt x="180200" y="122212"/>
                  </a:lnTo>
                  <a:lnTo>
                    <a:pt x="181775" y="118681"/>
                  </a:lnTo>
                  <a:lnTo>
                    <a:pt x="183565" y="114871"/>
                  </a:lnTo>
                  <a:lnTo>
                    <a:pt x="185902" y="111531"/>
                  </a:lnTo>
                  <a:lnTo>
                    <a:pt x="189115" y="104178"/>
                  </a:lnTo>
                  <a:close/>
                </a:path>
                <a:path w="255904" h="161289">
                  <a:moveTo>
                    <a:pt x="195935" y="137502"/>
                  </a:moveTo>
                  <a:lnTo>
                    <a:pt x="195884" y="137020"/>
                  </a:lnTo>
                  <a:lnTo>
                    <a:pt x="195770" y="135712"/>
                  </a:lnTo>
                  <a:lnTo>
                    <a:pt x="195681" y="134366"/>
                  </a:lnTo>
                  <a:lnTo>
                    <a:pt x="195745" y="133007"/>
                  </a:lnTo>
                  <a:lnTo>
                    <a:pt x="195745" y="132549"/>
                  </a:lnTo>
                  <a:lnTo>
                    <a:pt x="195351" y="132194"/>
                  </a:lnTo>
                  <a:lnTo>
                    <a:pt x="194462" y="132194"/>
                  </a:lnTo>
                  <a:lnTo>
                    <a:pt x="194310" y="132346"/>
                  </a:lnTo>
                  <a:lnTo>
                    <a:pt x="193865" y="129540"/>
                  </a:lnTo>
                  <a:lnTo>
                    <a:pt x="193903" y="125780"/>
                  </a:lnTo>
                  <a:lnTo>
                    <a:pt x="193560" y="125374"/>
                  </a:lnTo>
                  <a:lnTo>
                    <a:pt x="192684" y="125374"/>
                  </a:lnTo>
                  <a:lnTo>
                    <a:pt x="192328" y="125780"/>
                  </a:lnTo>
                  <a:lnTo>
                    <a:pt x="192328" y="126212"/>
                  </a:lnTo>
                  <a:lnTo>
                    <a:pt x="192252" y="129565"/>
                  </a:lnTo>
                  <a:lnTo>
                    <a:pt x="192786" y="132867"/>
                  </a:lnTo>
                  <a:lnTo>
                    <a:pt x="193141" y="136613"/>
                  </a:lnTo>
                  <a:lnTo>
                    <a:pt x="193509" y="136956"/>
                  </a:lnTo>
                  <a:lnTo>
                    <a:pt x="193967" y="136893"/>
                  </a:lnTo>
                  <a:lnTo>
                    <a:pt x="194259" y="136893"/>
                  </a:lnTo>
                  <a:lnTo>
                    <a:pt x="194284" y="137134"/>
                  </a:lnTo>
                  <a:lnTo>
                    <a:pt x="194360" y="137604"/>
                  </a:lnTo>
                  <a:lnTo>
                    <a:pt x="194691" y="137922"/>
                  </a:lnTo>
                  <a:lnTo>
                    <a:pt x="195160" y="137922"/>
                  </a:lnTo>
                  <a:lnTo>
                    <a:pt x="195592" y="137871"/>
                  </a:lnTo>
                  <a:lnTo>
                    <a:pt x="195935" y="137502"/>
                  </a:lnTo>
                  <a:close/>
                </a:path>
                <a:path w="255904" h="161289">
                  <a:moveTo>
                    <a:pt x="201155" y="139446"/>
                  </a:moveTo>
                  <a:lnTo>
                    <a:pt x="201091" y="138988"/>
                  </a:lnTo>
                  <a:lnTo>
                    <a:pt x="201053" y="137998"/>
                  </a:lnTo>
                  <a:lnTo>
                    <a:pt x="200850" y="136956"/>
                  </a:lnTo>
                  <a:lnTo>
                    <a:pt x="200710" y="135902"/>
                  </a:lnTo>
                  <a:lnTo>
                    <a:pt x="200672" y="135521"/>
                  </a:lnTo>
                  <a:lnTo>
                    <a:pt x="200266" y="135166"/>
                  </a:lnTo>
                  <a:lnTo>
                    <a:pt x="199390" y="135318"/>
                  </a:lnTo>
                  <a:lnTo>
                    <a:pt x="199072" y="135712"/>
                  </a:lnTo>
                  <a:lnTo>
                    <a:pt x="199136" y="136156"/>
                  </a:lnTo>
                  <a:lnTo>
                    <a:pt x="199263" y="137147"/>
                  </a:lnTo>
                  <a:lnTo>
                    <a:pt x="199440" y="138137"/>
                  </a:lnTo>
                  <a:lnTo>
                    <a:pt x="199529" y="139153"/>
                  </a:lnTo>
                  <a:lnTo>
                    <a:pt x="199593" y="139560"/>
                  </a:lnTo>
                  <a:lnTo>
                    <a:pt x="199936" y="139915"/>
                  </a:lnTo>
                  <a:lnTo>
                    <a:pt x="200393" y="139877"/>
                  </a:lnTo>
                  <a:lnTo>
                    <a:pt x="200850" y="139827"/>
                  </a:lnTo>
                  <a:lnTo>
                    <a:pt x="201155" y="139446"/>
                  </a:lnTo>
                  <a:close/>
                </a:path>
                <a:path w="255904" h="161289">
                  <a:moveTo>
                    <a:pt x="202577" y="126555"/>
                  </a:moveTo>
                  <a:lnTo>
                    <a:pt x="202171" y="126212"/>
                  </a:lnTo>
                  <a:lnTo>
                    <a:pt x="201333" y="126212"/>
                  </a:lnTo>
                  <a:lnTo>
                    <a:pt x="200952" y="126555"/>
                  </a:lnTo>
                  <a:lnTo>
                    <a:pt x="200952" y="127000"/>
                  </a:lnTo>
                  <a:lnTo>
                    <a:pt x="200952" y="132321"/>
                  </a:lnTo>
                  <a:lnTo>
                    <a:pt x="201333" y="132702"/>
                  </a:lnTo>
                  <a:lnTo>
                    <a:pt x="202171" y="132702"/>
                  </a:lnTo>
                  <a:lnTo>
                    <a:pt x="202577" y="132321"/>
                  </a:lnTo>
                  <a:lnTo>
                    <a:pt x="202577" y="126555"/>
                  </a:lnTo>
                  <a:close/>
                </a:path>
                <a:path w="255904" h="161289">
                  <a:moveTo>
                    <a:pt x="202946" y="138811"/>
                  </a:moveTo>
                  <a:lnTo>
                    <a:pt x="202603" y="138455"/>
                  </a:lnTo>
                  <a:lnTo>
                    <a:pt x="201701" y="138455"/>
                  </a:lnTo>
                  <a:lnTo>
                    <a:pt x="201320" y="138811"/>
                  </a:lnTo>
                  <a:lnTo>
                    <a:pt x="201320" y="139242"/>
                  </a:lnTo>
                  <a:lnTo>
                    <a:pt x="201320" y="140360"/>
                  </a:lnTo>
                  <a:lnTo>
                    <a:pt x="201701" y="140741"/>
                  </a:lnTo>
                  <a:lnTo>
                    <a:pt x="202603" y="140741"/>
                  </a:lnTo>
                  <a:lnTo>
                    <a:pt x="202946" y="140360"/>
                  </a:lnTo>
                  <a:lnTo>
                    <a:pt x="202946" y="138811"/>
                  </a:lnTo>
                  <a:close/>
                </a:path>
                <a:path w="255904" h="161289">
                  <a:moveTo>
                    <a:pt x="205155" y="127990"/>
                  </a:moveTo>
                  <a:lnTo>
                    <a:pt x="204787" y="127609"/>
                  </a:lnTo>
                  <a:lnTo>
                    <a:pt x="203885" y="127609"/>
                  </a:lnTo>
                  <a:lnTo>
                    <a:pt x="203542" y="127990"/>
                  </a:lnTo>
                  <a:lnTo>
                    <a:pt x="203542" y="128371"/>
                  </a:lnTo>
                  <a:lnTo>
                    <a:pt x="203542" y="133184"/>
                  </a:lnTo>
                  <a:lnTo>
                    <a:pt x="203885" y="133540"/>
                  </a:lnTo>
                  <a:lnTo>
                    <a:pt x="204787" y="133540"/>
                  </a:lnTo>
                  <a:lnTo>
                    <a:pt x="205155" y="133184"/>
                  </a:lnTo>
                  <a:lnTo>
                    <a:pt x="205155" y="127990"/>
                  </a:lnTo>
                  <a:close/>
                </a:path>
                <a:path w="255904" h="161289">
                  <a:moveTo>
                    <a:pt x="205790" y="141097"/>
                  </a:moveTo>
                  <a:lnTo>
                    <a:pt x="205613" y="140474"/>
                  </a:lnTo>
                  <a:lnTo>
                    <a:pt x="205536" y="140284"/>
                  </a:lnTo>
                  <a:lnTo>
                    <a:pt x="205536" y="140106"/>
                  </a:lnTo>
                  <a:lnTo>
                    <a:pt x="205422" y="139649"/>
                  </a:lnTo>
                  <a:lnTo>
                    <a:pt x="204978" y="139382"/>
                  </a:lnTo>
                  <a:lnTo>
                    <a:pt x="204533" y="139509"/>
                  </a:lnTo>
                  <a:lnTo>
                    <a:pt x="204139" y="139649"/>
                  </a:lnTo>
                  <a:lnTo>
                    <a:pt x="203873" y="140055"/>
                  </a:lnTo>
                  <a:lnTo>
                    <a:pt x="203974" y="140474"/>
                  </a:lnTo>
                  <a:lnTo>
                    <a:pt x="204012" y="140665"/>
                  </a:lnTo>
                  <a:lnTo>
                    <a:pt x="204089" y="140855"/>
                  </a:lnTo>
                  <a:lnTo>
                    <a:pt x="204139" y="141084"/>
                  </a:lnTo>
                  <a:lnTo>
                    <a:pt x="204241" y="141516"/>
                  </a:lnTo>
                  <a:lnTo>
                    <a:pt x="204685" y="141795"/>
                  </a:lnTo>
                  <a:lnTo>
                    <a:pt x="205536" y="141554"/>
                  </a:lnTo>
                  <a:lnTo>
                    <a:pt x="205790" y="141097"/>
                  </a:lnTo>
                  <a:close/>
                </a:path>
                <a:path w="255904" h="161289">
                  <a:moveTo>
                    <a:pt x="209118" y="142824"/>
                  </a:moveTo>
                  <a:lnTo>
                    <a:pt x="208864" y="141262"/>
                  </a:lnTo>
                  <a:lnTo>
                    <a:pt x="209042" y="140169"/>
                  </a:lnTo>
                  <a:lnTo>
                    <a:pt x="208978" y="139026"/>
                  </a:lnTo>
                  <a:lnTo>
                    <a:pt x="208978" y="138607"/>
                  </a:lnTo>
                  <a:lnTo>
                    <a:pt x="208597" y="138252"/>
                  </a:lnTo>
                  <a:lnTo>
                    <a:pt x="207721" y="138252"/>
                  </a:lnTo>
                  <a:lnTo>
                    <a:pt x="207365" y="138607"/>
                  </a:lnTo>
                  <a:lnTo>
                    <a:pt x="207365" y="139026"/>
                  </a:lnTo>
                  <a:lnTo>
                    <a:pt x="207403" y="140258"/>
                  </a:lnTo>
                  <a:lnTo>
                    <a:pt x="207251" y="141452"/>
                  </a:lnTo>
                  <a:lnTo>
                    <a:pt x="207454" y="142646"/>
                  </a:lnTo>
                  <a:lnTo>
                    <a:pt x="207505" y="143090"/>
                  </a:lnTo>
                  <a:lnTo>
                    <a:pt x="207949" y="143370"/>
                  </a:lnTo>
                  <a:lnTo>
                    <a:pt x="208407" y="143306"/>
                  </a:lnTo>
                  <a:lnTo>
                    <a:pt x="208800" y="143230"/>
                  </a:lnTo>
                  <a:lnTo>
                    <a:pt x="209118" y="142824"/>
                  </a:lnTo>
                  <a:close/>
                </a:path>
                <a:path w="255904" h="161289">
                  <a:moveTo>
                    <a:pt x="210781" y="141287"/>
                  </a:moveTo>
                  <a:lnTo>
                    <a:pt x="210616" y="137121"/>
                  </a:lnTo>
                  <a:lnTo>
                    <a:pt x="210337" y="133388"/>
                  </a:lnTo>
                  <a:lnTo>
                    <a:pt x="210362" y="129171"/>
                  </a:lnTo>
                  <a:lnTo>
                    <a:pt x="210007" y="128816"/>
                  </a:lnTo>
                  <a:lnTo>
                    <a:pt x="209105" y="128816"/>
                  </a:lnTo>
                  <a:lnTo>
                    <a:pt x="208775" y="129171"/>
                  </a:lnTo>
                  <a:lnTo>
                    <a:pt x="208775" y="129628"/>
                  </a:lnTo>
                  <a:lnTo>
                    <a:pt x="208762" y="129984"/>
                  </a:lnTo>
                  <a:lnTo>
                    <a:pt x="208407" y="129628"/>
                  </a:lnTo>
                  <a:lnTo>
                    <a:pt x="207505" y="129628"/>
                  </a:lnTo>
                  <a:lnTo>
                    <a:pt x="207352" y="129781"/>
                  </a:lnTo>
                  <a:lnTo>
                    <a:pt x="207530" y="129146"/>
                  </a:lnTo>
                  <a:lnTo>
                    <a:pt x="207632" y="128727"/>
                  </a:lnTo>
                  <a:lnTo>
                    <a:pt x="207365" y="128282"/>
                  </a:lnTo>
                  <a:lnTo>
                    <a:pt x="206933" y="128181"/>
                  </a:lnTo>
                  <a:lnTo>
                    <a:pt x="206502" y="128092"/>
                  </a:lnTo>
                  <a:lnTo>
                    <a:pt x="206082" y="128333"/>
                  </a:lnTo>
                  <a:lnTo>
                    <a:pt x="205968" y="128790"/>
                  </a:lnTo>
                  <a:lnTo>
                    <a:pt x="205613" y="129946"/>
                  </a:lnTo>
                  <a:lnTo>
                    <a:pt x="205841" y="131089"/>
                  </a:lnTo>
                  <a:lnTo>
                    <a:pt x="205765" y="132257"/>
                  </a:lnTo>
                  <a:lnTo>
                    <a:pt x="205765" y="132689"/>
                  </a:lnTo>
                  <a:lnTo>
                    <a:pt x="206121" y="133083"/>
                  </a:lnTo>
                  <a:lnTo>
                    <a:pt x="206997" y="133083"/>
                  </a:lnTo>
                  <a:lnTo>
                    <a:pt x="207149" y="132943"/>
                  </a:lnTo>
                  <a:lnTo>
                    <a:pt x="207149" y="133273"/>
                  </a:lnTo>
                  <a:lnTo>
                    <a:pt x="207505" y="133629"/>
                  </a:lnTo>
                  <a:lnTo>
                    <a:pt x="208407" y="133629"/>
                  </a:lnTo>
                  <a:lnTo>
                    <a:pt x="208724" y="133324"/>
                  </a:lnTo>
                  <a:lnTo>
                    <a:pt x="209042" y="137147"/>
                  </a:lnTo>
                  <a:lnTo>
                    <a:pt x="209156" y="141351"/>
                  </a:lnTo>
                  <a:lnTo>
                    <a:pt x="209524" y="141706"/>
                  </a:lnTo>
                  <a:lnTo>
                    <a:pt x="209981" y="141706"/>
                  </a:lnTo>
                  <a:lnTo>
                    <a:pt x="210413" y="141655"/>
                  </a:lnTo>
                  <a:lnTo>
                    <a:pt x="210781" y="141287"/>
                  </a:lnTo>
                  <a:close/>
                </a:path>
                <a:path w="255904" h="161289">
                  <a:moveTo>
                    <a:pt x="217639" y="81597"/>
                  </a:moveTo>
                  <a:lnTo>
                    <a:pt x="216001" y="69659"/>
                  </a:lnTo>
                  <a:lnTo>
                    <a:pt x="215188" y="59664"/>
                  </a:lnTo>
                  <a:lnTo>
                    <a:pt x="214083" y="35788"/>
                  </a:lnTo>
                  <a:lnTo>
                    <a:pt x="214236" y="31902"/>
                  </a:lnTo>
                  <a:lnTo>
                    <a:pt x="212788" y="27444"/>
                  </a:lnTo>
                  <a:lnTo>
                    <a:pt x="212496" y="20447"/>
                  </a:lnTo>
                  <a:lnTo>
                    <a:pt x="212064" y="13881"/>
                  </a:lnTo>
                  <a:lnTo>
                    <a:pt x="211480" y="7340"/>
                  </a:lnTo>
                  <a:lnTo>
                    <a:pt x="210769" y="812"/>
                  </a:lnTo>
                  <a:lnTo>
                    <a:pt x="210769" y="381"/>
                  </a:lnTo>
                  <a:lnTo>
                    <a:pt x="210413" y="0"/>
                  </a:lnTo>
                  <a:lnTo>
                    <a:pt x="209511" y="0"/>
                  </a:lnTo>
                  <a:lnTo>
                    <a:pt x="209156" y="381"/>
                  </a:lnTo>
                  <a:lnTo>
                    <a:pt x="209156" y="812"/>
                  </a:lnTo>
                  <a:lnTo>
                    <a:pt x="209842" y="7340"/>
                  </a:lnTo>
                  <a:lnTo>
                    <a:pt x="210426" y="13881"/>
                  </a:lnTo>
                  <a:lnTo>
                    <a:pt x="210870" y="20447"/>
                  </a:lnTo>
                  <a:lnTo>
                    <a:pt x="210921" y="21717"/>
                  </a:lnTo>
                  <a:lnTo>
                    <a:pt x="210566" y="20599"/>
                  </a:lnTo>
                  <a:lnTo>
                    <a:pt x="207708" y="13398"/>
                  </a:lnTo>
                  <a:lnTo>
                    <a:pt x="205892" y="5753"/>
                  </a:lnTo>
                  <a:lnTo>
                    <a:pt x="205701" y="5346"/>
                  </a:lnTo>
                  <a:lnTo>
                    <a:pt x="205232" y="5181"/>
                  </a:lnTo>
                  <a:lnTo>
                    <a:pt x="204444" y="5549"/>
                  </a:lnTo>
                  <a:lnTo>
                    <a:pt x="204241" y="6032"/>
                  </a:lnTo>
                  <a:lnTo>
                    <a:pt x="204444" y="6413"/>
                  </a:lnTo>
                  <a:lnTo>
                    <a:pt x="206171" y="13982"/>
                  </a:lnTo>
                  <a:lnTo>
                    <a:pt x="208800" y="21247"/>
                  </a:lnTo>
                  <a:lnTo>
                    <a:pt x="211162" y="27406"/>
                  </a:lnTo>
                  <a:lnTo>
                    <a:pt x="211594" y="28486"/>
                  </a:lnTo>
                  <a:lnTo>
                    <a:pt x="212496" y="37769"/>
                  </a:lnTo>
                  <a:lnTo>
                    <a:pt x="213207" y="56426"/>
                  </a:lnTo>
                  <a:lnTo>
                    <a:pt x="213817" y="65798"/>
                  </a:lnTo>
                  <a:lnTo>
                    <a:pt x="214274" y="70599"/>
                  </a:lnTo>
                  <a:lnTo>
                    <a:pt x="215265" y="75184"/>
                  </a:lnTo>
                  <a:lnTo>
                    <a:pt x="215925" y="81356"/>
                  </a:lnTo>
                  <a:lnTo>
                    <a:pt x="215709" y="82092"/>
                  </a:lnTo>
                  <a:lnTo>
                    <a:pt x="215582" y="81889"/>
                  </a:lnTo>
                  <a:lnTo>
                    <a:pt x="214718" y="81356"/>
                  </a:lnTo>
                  <a:lnTo>
                    <a:pt x="213525" y="80860"/>
                  </a:lnTo>
                  <a:lnTo>
                    <a:pt x="211442" y="74295"/>
                  </a:lnTo>
                  <a:lnTo>
                    <a:pt x="211518" y="68211"/>
                  </a:lnTo>
                  <a:lnTo>
                    <a:pt x="211061" y="62090"/>
                  </a:lnTo>
                  <a:lnTo>
                    <a:pt x="210489" y="56349"/>
                  </a:lnTo>
                  <a:lnTo>
                    <a:pt x="209715" y="49657"/>
                  </a:lnTo>
                  <a:lnTo>
                    <a:pt x="209181" y="43332"/>
                  </a:lnTo>
                  <a:lnTo>
                    <a:pt x="209156" y="36296"/>
                  </a:lnTo>
                  <a:lnTo>
                    <a:pt x="208800" y="35953"/>
                  </a:lnTo>
                  <a:lnTo>
                    <a:pt x="207886" y="35953"/>
                  </a:lnTo>
                  <a:lnTo>
                    <a:pt x="207518" y="36296"/>
                  </a:lnTo>
                  <a:lnTo>
                    <a:pt x="207403" y="43332"/>
                  </a:lnTo>
                  <a:lnTo>
                    <a:pt x="207695" y="49428"/>
                  </a:lnTo>
                  <a:lnTo>
                    <a:pt x="207708" y="49657"/>
                  </a:lnTo>
                  <a:lnTo>
                    <a:pt x="208711" y="55740"/>
                  </a:lnTo>
                  <a:lnTo>
                    <a:pt x="210235" y="64731"/>
                  </a:lnTo>
                  <a:lnTo>
                    <a:pt x="209156" y="72885"/>
                  </a:lnTo>
                  <a:lnTo>
                    <a:pt x="212128" y="81889"/>
                  </a:lnTo>
                  <a:lnTo>
                    <a:pt x="212305" y="81889"/>
                  </a:lnTo>
                  <a:lnTo>
                    <a:pt x="213055" y="82257"/>
                  </a:lnTo>
                  <a:lnTo>
                    <a:pt x="213906" y="82626"/>
                  </a:lnTo>
                  <a:lnTo>
                    <a:pt x="214604" y="83413"/>
                  </a:lnTo>
                  <a:lnTo>
                    <a:pt x="214731" y="83413"/>
                  </a:lnTo>
                  <a:lnTo>
                    <a:pt x="214934" y="83413"/>
                  </a:lnTo>
                  <a:lnTo>
                    <a:pt x="214795" y="83578"/>
                  </a:lnTo>
                  <a:lnTo>
                    <a:pt x="214553" y="83578"/>
                  </a:lnTo>
                  <a:lnTo>
                    <a:pt x="214452" y="83959"/>
                  </a:lnTo>
                  <a:lnTo>
                    <a:pt x="214274" y="84162"/>
                  </a:lnTo>
                  <a:lnTo>
                    <a:pt x="214274" y="84302"/>
                  </a:lnTo>
                  <a:lnTo>
                    <a:pt x="214134" y="84696"/>
                  </a:lnTo>
                  <a:lnTo>
                    <a:pt x="214376" y="84696"/>
                  </a:lnTo>
                  <a:lnTo>
                    <a:pt x="215011" y="85140"/>
                  </a:lnTo>
                  <a:lnTo>
                    <a:pt x="213804" y="85140"/>
                  </a:lnTo>
                  <a:lnTo>
                    <a:pt x="212725" y="85140"/>
                  </a:lnTo>
                  <a:lnTo>
                    <a:pt x="211061" y="85610"/>
                  </a:lnTo>
                  <a:lnTo>
                    <a:pt x="210883" y="85813"/>
                  </a:lnTo>
                  <a:lnTo>
                    <a:pt x="210439" y="86855"/>
                  </a:lnTo>
                  <a:lnTo>
                    <a:pt x="209524" y="88163"/>
                  </a:lnTo>
                  <a:lnTo>
                    <a:pt x="208889" y="89763"/>
                  </a:lnTo>
                  <a:lnTo>
                    <a:pt x="208534" y="90131"/>
                  </a:lnTo>
                  <a:lnTo>
                    <a:pt x="208508" y="89230"/>
                  </a:lnTo>
                  <a:lnTo>
                    <a:pt x="208407" y="86639"/>
                  </a:lnTo>
                  <a:lnTo>
                    <a:pt x="208280" y="83324"/>
                  </a:lnTo>
                  <a:lnTo>
                    <a:pt x="208254" y="82575"/>
                  </a:lnTo>
                  <a:lnTo>
                    <a:pt x="208445" y="71462"/>
                  </a:lnTo>
                  <a:lnTo>
                    <a:pt x="208483" y="69265"/>
                  </a:lnTo>
                  <a:lnTo>
                    <a:pt x="208153" y="59550"/>
                  </a:lnTo>
                  <a:lnTo>
                    <a:pt x="208026" y="55892"/>
                  </a:lnTo>
                  <a:lnTo>
                    <a:pt x="205511" y="42748"/>
                  </a:lnTo>
                  <a:lnTo>
                    <a:pt x="205676" y="40868"/>
                  </a:lnTo>
                  <a:lnTo>
                    <a:pt x="205752" y="40043"/>
                  </a:lnTo>
                  <a:lnTo>
                    <a:pt x="204622" y="37528"/>
                  </a:lnTo>
                  <a:lnTo>
                    <a:pt x="204381" y="35077"/>
                  </a:lnTo>
                  <a:lnTo>
                    <a:pt x="204304" y="34480"/>
                  </a:lnTo>
                  <a:lnTo>
                    <a:pt x="204012" y="34239"/>
                  </a:lnTo>
                  <a:lnTo>
                    <a:pt x="203022" y="34239"/>
                  </a:lnTo>
                  <a:lnTo>
                    <a:pt x="202831" y="34480"/>
                  </a:lnTo>
                  <a:lnTo>
                    <a:pt x="202730" y="35077"/>
                  </a:lnTo>
                  <a:lnTo>
                    <a:pt x="203238" y="37528"/>
                  </a:lnTo>
                  <a:lnTo>
                    <a:pt x="203339" y="38023"/>
                  </a:lnTo>
                  <a:lnTo>
                    <a:pt x="204177" y="43942"/>
                  </a:lnTo>
                  <a:lnTo>
                    <a:pt x="204368" y="45110"/>
                  </a:lnTo>
                  <a:lnTo>
                    <a:pt x="204863" y="46228"/>
                  </a:lnTo>
                  <a:lnTo>
                    <a:pt x="205143" y="47434"/>
                  </a:lnTo>
                  <a:lnTo>
                    <a:pt x="206679" y="59550"/>
                  </a:lnTo>
                  <a:lnTo>
                    <a:pt x="206870" y="69265"/>
                  </a:lnTo>
                  <a:lnTo>
                    <a:pt x="206971" y="94208"/>
                  </a:lnTo>
                  <a:lnTo>
                    <a:pt x="203758" y="92138"/>
                  </a:lnTo>
                  <a:lnTo>
                    <a:pt x="201447" y="89230"/>
                  </a:lnTo>
                  <a:lnTo>
                    <a:pt x="198412" y="87261"/>
                  </a:lnTo>
                  <a:lnTo>
                    <a:pt x="197434" y="86639"/>
                  </a:lnTo>
                  <a:lnTo>
                    <a:pt x="198818" y="86639"/>
                  </a:lnTo>
                  <a:lnTo>
                    <a:pt x="195237" y="85864"/>
                  </a:lnTo>
                  <a:lnTo>
                    <a:pt x="190741" y="86537"/>
                  </a:lnTo>
                  <a:lnTo>
                    <a:pt x="188341" y="84924"/>
                  </a:lnTo>
                  <a:lnTo>
                    <a:pt x="187896" y="84620"/>
                  </a:lnTo>
                  <a:lnTo>
                    <a:pt x="187502" y="84620"/>
                  </a:lnTo>
                  <a:lnTo>
                    <a:pt x="185280" y="84823"/>
                  </a:lnTo>
                  <a:lnTo>
                    <a:pt x="184340" y="84620"/>
                  </a:lnTo>
                  <a:lnTo>
                    <a:pt x="183908" y="84620"/>
                  </a:lnTo>
                  <a:lnTo>
                    <a:pt x="182410" y="83045"/>
                  </a:lnTo>
                  <a:lnTo>
                    <a:pt x="182105" y="83045"/>
                  </a:lnTo>
                  <a:lnTo>
                    <a:pt x="178892" y="82575"/>
                  </a:lnTo>
                  <a:lnTo>
                    <a:pt x="176745" y="83324"/>
                  </a:lnTo>
                  <a:lnTo>
                    <a:pt x="173431" y="83540"/>
                  </a:lnTo>
                  <a:lnTo>
                    <a:pt x="174104" y="83540"/>
                  </a:lnTo>
                  <a:lnTo>
                    <a:pt x="173786" y="84023"/>
                  </a:lnTo>
                  <a:lnTo>
                    <a:pt x="173875" y="84620"/>
                  </a:lnTo>
                  <a:lnTo>
                    <a:pt x="174002" y="84924"/>
                  </a:lnTo>
                  <a:lnTo>
                    <a:pt x="174307" y="85128"/>
                  </a:lnTo>
                  <a:lnTo>
                    <a:pt x="176199" y="84924"/>
                  </a:lnTo>
                  <a:lnTo>
                    <a:pt x="176593" y="84924"/>
                  </a:lnTo>
                  <a:lnTo>
                    <a:pt x="178828" y="84239"/>
                  </a:lnTo>
                  <a:lnTo>
                    <a:pt x="182308" y="84620"/>
                  </a:lnTo>
                  <a:lnTo>
                    <a:pt x="181864" y="84620"/>
                  </a:lnTo>
                  <a:lnTo>
                    <a:pt x="182219" y="84924"/>
                  </a:lnTo>
                  <a:lnTo>
                    <a:pt x="182372" y="85140"/>
                  </a:lnTo>
                  <a:lnTo>
                    <a:pt x="181292" y="85140"/>
                  </a:lnTo>
                  <a:lnTo>
                    <a:pt x="184632" y="86639"/>
                  </a:lnTo>
                  <a:lnTo>
                    <a:pt x="188569" y="86639"/>
                  </a:lnTo>
                  <a:lnTo>
                    <a:pt x="191528" y="88442"/>
                  </a:lnTo>
                  <a:lnTo>
                    <a:pt x="192405" y="88442"/>
                  </a:lnTo>
                  <a:lnTo>
                    <a:pt x="193713" y="88099"/>
                  </a:lnTo>
                  <a:lnTo>
                    <a:pt x="194233" y="87604"/>
                  </a:lnTo>
                  <a:lnTo>
                    <a:pt x="198259" y="87769"/>
                  </a:lnTo>
                  <a:lnTo>
                    <a:pt x="200672" y="91782"/>
                  </a:lnTo>
                  <a:lnTo>
                    <a:pt x="203949" y="94056"/>
                  </a:lnTo>
                  <a:lnTo>
                    <a:pt x="204724" y="94627"/>
                  </a:lnTo>
                  <a:lnTo>
                    <a:pt x="205841" y="94983"/>
                  </a:lnTo>
                  <a:lnTo>
                    <a:pt x="205676" y="94983"/>
                  </a:lnTo>
                  <a:lnTo>
                    <a:pt x="206273" y="95643"/>
                  </a:lnTo>
                  <a:lnTo>
                    <a:pt x="206540" y="95923"/>
                  </a:lnTo>
                  <a:lnTo>
                    <a:pt x="206629" y="96253"/>
                  </a:lnTo>
                  <a:lnTo>
                    <a:pt x="206794" y="96558"/>
                  </a:lnTo>
                  <a:lnTo>
                    <a:pt x="207530" y="97485"/>
                  </a:lnTo>
                  <a:lnTo>
                    <a:pt x="208534" y="97485"/>
                  </a:lnTo>
                  <a:lnTo>
                    <a:pt x="208661" y="96774"/>
                  </a:lnTo>
                  <a:lnTo>
                    <a:pt x="208686" y="96583"/>
                  </a:lnTo>
                  <a:lnTo>
                    <a:pt x="208749" y="96253"/>
                  </a:lnTo>
                  <a:lnTo>
                    <a:pt x="208762" y="95986"/>
                  </a:lnTo>
                  <a:lnTo>
                    <a:pt x="208686" y="94056"/>
                  </a:lnTo>
                  <a:lnTo>
                    <a:pt x="208622" y="92392"/>
                  </a:lnTo>
                  <a:lnTo>
                    <a:pt x="210121" y="90627"/>
                  </a:lnTo>
                  <a:lnTo>
                    <a:pt x="210908" y="89115"/>
                  </a:lnTo>
                  <a:lnTo>
                    <a:pt x="211848" y="87630"/>
                  </a:lnTo>
                  <a:lnTo>
                    <a:pt x="212115" y="87071"/>
                  </a:lnTo>
                  <a:lnTo>
                    <a:pt x="212217" y="86855"/>
                  </a:lnTo>
                  <a:lnTo>
                    <a:pt x="212521" y="86855"/>
                  </a:lnTo>
                  <a:lnTo>
                    <a:pt x="213398" y="86855"/>
                  </a:lnTo>
                  <a:lnTo>
                    <a:pt x="214896" y="86080"/>
                  </a:lnTo>
                  <a:lnTo>
                    <a:pt x="215315" y="85813"/>
                  </a:lnTo>
                  <a:lnTo>
                    <a:pt x="215353" y="85394"/>
                  </a:lnTo>
                  <a:lnTo>
                    <a:pt x="215493" y="85153"/>
                  </a:lnTo>
                  <a:lnTo>
                    <a:pt x="215836" y="84785"/>
                  </a:lnTo>
                  <a:lnTo>
                    <a:pt x="217043" y="83350"/>
                  </a:lnTo>
                  <a:lnTo>
                    <a:pt x="217639" y="81597"/>
                  </a:lnTo>
                  <a:close/>
                </a:path>
                <a:path w="255904" h="161289">
                  <a:moveTo>
                    <a:pt x="220611" y="148031"/>
                  </a:moveTo>
                  <a:lnTo>
                    <a:pt x="220218" y="147637"/>
                  </a:lnTo>
                  <a:lnTo>
                    <a:pt x="220205" y="135991"/>
                  </a:lnTo>
                  <a:lnTo>
                    <a:pt x="219837" y="135623"/>
                  </a:lnTo>
                  <a:lnTo>
                    <a:pt x="219036" y="135623"/>
                  </a:lnTo>
                  <a:lnTo>
                    <a:pt x="219176" y="133908"/>
                  </a:lnTo>
                  <a:lnTo>
                    <a:pt x="219240" y="133438"/>
                  </a:lnTo>
                  <a:lnTo>
                    <a:pt x="218897" y="133083"/>
                  </a:lnTo>
                  <a:lnTo>
                    <a:pt x="218490" y="133007"/>
                  </a:lnTo>
                  <a:lnTo>
                    <a:pt x="218008" y="132981"/>
                  </a:lnTo>
                  <a:lnTo>
                    <a:pt x="217627" y="133299"/>
                  </a:lnTo>
                  <a:lnTo>
                    <a:pt x="217589" y="133731"/>
                  </a:lnTo>
                  <a:lnTo>
                    <a:pt x="217246" y="138061"/>
                  </a:lnTo>
                  <a:lnTo>
                    <a:pt x="217373" y="140881"/>
                  </a:lnTo>
                  <a:lnTo>
                    <a:pt x="216966" y="137071"/>
                  </a:lnTo>
                  <a:lnTo>
                    <a:pt x="217766" y="132054"/>
                  </a:lnTo>
                  <a:lnTo>
                    <a:pt x="217881" y="131622"/>
                  </a:lnTo>
                  <a:lnTo>
                    <a:pt x="217627" y="131165"/>
                  </a:lnTo>
                  <a:lnTo>
                    <a:pt x="216814" y="130911"/>
                  </a:lnTo>
                  <a:lnTo>
                    <a:pt x="216344" y="131165"/>
                  </a:lnTo>
                  <a:lnTo>
                    <a:pt x="216242" y="131584"/>
                  </a:lnTo>
                  <a:lnTo>
                    <a:pt x="216204" y="131724"/>
                  </a:lnTo>
                  <a:lnTo>
                    <a:pt x="216242" y="131343"/>
                  </a:lnTo>
                  <a:lnTo>
                    <a:pt x="215938" y="130924"/>
                  </a:lnTo>
                  <a:lnTo>
                    <a:pt x="215036" y="130873"/>
                  </a:lnTo>
                  <a:lnTo>
                    <a:pt x="214642" y="131165"/>
                  </a:lnTo>
                  <a:lnTo>
                    <a:pt x="214591" y="131622"/>
                  </a:lnTo>
                  <a:lnTo>
                    <a:pt x="214528" y="132384"/>
                  </a:lnTo>
                  <a:lnTo>
                    <a:pt x="214388" y="132130"/>
                  </a:lnTo>
                  <a:lnTo>
                    <a:pt x="213944" y="132016"/>
                  </a:lnTo>
                  <a:lnTo>
                    <a:pt x="213499" y="131965"/>
                  </a:lnTo>
                  <a:lnTo>
                    <a:pt x="213080" y="132245"/>
                  </a:lnTo>
                  <a:lnTo>
                    <a:pt x="212979" y="132651"/>
                  </a:lnTo>
                  <a:lnTo>
                    <a:pt x="212991" y="131203"/>
                  </a:lnTo>
                  <a:lnTo>
                    <a:pt x="212623" y="130873"/>
                  </a:lnTo>
                  <a:lnTo>
                    <a:pt x="211721" y="130873"/>
                  </a:lnTo>
                  <a:lnTo>
                    <a:pt x="211366" y="131203"/>
                  </a:lnTo>
                  <a:lnTo>
                    <a:pt x="211366" y="131635"/>
                  </a:lnTo>
                  <a:lnTo>
                    <a:pt x="211315" y="135077"/>
                  </a:lnTo>
                  <a:lnTo>
                    <a:pt x="211594" y="138468"/>
                  </a:lnTo>
                  <a:lnTo>
                    <a:pt x="211569" y="142328"/>
                  </a:lnTo>
                  <a:lnTo>
                    <a:pt x="211963" y="142709"/>
                  </a:lnTo>
                  <a:lnTo>
                    <a:pt x="212394" y="142659"/>
                  </a:lnTo>
                  <a:lnTo>
                    <a:pt x="212750" y="142659"/>
                  </a:lnTo>
                  <a:lnTo>
                    <a:pt x="212775" y="143116"/>
                  </a:lnTo>
                  <a:lnTo>
                    <a:pt x="212775" y="143586"/>
                  </a:lnTo>
                  <a:lnTo>
                    <a:pt x="213144" y="143929"/>
                  </a:lnTo>
                  <a:lnTo>
                    <a:pt x="214033" y="143929"/>
                  </a:lnTo>
                  <a:lnTo>
                    <a:pt x="214388" y="143548"/>
                  </a:lnTo>
                  <a:lnTo>
                    <a:pt x="214388" y="143090"/>
                  </a:lnTo>
                  <a:lnTo>
                    <a:pt x="214223" y="139712"/>
                  </a:lnTo>
                  <a:lnTo>
                    <a:pt x="214210" y="137375"/>
                  </a:lnTo>
                  <a:lnTo>
                    <a:pt x="214452" y="141668"/>
                  </a:lnTo>
                  <a:lnTo>
                    <a:pt x="214388" y="147116"/>
                  </a:lnTo>
                  <a:lnTo>
                    <a:pt x="214757" y="147472"/>
                  </a:lnTo>
                  <a:lnTo>
                    <a:pt x="215620" y="147472"/>
                  </a:lnTo>
                  <a:lnTo>
                    <a:pt x="215988" y="147142"/>
                  </a:lnTo>
                  <a:lnTo>
                    <a:pt x="216027" y="144729"/>
                  </a:lnTo>
                  <a:lnTo>
                    <a:pt x="216128" y="145415"/>
                  </a:lnTo>
                  <a:lnTo>
                    <a:pt x="216192" y="147802"/>
                  </a:lnTo>
                  <a:lnTo>
                    <a:pt x="216560" y="148120"/>
                  </a:lnTo>
                  <a:lnTo>
                    <a:pt x="217449" y="148094"/>
                  </a:lnTo>
                  <a:lnTo>
                    <a:pt x="217805" y="147726"/>
                  </a:lnTo>
                  <a:lnTo>
                    <a:pt x="217779" y="147561"/>
                  </a:lnTo>
                  <a:lnTo>
                    <a:pt x="218605" y="147561"/>
                  </a:lnTo>
                  <a:lnTo>
                    <a:pt x="218605" y="150545"/>
                  </a:lnTo>
                  <a:lnTo>
                    <a:pt x="218948" y="150901"/>
                  </a:lnTo>
                  <a:lnTo>
                    <a:pt x="219837" y="150901"/>
                  </a:lnTo>
                  <a:lnTo>
                    <a:pt x="220205" y="150545"/>
                  </a:lnTo>
                  <a:lnTo>
                    <a:pt x="220205" y="150355"/>
                  </a:lnTo>
                  <a:lnTo>
                    <a:pt x="220611" y="149999"/>
                  </a:lnTo>
                  <a:lnTo>
                    <a:pt x="220611" y="148031"/>
                  </a:lnTo>
                  <a:close/>
                </a:path>
                <a:path w="255904" h="161289">
                  <a:moveTo>
                    <a:pt x="226161" y="149987"/>
                  </a:moveTo>
                  <a:lnTo>
                    <a:pt x="226085" y="149542"/>
                  </a:lnTo>
                  <a:lnTo>
                    <a:pt x="225767" y="147053"/>
                  </a:lnTo>
                  <a:lnTo>
                    <a:pt x="225704" y="144526"/>
                  </a:lnTo>
                  <a:lnTo>
                    <a:pt x="225996" y="142024"/>
                  </a:lnTo>
                  <a:lnTo>
                    <a:pt x="226085" y="141592"/>
                  </a:lnTo>
                  <a:lnTo>
                    <a:pt x="225806" y="141147"/>
                  </a:lnTo>
                  <a:lnTo>
                    <a:pt x="225374" y="141084"/>
                  </a:lnTo>
                  <a:lnTo>
                    <a:pt x="224955" y="140995"/>
                  </a:lnTo>
                  <a:lnTo>
                    <a:pt x="224599" y="141198"/>
                  </a:lnTo>
                  <a:lnTo>
                    <a:pt x="224624" y="140208"/>
                  </a:lnTo>
                  <a:lnTo>
                    <a:pt x="224243" y="139827"/>
                  </a:lnTo>
                  <a:lnTo>
                    <a:pt x="223367" y="139827"/>
                  </a:lnTo>
                  <a:lnTo>
                    <a:pt x="223024" y="140208"/>
                  </a:lnTo>
                  <a:lnTo>
                    <a:pt x="223024" y="140639"/>
                  </a:lnTo>
                  <a:lnTo>
                    <a:pt x="222910" y="144576"/>
                  </a:lnTo>
                  <a:lnTo>
                    <a:pt x="222351" y="148488"/>
                  </a:lnTo>
                  <a:lnTo>
                    <a:pt x="222351" y="148755"/>
                  </a:lnTo>
                  <a:lnTo>
                    <a:pt x="221805" y="148564"/>
                  </a:lnTo>
                  <a:lnTo>
                    <a:pt x="221361" y="148805"/>
                  </a:lnTo>
                  <a:lnTo>
                    <a:pt x="221259" y="149250"/>
                  </a:lnTo>
                  <a:lnTo>
                    <a:pt x="221030" y="149885"/>
                  </a:lnTo>
                  <a:lnTo>
                    <a:pt x="221030" y="150533"/>
                  </a:lnTo>
                  <a:lnTo>
                    <a:pt x="220865" y="151168"/>
                  </a:lnTo>
                  <a:lnTo>
                    <a:pt x="220751" y="151612"/>
                  </a:lnTo>
                  <a:lnTo>
                    <a:pt x="221056" y="152031"/>
                  </a:lnTo>
                  <a:lnTo>
                    <a:pt x="221500" y="152107"/>
                  </a:lnTo>
                  <a:lnTo>
                    <a:pt x="221945" y="152171"/>
                  </a:lnTo>
                  <a:lnTo>
                    <a:pt x="222338" y="151892"/>
                  </a:lnTo>
                  <a:lnTo>
                    <a:pt x="222377" y="151587"/>
                  </a:lnTo>
                  <a:lnTo>
                    <a:pt x="222402" y="152882"/>
                  </a:lnTo>
                  <a:lnTo>
                    <a:pt x="222758" y="153238"/>
                  </a:lnTo>
                  <a:lnTo>
                    <a:pt x="223621" y="153263"/>
                  </a:lnTo>
                  <a:lnTo>
                    <a:pt x="224002" y="152882"/>
                  </a:lnTo>
                  <a:lnTo>
                    <a:pt x="223964" y="148488"/>
                  </a:lnTo>
                  <a:lnTo>
                    <a:pt x="224142" y="147307"/>
                  </a:lnTo>
                  <a:lnTo>
                    <a:pt x="224497" y="149898"/>
                  </a:lnTo>
                  <a:lnTo>
                    <a:pt x="224586" y="150368"/>
                  </a:lnTo>
                  <a:lnTo>
                    <a:pt x="225031" y="150596"/>
                  </a:lnTo>
                  <a:lnTo>
                    <a:pt x="225463" y="150533"/>
                  </a:lnTo>
                  <a:lnTo>
                    <a:pt x="225894" y="150444"/>
                  </a:lnTo>
                  <a:lnTo>
                    <a:pt x="226161" y="149987"/>
                  </a:lnTo>
                  <a:close/>
                </a:path>
                <a:path w="255904" h="161289">
                  <a:moveTo>
                    <a:pt x="228219" y="143624"/>
                  </a:moveTo>
                  <a:lnTo>
                    <a:pt x="227863" y="143268"/>
                  </a:lnTo>
                  <a:lnTo>
                    <a:pt x="226974" y="143268"/>
                  </a:lnTo>
                  <a:lnTo>
                    <a:pt x="226618" y="143624"/>
                  </a:lnTo>
                  <a:lnTo>
                    <a:pt x="226618" y="144056"/>
                  </a:lnTo>
                  <a:lnTo>
                    <a:pt x="226580" y="146761"/>
                  </a:lnTo>
                  <a:lnTo>
                    <a:pt x="226364" y="149440"/>
                  </a:lnTo>
                  <a:lnTo>
                    <a:pt x="226428" y="152590"/>
                  </a:lnTo>
                  <a:lnTo>
                    <a:pt x="226771" y="152958"/>
                  </a:lnTo>
                  <a:lnTo>
                    <a:pt x="227647" y="152971"/>
                  </a:lnTo>
                  <a:lnTo>
                    <a:pt x="228003" y="152590"/>
                  </a:lnTo>
                  <a:lnTo>
                    <a:pt x="227990" y="149440"/>
                  </a:lnTo>
                  <a:lnTo>
                    <a:pt x="228193" y="146761"/>
                  </a:lnTo>
                  <a:lnTo>
                    <a:pt x="228219" y="143624"/>
                  </a:lnTo>
                  <a:close/>
                </a:path>
                <a:path w="255904" h="161289">
                  <a:moveTo>
                    <a:pt x="231241" y="151625"/>
                  </a:moveTo>
                  <a:lnTo>
                    <a:pt x="230873" y="151257"/>
                  </a:lnTo>
                  <a:lnTo>
                    <a:pt x="229984" y="151257"/>
                  </a:lnTo>
                  <a:lnTo>
                    <a:pt x="229628" y="151625"/>
                  </a:lnTo>
                  <a:lnTo>
                    <a:pt x="229628" y="151930"/>
                  </a:lnTo>
                  <a:lnTo>
                    <a:pt x="229565" y="151536"/>
                  </a:lnTo>
                  <a:lnTo>
                    <a:pt x="229628" y="151079"/>
                  </a:lnTo>
                  <a:lnTo>
                    <a:pt x="229628" y="150622"/>
                  </a:lnTo>
                  <a:lnTo>
                    <a:pt x="229247" y="150279"/>
                  </a:lnTo>
                  <a:lnTo>
                    <a:pt x="228358" y="150279"/>
                  </a:lnTo>
                  <a:lnTo>
                    <a:pt x="228003" y="150622"/>
                  </a:lnTo>
                  <a:lnTo>
                    <a:pt x="228003" y="151079"/>
                  </a:lnTo>
                  <a:lnTo>
                    <a:pt x="228003" y="151625"/>
                  </a:lnTo>
                  <a:lnTo>
                    <a:pt x="228053" y="152171"/>
                  </a:lnTo>
                  <a:lnTo>
                    <a:pt x="228219" y="152704"/>
                  </a:lnTo>
                  <a:lnTo>
                    <a:pt x="228307" y="153123"/>
                  </a:lnTo>
                  <a:lnTo>
                    <a:pt x="228777" y="153403"/>
                  </a:lnTo>
                  <a:lnTo>
                    <a:pt x="229184" y="153263"/>
                  </a:lnTo>
                  <a:lnTo>
                    <a:pt x="229616" y="153200"/>
                  </a:lnTo>
                  <a:lnTo>
                    <a:pt x="229628" y="153974"/>
                  </a:lnTo>
                  <a:lnTo>
                    <a:pt x="229984" y="154292"/>
                  </a:lnTo>
                  <a:lnTo>
                    <a:pt x="230873" y="154292"/>
                  </a:lnTo>
                  <a:lnTo>
                    <a:pt x="231241" y="153974"/>
                  </a:lnTo>
                  <a:lnTo>
                    <a:pt x="231241" y="151625"/>
                  </a:lnTo>
                  <a:close/>
                </a:path>
                <a:path w="255904" h="161289">
                  <a:moveTo>
                    <a:pt x="231432" y="150101"/>
                  </a:moveTo>
                  <a:lnTo>
                    <a:pt x="231330" y="147701"/>
                  </a:lnTo>
                  <a:lnTo>
                    <a:pt x="231165" y="145275"/>
                  </a:lnTo>
                  <a:lnTo>
                    <a:pt x="231241" y="142849"/>
                  </a:lnTo>
                  <a:lnTo>
                    <a:pt x="231241" y="142430"/>
                  </a:lnTo>
                  <a:lnTo>
                    <a:pt x="230873" y="142062"/>
                  </a:lnTo>
                  <a:lnTo>
                    <a:pt x="229984" y="142062"/>
                  </a:lnTo>
                  <a:lnTo>
                    <a:pt x="229628" y="142430"/>
                  </a:lnTo>
                  <a:lnTo>
                    <a:pt x="229628" y="142849"/>
                  </a:lnTo>
                  <a:lnTo>
                    <a:pt x="229565" y="145275"/>
                  </a:lnTo>
                  <a:lnTo>
                    <a:pt x="229768" y="147726"/>
                  </a:lnTo>
                  <a:lnTo>
                    <a:pt x="229844" y="150126"/>
                  </a:lnTo>
                  <a:lnTo>
                    <a:pt x="229844" y="150596"/>
                  </a:lnTo>
                  <a:lnTo>
                    <a:pt x="230212" y="150939"/>
                  </a:lnTo>
                  <a:lnTo>
                    <a:pt x="230670" y="150901"/>
                  </a:lnTo>
                  <a:lnTo>
                    <a:pt x="231076" y="150901"/>
                  </a:lnTo>
                  <a:lnTo>
                    <a:pt x="231432" y="150533"/>
                  </a:lnTo>
                  <a:lnTo>
                    <a:pt x="231432" y="150101"/>
                  </a:lnTo>
                  <a:close/>
                </a:path>
                <a:path w="255904" h="161289">
                  <a:moveTo>
                    <a:pt x="236080" y="155536"/>
                  </a:moveTo>
                  <a:lnTo>
                    <a:pt x="235496" y="150901"/>
                  </a:lnTo>
                  <a:lnTo>
                    <a:pt x="235597" y="146659"/>
                  </a:lnTo>
                  <a:lnTo>
                    <a:pt x="235458" y="142024"/>
                  </a:lnTo>
                  <a:lnTo>
                    <a:pt x="235089" y="141643"/>
                  </a:lnTo>
                  <a:lnTo>
                    <a:pt x="234226" y="141643"/>
                  </a:lnTo>
                  <a:lnTo>
                    <a:pt x="233845" y="142024"/>
                  </a:lnTo>
                  <a:lnTo>
                    <a:pt x="233845" y="142455"/>
                  </a:lnTo>
                  <a:lnTo>
                    <a:pt x="233997" y="146697"/>
                  </a:lnTo>
                  <a:lnTo>
                    <a:pt x="233908" y="150253"/>
                  </a:lnTo>
                  <a:lnTo>
                    <a:pt x="233768" y="148069"/>
                  </a:lnTo>
                  <a:lnTo>
                    <a:pt x="233857" y="143624"/>
                  </a:lnTo>
                  <a:lnTo>
                    <a:pt x="233489" y="143268"/>
                  </a:lnTo>
                  <a:lnTo>
                    <a:pt x="232600" y="143268"/>
                  </a:lnTo>
                  <a:lnTo>
                    <a:pt x="232232" y="143624"/>
                  </a:lnTo>
                  <a:lnTo>
                    <a:pt x="232232" y="144056"/>
                  </a:lnTo>
                  <a:lnTo>
                    <a:pt x="232130" y="148069"/>
                  </a:lnTo>
                  <a:lnTo>
                    <a:pt x="232422" y="152095"/>
                  </a:lnTo>
                  <a:lnTo>
                    <a:pt x="232435" y="156552"/>
                  </a:lnTo>
                  <a:lnTo>
                    <a:pt x="232791" y="156908"/>
                  </a:lnTo>
                  <a:lnTo>
                    <a:pt x="233680" y="156908"/>
                  </a:lnTo>
                  <a:lnTo>
                    <a:pt x="234035" y="156527"/>
                  </a:lnTo>
                  <a:lnTo>
                    <a:pt x="234035" y="152146"/>
                  </a:lnTo>
                  <a:lnTo>
                    <a:pt x="234467" y="155676"/>
                  </a:lnTo>
                  <a:lnTo>
                    <a:pt x="234873" y="156006"/>
                  </a:lnTo>
                  <a:lnTo>
                    <a:pt x="235724" y="155917"/>
                  </a:lnTo>
                  <a:lnTo>
                    <a:pt x="236080" y="155536"/>
                  </a:lnTo>
                  <a:close/>
                </a:path>
                <a:path w="255904" h="161289">
                  <a:moveTo>
                    <a:pt x="238709" y="153568"/>
                  </a:moveTo>
                  <a:lnTo>
                    <a:pt x="238442" y="149199"/>
                  </a:lnTo>
                  <a:lnTo>
                    <a:pt x="238645" y="144830"/>
                  </a:lnTo>
                  <a:lnTo>
                    <a:pt x="238645" y="144424"/>
                  </a:lnTo>
                  <a:lnTo>
                    <a:pt x="238290" y="144056"/>
                  </a:lnTo>
                  <a:lnTo>
                    <a:pt x="237413" y="144056"/>
                  </a:lnTo>
                  <a:lnTo>
                    <a:pt x="237032" y="144424"/>
                  </a:lnTo>
                  <a:lnTo>
                    <a:pt x="237032" y="144830"/>
                  </a:lnTo>
                  <a:lnTo>
                    <a:pt x="236804" y="149199"/>
                  </a:lnTo>
                  <a:lnTo>
                    <a:pt x="237134" y="153568"/>
                  </a:lnTo>
                  <a:lnTo>
                    <a:pt x="237032" y="158369"/>
                  </a:lnTo>
                  <a:lnTo>
                    <a:pt x="237413" y="158737"/>
                  </a:lnTo>
                  <a:lnTo>
                    <a:pt x="238290" y="158737"/>
                  </a:lnTo>
                  <a:lnTo>
                    <a:pt x="238645" y="158369"/>
                  </a:lnTo>
                  <a:lnTo>
                    <a:pt x="238709" y="153568"/>
                  </a:lnTo>
                  <a:close/>
                </a:path>
                <a:path w="255904" h="161289">
                  <a:moveTo>
                    <a:pt x="241147" y="145453"/>
                  </a:moveTo>
                  <a:lnTo>
                    <a:pt x="240893" y="144995"/>
                  </a:lnTo>
                  <a:lnTo>
                    <a:pt x="240030" y="144780"/>
                  </a:lnTo>
                  <a:lnTo>
                    <a:pt x="239610" y="145046"/>
                  </a:lnTo>
                  <a:lnTo>
                    <a:pt x="239458" y="145453"/>
                  </a:lnTo>
                  <a:lnTo>
                    <a:pt x="238709" y="150202"/>
                  </a:lnTo>
                  <a:lnTo>
                    <a:pt x="239090" y="155155"/>
                  </a:lnTo>
                  <a:lnTo>
                    <a:pt x="239255" y="160401"/>
                  </a:lnTo>
                  <a:lnTo>
                    <a:pt x="239674" y="160756"/>
                  </a:lnTo>
                  <a:lnTo>
                    <a:pt x="240525" y="160731"/>
                  </a:lnTo>
                  <a:lnTo>
                    <a:pt x="240868" y="160324"/>
                  </a:lnTo>
                  <a:lnTo>
                    <a:pt x="240677" y="155219"/>
                  </a:lnTo>
                  <a:lnTo>
                    <a:pt x="240334" y="150520"/>
                  </a:lnTo>
                  <a:lnTo>
                    <a:pt x="241033" y="145872"/>
                  </a:lnTo>
                  <a:lnTo>
                    <a:pt x="241147" y="145453"/>
                  </a:lnTo>
                  <a:close/>
                </a:path>
                <a:path w="255904" h="161289">
                  <a:moveTo>
                    <a:pt x="243890" y="147739"/>
                  </a:moveTo>
                  <a:lnTo>
                    <a:pt x="243624" y="147345"/>
                  </a:lnTo>
                  <a:lnTo>
                    <a:pt x="242735" y="147231"/>
                  </a:lnTo>
                  <a:lnTo>
                    <a:pt x="242328" y="147523"/>
                  </a:lnTo>
                  <a:lnTo>
                    <a:pt x="242277" y="147955"/>
                  </a:lnTo>
                  <a:lnTo>
                    <a:pt x="241973" y="150812"/>
                  </a:lnTo>
                  <a:lnTo>
                    <a:pt x="241554" y="153631"/>
                  </a:lnTo>
                  <a:lnTo>
                    <a:pt x="241846" y="156514"/>
                  </a:lnTo>
                  <a:lnTo>
                    <a:pt x="241922" y="156972"/>
                  </a:lnTo>
                  <a:lnTo>
                    <a:pt x="242354" y="157251"/>
                  </a:lnTo>
                  <a:lnTo>
                    <a:pt x="242785" y="157162"/>
                  </a:lnTo>
                  <a:lnTo>
                    <a:pt x="243217" y="157086"/>
                  </a:lnTo>
                  <a:lnTo>
                    <a:pt x="243509" y="156705"/>
                  </a:lnTo>
                  <a:lnTo>
                    <a:pt x="243408" y="156235"/>
                  </a:lnTo>
                  <a:lnTo>
                    <a:pt x="243243" y="153517"/>
                  </a:lnTo>
                  <a:lnTo>
                    <a:pt x="243573" y="150876"/>
                  </a:lnTo>
                  <a:lnTo>
                    <a:pt x="243865" y="148170"/>
                  </a:lnTo>
                  <a:lnTo>
                    <a:pt x="243890" y="147739"/>
                  </a:lnTo>
                  <a:close/>
                </a:path>
                <a:path w="255904" h="161289">
                  <a:moveTo>
                    <a:pt x="246875" y="150037"/>
                  </a:moveTo>
                  <a:lnTo>
                    <a:pt x="246494" y="149669"/>
                  </a:lnTo>
                  <a:lnTo>
                    <a:pt x="245694" y="149669"/>
                  </a:lnTo>
                  <a:lnTo>
                    <a:pt x="245694" y="149250"/>
                  </a:lnTo>
                  <a:lnTo>
                    <a:pt x="245325" y="148882"/>
                  </a:lnTo>
                  <a:lnTo>
                    <a:pt x="244436" y="148882"/>
                  </a:lnTo>
                  <a:lnTo>
                    <a:pt x="244055" y="149250"/>
                  </a:lnTo>
                  <a:lnTo>
                    <a:pt x="244055" y="149669"/>
                  </a:lnTo>
                  <a:lnTo>
                    <a:pt x="243852" y="152095"/>
                  </a:lnTo>
                  <a:lnTo>
                    <a:pt x="243979" y="154508"/>
                  </a:lnTo>
                  <a:lnTo>
                    <a:pt x="244055" y="156959"/>
                  </a:lnTo>
                  <a:lnTo>
                    <a:pt x="244094" y="157391"/>
                  </a:lnTo>
                  <a:lnTo>
                    <a:pt x="244449" y="157708"/>
                  </a:lnTo>
                  <a:lnTo>
                    <a:pt x="245275" y="157708"/>
                  </a:lnTo>
                  <a:lnTo>
                    <a:pt x="245275" y="159092"/>
                  </a:lnTo>
                  <a:lnTo>
                    <a:pt x="245618" y="159448"/>
                  </a:lnTo>
                  <a:lnTo>
                    <a:pt x="246494" y="159448"/>
                  </a:lnTo>
                  <a:lnTo>
                    <a:pt x="246875" y="159092"/>
                  </a:lnTo>
                  <a:lnTo>
                    <a:pt x="246875" y="150037"/>
                  </a:lnTo>
                  <a:close/>
                </a:path>
                <a:path w="255904" h="161289">
                  <a:moveTo>
                    <a:pt x="251510" y="154889"/>
                  </a:moveTo>
                  <a:lnTo>
                    <a:pt x="251485" y="154470"/>
                  </a:lnTo>
                  <a:lnTo>
                    <a:pt x="251485" y="153517"/>
                  </a:lnTo>
                  <a:lnTo>
                    <a:pt x="251167" y="152615"/>
                  </a:lnTo>
                  <a:lnTo>
                    <a:pt x="251294" y="151663"/>
                  </a:lnTo>
                  <a:lnTo>
                    <a:pt x="251294" y="151257"/>
                  </a:lnTo>
                  <a:lnTo>
                    <a:pt x="250926" y="150863"/>
                  </a:lnTo>
                  <a:lnTo>
                    <a:pt x="250075" y="150863"/>
                  </a:lnTo>
                  <a:lnTo>
                    <a:pt x="250075" y="149555"/>
                  </a:lnTo>
                  <a:lnTo>
                    <a:pt x="249834" y="149313"/>
                  </a:lnTo>
                  <a:lnTo>
                    <a:pt x="249834" y="153924"/>
                  </a:lnTo>
                  <a:lnTo>
                    <a:pt x="249770" y="153517"/>
                  </a:lnTo>
                  <a:lnTo>
                    <a:pt x="249834" y="153924"/>
                  </a:lnTo>
                  <a:lnTo>
                    <a:pt x="249834" y="149313"/>
                  </a:lnTo>
                  <a:lnTo>
                    <a:pt x="248831" y="149199"/>
                  </a:lnTo>
                  <a:lnTo>
                    <a:pt x="248500" y="149555"/>
                  </a:lnTo>
                  <a:lnTo>
                    <a:pt x="248500" y="149987"/>
                  </a:lnTo>
                  <a:lnTo>
                    <a:pt x="248450" y="151803"/>
                  </a:lnTo>
                  <a:lnTo>
                    <a:pt x="248158" y="153657"/>
                  </a:lnTo>
                  <a:lnTo>
                    <a:pt x="248500" y="155448"/>
                  </a:lnTo>
                  <a:lnTo>
                    <a:pt x="248539" y="155917"/>
                  </a:lnTo>
                  <a:lnTo>
                    <a:pt x="248907" y="156235"/>
                  </a:lnTo>
                  <a:lnTo>
                    <a:pt x="249377" y="156197"/>
                  </a:lnTo>
                  <a:lnTo>
                    <a:pt x="249796" y="156108"/>
                  </a:lnTo>
                  <a:lnTo>
                    <a:pt x="250088" y="155714"/>
                  </a:lnTo>
                  <a:lnTo>
                    <a:pt x="250075" y="155270"/>
                  </a:lnTo>
                  <a:lnTo>
                    <a:pt x="250050" y="155130"/>
                  </a:lnTo>
                  <a:lnTo>
                    <a:pt x="250253" y="155295"/>
                  </a:lnTo>
                  <a:lnTo>
                    <a:pt x="250710" y="155282"/>
                  </a:lnTo>
                  <a:lnTo>
                    <a:pt x="251167" y="155270"/>
                  </a:lnTo>
                  <a:lnTo>
                    <a:pt x="251510" y="154889"/>
                  </a:lnTo>
                  <a:close/>
                </a:path>
                <a:path w="255904" h="161289">
                  <a:moveTo>
                    <a:pt x="253758" y="155638"/>
                  </a:moveTo>
                  <a:lnTo>
                    <a:pt x="253682" y="155181"/>
                  </a:lnTo>
                  <a:lnTo>
                    <a:pt x="253352" y="154254"/>
                  </a:lnTo>
                  <a:lnTo>
                    <a:pt x="253530" y="153276"/>
                  </a:lnTo>
                  <a:lnTo>
                    <a:pt x="253504" y="152285"/>
                  </a:lnTo>
                  <a:lnTo>
                    <a:pt x="253504" y="151815"/>
                  </a:lnTo>
                  <a:lnTo>
                    <a:pt x="253136" y="151472"/>
                  </a:lnTo>
                  <a:lnTo>
                    <a:pt x="252247" y="151472"/>
                  </a:lnTo>
                  <a:lnTo>
                    <a:pt x="251891" y="151815"/>
                  </a:lnTo>
                  <a:lnTo>
                    <a:pt x="251891" y="152285"/>
                  </a:lnTo>
                  <a:lnTo>
                    <a:pt x="251904" y="153352"/>
                  </a:lnTo>
                  <a:lnTo>
                    <a:pt x="251828" y="154482"/>
                  </a:lnTo>
                  <a:lnTo>
                    <a:pt x="252069" y="155524"/>
                  </a:lnTo>
                  <a:lnTo>
                    <a:pt x="252171" y="155968"/>
                  </a:lnTo>
                  <a:lnTo>
                    <a:pt x="252603" y="156235"/>
                  </a:lnTo>
                  <a:lnTo>
                    <a:pt x="253453" y="156083"/>
                  </a:lnTo>
                  <a:lnTo>
                    <a:pt x="253758" y="155638"/>
                  </a:lnTo>
                  <a:close/>
                </a:path>
                <a:path w="255904" h="161289">
                  <a:moveTo>
                    <a:pt x="255905" y="152641"/>
                  </a:moveTo>
                  <a:lnTo>
                    <a:pt x="255536" y="152285"/>
                  </a:lnTo>
                  <a:lnTo>
                    <a:pt x="254660" y="152285"/>
                  </a:lnTo>
                  <a:lnTo>
                    <a:pt x="254330" y="152641"/>
                  </a:lnTo>
                  <a:lnTo>
                    <a:pt x="254330" y="153085"/>
                  </a:lnTo>
                  <a:lnTo>
                    <a:pt x="254330" y="154190"/>
                  </a:lnTo>
                  <a:lnTo>
                    <a:pt x="254660" y="154559"/>
                  </a:lnTo>
                  <a:lnTo>
                    <a:pt x="255536" y="154559"/>
                  </a:lnTo>
                  <a:lnTo>
                    <a:pt x="255905" y="154190"/>
                  </a:lnTo>
                  <a:lnTo>
                    <a:pt x="255905" y="152641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" name="object 212"/>
            <p:cNvSpPr/>
            <p:nvPr/>
          </p:nvSpPr>
          <p:spPr>
            <a:xfrm>
              <a:off x="6522821" y="4342047"/>
              <a:ext cx="161925" cy="362585"/>
            </a:xfrm>
            <a:custGeom>
              <a:avLst/>
              <a:gdLst/>
              <a:ahLst/>
              <a:cxnLst/>
              <a:rect l="l" t="t" r="r" b="b"/>
              <a:pathLst>
                <a:path w="161925" h="362585">
                  <a:moveTo>
                    <a:pt x="13728" y="314680"/>
                  </a:moveTo>
                  <a:lnTo>
                    <a:pt x="13487" y="312254"/>
                  </a:lnTo>
                  <a:lnTo>
                    <a:pt x="12661" y="310210"/>
                  </a:lnTo>
                  <a:lnTo>
                    <a:pt x="12509" y="309765"/>
                  </a:lnTo>
                  <a:lnTo>
                    <a:pt x="12103" y="309537"/>
                  </a:lnTo>
                  <a:lnTo>
                    <a:pt x="11671" y="309689"/>
                  </a:lnTo>
                  <a:lnTo>
                    <a:pt x="11239" y="309791"/>
                  </a:lnTo>
                  <a:lnTo>
                    <a:pt x="11023" y="310222"/>
                  </a:lnTo>
                  <a:lnTo>
                    <a:pt x="11112" y="310629"/>
                  </a:lnTo>
                  <a:lnTo>
                    <a:pt x="12331" y="314159"/>
                  </a:lnTo>
                  <a:lnTo>
                    <a:pt x="10744" y="315328"/>
                  </a:lnTo>
                  <a:lnTo>
                    <a:pt x="10464" y="315709"/>
                  </a:lnTo>
                  <a:lnTo>
                    <a:pt x="10502" y="316179"/>
                  </a:lnTo>
                  <a:lnTo>
                    <a:pt x="10858" y="316458"/>
                  </a:lnTo>
                  <a:lnTo>
                    <a:pt x="11214" y="316725"/>
                  </a:lnTo>
                  <a:lnTo>
                    <a:pt x="11696" y="316661"/>
                  </a:lnTo>
                  <a:lnTo>
                    <a:pt x="12001" y="316306"/>
                  </a:lnTo>
                  <a:lnTo>
                    <a:pt x="13728" y="314680"/>
                  </a:lnTo>
                  <a:close/>
                </a:path>
                <a:path w="161925" h="362585">
                  <a:moveTo>
                    <a:pt x="25146" y="183705"/>
                  </a:moveTo>
                  <a:lnTo>
                    <a:pt x="24955" y="183286"/>
                  </a:lnTo>
                  <a:lnTo>
                    <a:pt x="24828" y="182867"/>
                  </a:lnTo>
                  <a:lnTo>
                    <a:pt x="24333" y="182664"/>
                  </a:lnTo>
                  <a:lnTo>
                    <a:pt x="23939" y="182791"/>
                  </a:lnTo>
                  <a:lnTo>
                    <a:pt x="23545" y="182981"/>
                  </a:lnTo>
                  <a:lnTo>
                    <a:pt x="23126" y="183057"/>
                  </a:lnTo>
                  <a:lnTo>
                    <a:pt x="22707" y="183121"/>
                  </a:lnTo>
                  <a:lnTo>
                    <a:pt x="22301" y="183248"/>
                  </a:lnTo>
                  <a:lnTo>
                    <a:pt x="22047" y="183705"/>
                  </a:lnTo>
                  <a:lnTo>
                    <a:pt x="22161" y="184137"/>
                  </a:lnTo>
                  <a:lnTo>
                    <a:pt x="22301" y="184531"/>
                  </a:lnTo>
                  <a:lnTo>
                    <a:pt x="22733" y="184810"/>
                  </a:lnTo>
                  <a:lnTo>
                    <a:pt x="23190" y="184683"/>
                  </a:lnTo>
                  <a:lnTo>
                    <a:pt x="23609" y="184505"/>
                  </a:lnTo>
                  <a:lnTo>
                    <a:pt x="24079" y="184531"/>
                  </a:lnTo>
                  <a:lnTo>
                    <a:pt x="24498" y="184315"/>
                  </a:lnTo>
                  <a:lnTo>
                    <a:pt x="24917" y="184150"/>
                  </a:lnTo>
                  <a:lnTo>
                    <a:pt x="25146" y="183705"/>
                  </a:lnTo>
                  <a:close/>
                </a:path>
                <a:path w="161925" h="362585">
                  <a:moveTo>
                    <a:pt x="55753" y="153504"/>
                  </a:moveTo>
                  <a:lnTo>
                    <a:pt x="54241" y="152717"/>
                  </a:lnTo>
                  <a:lnTo>
                    <a:pt x="50863" y="150952"/>
                  </a:lnTo>
                  <a:lnTo>
                    <a:pt x="50444" y="150736"/>
                  </a:lnTo>
                  <a:lnTo>
                    <a:pt x="50444" y="152069"/>
                  </a:lnTo>
                  <a:lnTo>
                    <a:pt x="46329" y="152069"/>
                  </a:lnTo>
                  <a:lnTo>
                    <a:pt x="48298" y="150952"/>
                  </a:lnTo>
                  <a:lnTo>
                    <a:pt x="50444" y="152069"/>
                  </a:lnTo>
                  <a:lnTo>
                    <a:pt x="50444" y="150736"/>
                  </a:lnTo>
                  <a:lnTo>
                    <a:pt x="48133" y="149491"/>
                  </a:lnTo>
                  <a:lnTo>
                    <a:pt x="45935" y="151599"/>
                  </a:lnTo>
                  <a:lnTo>
                    <a:pt x="45694" y="152069"/>
                  </a:lnTo>
                  <a:lnTo>
                    <a:pt x="45618" y="152222"/>
                  </a:lnTo>
                  <a:lnTo>
                    <a:pt x="50749" y="152222"/>
                  </a:lnTo>
                  <a:lnTo>
                    <a:pt x="51765" y="152717"/>
                  </a:lnTo>
                  <a:lnTo>
                    <a:pt x="52895" y="153225"/>
                  </a:lnTo>
                  <a:lnTo>
                    <a:pt x="53771" y="152717"/>
                  </a:lnTo>
                  <a:lnTo>
                    <a:pt x="55753" y="153504"/>
                  </a:lnTo>
                  <a:close/>
                </a:path>
                <a:path w="161925" h="362585">
                  <a:moveTo>
                    <a:pt x="58204" y="164782"/>
                  </a:moveTo>
                  <a:lnTo>
                    <a:pt x="57645" y="165163"/>
                  </a:lnTo>
                  <a:lnTo>
                    <a:pt x="57645" y="165696"/>
                  </a:lnTo>
                  <a:lnTo>
                    <a:pt x="57899" y="165303"/>
                  </a:lnTo>
                  <a:lnTo>
                    <a:pt x="58204" y="164922"/>
                  </a:lnTo>
                  <a:lnTo>
                    <a:pt x="58204" y="164782"/>
                  </a:lnTo>
                  <a:close/>
                </a:path>
                <a:path w="161925" h="362585">
                  <a:moveTo>
                    <a:pt x="67665" y="209638"/>
                  </a:moveTo>
                  <a:lnTo>
                    <a:pt x="67322" y="209245"/>
                  </a:lnTo>
                  <a:lnTo>
                    <a:pt x="66433" y="209245"/>
                  </a:lnTo>
                  <a:lnTo>
                    <a:pt x="66065" y="209613"/>
                  </a:lnTo>
                  <a:lnTo>
                    <a:pt x="65989" y="212547"/>
                  </a:lnTo>
                  <a:lnTo>
                    <a:pt x="59029" y="215633"/>
                  </a:lnTo>
                  <a:lnTo>
                    <a:pt x="56184" y="215506"/>
                  </a:lnTo>
                  <a:lnTo>
                    <a:pt x="54038" y="214071"/>
                  </a:lnTo>
                  <a:lnTo>
                    <a:pt x="53670" y="213868"/>
                  </a:lnTo>
                  <a:lnTo>
                    <a:pt x="53162" y="214007"/>
                  </a:lnTo>
                  <a:lnTo>
                    <a:pt x="52705" y="214782"/>
                  </a:lnTo>
                  <a:lnTo>
                    <a:pt x="52844" y="215277"/>
                  </a:lnTo>
                  <a:lnTo>
                    <a:pt x="53238" y="215493"/>
                  </a:lnTo>
                  <a:lnTo>
                    <a:pt x="55168" y="216865"/>
                  </a:lnTo>
                  <a:lnTo>
                    <a:pt x="57607" y="217055"/>
                  </a:lnTo>
                  <a:lnTo>
                    <a:pt x="63220" y="216090"/>
                  </a:lnTo>
                  <a:lnTo>
                    <a:pt x="67017" y="214172"/>
                  </a:lnTo>
                  <a:lnTo>
                    <a:pt x="67665" y="210070"/>
                  </a:lnTo>
                  <a:lnTo>
                    <a:pt x="67665" y="209638"/>
                  </a:lnTo>
                  <a:close/>
                </a:path>
                <a:path w="161925" h="362585">
                  <a:moveTo>
                    <a:pt x="78219" y="222415"/>
                  </a:moveTo>
                  <a:lnTo>
                    <a:pt x="78054" y="221996"/>
                  </a:lnTo>
                  <a:lnTo>
                    <a:pt x="76238" y="216179"/>
                  </a:lnTo>
                  <a:lnTo>
                    <a:pt x="74193" y="210515"/>
                  </a:lnTo>
                  <a:lnTo>
                    <a:pt x="73672" y="202552"/>
                  </a:lnTo>
                  <a:lnTo>
                    <a:pt x="72224" y="201091"/>
                  </a:lnTo>
                  <a:lnTo>
                    <a:pt x="71208" y="199618"/>
                  </a:lnTo>
                  <a:lnTo>
                    <a:pt x="71031" y="199212"/>
                  </a:lnTo>
                  <a:lnTo>
                    <a:pt x="70548" y="199034"/>
                  </a:lnTo>
                  <a:lnTo>
                    <a:pt x="69748" y="199415"/>
                  </a:lnTo>
                  <a:lnTo>
                    <a:pt x="69557" y="199898"/>
                  </a:lnTo>
                  <a:lnTo>
                    <a:pt x="69761" y="200304"/>
                  </a:lnTo>
                  <a:lnTo>
                    <a:pt x="70396" y="201993"/>
                  </a:lnTo>
                  <a:lnTo>
                    <a:pt x="72351" y="203161"/>
                  </a:lnTo>
                  <a:lnTo>
                    <a:pt x="72351" y="204978"/>
                  </a:lnTo>
                  <a:lnTo>
                    <a:pt x="72466" y="211124"/>
                  </a:lnTo>
                  <a:lnTo>
                    <a:pt x="74980" y="216763"/>
                  </a:lnTo>
                  <a:lnTo>
                    <a:pt x="76415" y="222046"/>
                  </a:lnTo>
                  <a:lnTo>
                    <a:pt x="76136" y="222097"/>
                  </a:lnTo>
                  <a:lnTo>
                    <a:pt x="71666" y="227672"/>
                  </a:lnTo>
                  <a:lnTo>
                    <a:pt x="71043" y="228346"/>
                  </a:lnTo>
                  <a:lnTo>
                    <a:pt x="56718" y="230441"/>
                  </a:lnTo>
                  <a:lnTo>
                    <a:pt x="50126" y="228346"/>
                  </a:lnTo>
                  <a:lnTo>
                    <a:pt x="50393" y="228092"/>
                  </a:lnTo>
                  <a:lnTo>
                    <a:pt x="50431" y="227584"/>
                  </a:lnTo>
                  <a:lnTo>
                    <a:pt x="47675" y="224612"/>
                  </a:lnTo>
                  <a:lnTo>
                    <a:pt x="47993" y="220776"/>
                  </a:lnTo>
                  <a:lnTo>
                    <a:pt x="46799" y="217614"/>
                  </a:lnTo>
                  <a:lnTo>
                    <a:pt x="46786" y="216700"/>
                  </a:lnTo>
                  <a:lnTo>
                    <a:pt x="45554" y="216700"/>
                  </a:lnTo>
                  <a:lnTo>
                    <a:pt x="45224" y="216700"/>
                  </a:lnTo>
                  <a:lnTo>
                    <a:pt x="46024" y="220637"/>
                  </a:lnTo>
                  <a:lnTo>
                    <a:pt x="46139" y="225158"/>
                  </a:lnTo>
                  <a:lnTo>
                    <a:pt x="49161" y="228574"/>
                  </a:lnTo>
                  <a:lnTo>
                    <a:pt x="48831" y="233781"/>
                  </a:lnTo>
                  <a:lnTo>
                    <a:pt x="62191" y="235267"/>
                  </a:lnTo>
                  <a:lnTo>
                    <a:pt x="65328" y="234302"/>
                  </a:lnTo>
                  <a:lnTo>
                    <a:pt x="62318" y="237185"/>
                  </a:lnTo>
                  <a:lnTo>
                    <a:pt x="54470" y="243928"/>
                  </a:lnTo>
                  <a:lnTo>
                    <a:pt x="52082" y="246329"/>
                  </a:lnTo>
                  <a:lnTo>
                    <a:pt x="45656" y="249783"/>
                  </a:lnTo>
                  <a:lnTo>
                    <a:pt x="37211" y="255574"/>
                  </a:lnTo>
                  <a:lnTo>
                    <a:pt x="35102" y="257429"/>
                  </a:lnTo>
                  <a:lnTo>
                    <a:pt x="33870" y="260604"/>
                  </a:lnTo>
                  <a:lnTo>
                    <a:pt x="33972" y="260908"/>
                  </a:lnTo>
                  <a:lnTo>
                    <a:pt x="33489" y="260908"/>
                  </a:lnTo>
                  <a:lnTo>
                    <a:pt x="33350" y="261099"/>
                  </a:lnTo>
                  <a:lnTo>
                    <a:pt x="34734" y="263626"/>
                  </a:lnTo>
                  <a:lnTo>
                    <a:pt x="35280" y="263626"/>
                  </a:lnTo>
                  <a:lnTo>
                    <a:pt x="34328" y="265912"/>
                  </a:lnTo>
                  <a:lnTo>
                    <a:pt x="34277" y="266331"/>
                  </a:lnTo>
                  <a:lnTo>
                    <a:pt x="34569" y="266725"/>
                  </a:lnTo>
                  <a:lnTo>
                    <a:pt x="35483" y="266827"/>
                  </a:lnTo>
                  <a:lnTo>
                    <a:pt x="35877" y="266534"/>
                  </a:lnTo>
                  <a:lnTo>
                    <a:pt x="35941" y="266090"/>
                  </a:lnTo>
                  <a:lnTo>
                    <a:pt x="37782" y="262394"/>
                  </a:lnTo>
                  <a:lnTo>
                    <a:pt x="40220" y="258876"/>
                  </a:lnTo>
                  <a:lnTo>
                    <a:pt x="43573" y="256349"/>
                  </a:lnTo>
                  <a:lnTo>
                    <a:pt x="43942" y="256108"/>
                  </a:lnTo>
                  <a:lnTo>
                    <a:pt x="44043" y="255574"/>
                  </a:lnTo>
                  <a:lnTo>
                    <a:pt x="43802" y="255244"/>
                  </a:lnTo>
                  <a:lnTo>
                    <a:pt x="43573" y="254850"/>
                  </a:lnTo>
                  <a:lnTo>
                    <a:pt x="43078" y="254711"/>
                  </a:lnTo>
                  <a:lnTo>
                    <a:pt x="42710" y="254965"/>
                  </a:lnTo>
                  <a:lnTo>
                    <a:pt x="39077" y="257810"/>
                  </a:lnTo>
                  <a:lnTo>
                    <a:pt x="36131" y="261607"/>
                  </a:lnTo>
                  <a:lnTo>
                    <a:pt x="35674" y="262699"/>
                  </a:lnTo>
                  <a:lnTo>
                    <a:pt x="35598" y="262547"/>
                  </a:lnTo>
                  <a:lnTo>
                    <a:pt x="35509" y="260908"/>
                  </a:lnTo>
                  <a:lnTo>
                    <a:pt x="37439" y="256108"/>
                  </a:lnTo>
                  <a:lnTo>
                    <a:pt x="42646" y="254114"/>
                  </a:lnTo>
                  <a:lnTo>
                    <a:pt x="46405" y="251180"/>
                  </a:lnTo>
                  <a:lnTo>
                    <a:pt x="50850" y="249682"/>
                  </a:lnTo>
                  <a:lnTo>
                    <a:pt x="53695" y="246151"/>
                  </a:lnTo>
                  <a:lnTo>
                    <a:pt x="60286" y="241515"/>
                  </a:lnTo>
                  <a:lnTo>
                    <a:pt x="62306" y="239293"/>
                  </a:lnTo>
                  <a:lnTo>
                    <a:pt x="69151" y="232676"/>
                  </a:lnTo>
                  <a:lnTo>
                    <a:pt x="73253" y="228231"/>
                  </a:lnTo>
                  <a:lnTo>
                    <a:pt x="77292" y="223189"/>
                  </a:lnTo>
                  <a:lnTo>
                    <a:pt x="78016" y="222897"/>
                  </a:lnTo>
                  <a:lnTo>
                    <a:pt x="78219" y="222415"/>
                  </a:lnTo>
                  <a:close/>
                </a:path>
                <a:path w="161925" h="362585">
                  <a:moveTo>
                    <a:pt x="90246" y="227063"/>
                  </a:moveTo>
                  <a:lnTo>
                    <a:pt x="89433" y="224739"/>
                  </a:lnTo>
                  <a:lnTo>
                    <a:pt x="88887" y="222796"/>
                  </a:lnTo>
                  <a:lnTo>
                    <a:pt x="88493" y="214452"/>
                  </a:lnTo>
                  <a:lnTo>
                    <a:pt x="87757" y="208368"/>
                  </a:lnTo>
                  <a:lnTo>
                    <a:pt x="85953" y="198043"/>
                  </a:lnTo>
                  <a:lnTo>
                    <a:pt x="85953" y="195732"/>
                  </a:lnTo>
                  <a:lnTo>
                    <a:pt x="86296" y="195376"/>
                  </a:lnTo>
                  <a:lnTo>
                    <a:pt x="86956" y="195008"/>
                  </a:lnTo>
                  <a:lnTo>
                    <a:pt x="87757" y="194348"/>
                  </a:lnTo>
                  <a:lnTo>
                    <a:pt x="89204" y="192227"/>
                  </a:lnTo>
                  <a:lnTo>
                    <a:pt x="89090" y="191236"/>
                  </a:lnTo>
                  <a:lnTo>
                    <a:pt x="88684" y="191236"/>
                  </a:lnTo>
                  <a:lnTo>
                    <a:pt x="89649" y="187782"/>
                  </a:lnTo>
                  <a:lnTo>
                    <a:pt x="89636" y="187134"/>
                  </a:lnTo>
                  <a:lnTo>
                    <a:pt x="87972" y="183388"/>
                  </a:lnTo>
                  <a:lnTo>
                    <a:pt x="87896" y="183210"/>
                  </a:lnTo>
                  <a:lnTo>
                    <a:pt x="85115" y="179895"/>
                  </a:lnTo>
                  <a:lnTo>
                    <a:pt x="84683" y="179336"/>
                  </a:lnTo>
                  <a:lnTo>
                    <a:pt x="84124" y="178422"/>
                  </a:lnTo>
                  <a:lnTo>
                    <a:pt x="84023" y="177342"/>
                  </a:lnTo>
                  <a:lnTo>
                    <a:pt x="83515" y="175069"/>
                  </a:lnTo>
                  <a:lnTo>
                    <a:pt x="83426" y="174675"/>
                  </a:lnTo>
                  <a:lnTo>
                    <a:pt x="83324" y="174256"/>
                  </a:lnTo>
                  <a:lnTo>
                    <a:pt x="84264" y="171170"/>
                  </a:lnTo>
                  <a:lnTo>
                    <a:pt x="82118" y="165696"/>
                  </a:lnTo>
                  <a:lnTo>
                    <a:pt x="81127" y="164388"/>
                  </a:lnTo>
                  <a:lnTo>
                    <a:pt x="81013" y="164236"/>
                  </a:lnTo>
                  <a:lnTo>
                    <a:pt x="80518" y="163576"/>
                  </a:lnTo>
                  <a:lnTo>
                    <a:pt x="79921" y="162179"/>
                  </a:lnTo>
                  <a:lnTo>
                    <a:pt x="79921" y="182829"/>
                  </a:lnTo>
                  <a:lnTo>
                    <a:pt x="79870" y="183388"/>
                  </a:lnTo>
                  <a:lnTo>
                    <a:pt x="79654" y="183896"/>
                  </a:lnTo>
                  <a:lnTo>
                    <a:pt x="79540" y="184162"/>
                  </a:lnTo>
                  <a:lnTo>
                    <a:pt x="78663" y="184048"/>
                  </a:lnTo>
                  <a:lnTo>
                    <a:pt x="78663" y="183896"/>
                  </a:lnTo>
                  <a:lnTo>
                    <a:pt x="78663" y="182829"/>
                  </a:lnTo>
                  <a:lnTo>
                    <a:pt x="78790" y="181635"/>
                  </a:lnTo>
                  <a:lnTo>
                    <a:pt x="78511" y="180289"/>
                  </a:lnTo>
                  <a:lnTo>
                    <a:pt x="78397" y="179895"/>
                  </a:lnTo>
                  <a:lnTo>
                    <a:pt x="78244" y="179603"/>
                  </a:lnTo>
                  <a:lnTo>
                    <a:pt x="78397" y="179336"/>
                  </a:lnTo>
                  <a:lnTo>
                    <a:pt x="78397" y="179082"/>
                  </a:lnTo>
                  <a:lnTo>
                    <a:pt x="78016" y="178003"/>
                  </a:lnTo>
                  <a:lnTo>
                    <a:pt x="78016" y="183921"/>
                  </a:lnTo>
                  <a:lnTo>
                    <a:pt x="75857" y="184581"/>
                  </a:lnTo>
                  <a:lnTo>
                    <a:pt x="76377" y="184162"/>
                  </a:lnTo>
                  <a:lnTo>
                    <a:pt x="76898" y="183896"/>
                  </a:lnTo>
                  <a:lnTo>
                    <a:pt x="77978" y="183896"/>
                  </a:lnTo>
                  <a:lnTo>
                    <a:pt x="78016" y="178003"/>
                  </a:lnTo>
                  <a:lnTo>
                    <a:pt x="77597" y="176809"/>
                  </a:lnTo>
                  <a:lnTo>
                    <a:pt x="76377" y="174675"/>
                  </a:lnTo>
                  <a:lnTo>
                    <a:pt x="75577" y="172415"/>
                  </a:lnTo>
                  <a:lnTo>
                    <a:pt x="75577" y="170624"/>
                  </a:lnTo>
                  <a:lnTo>
                    <a:pt x="75857" y="171996"/>
                  </a:lnTo>
                  <a:lnTo>
                    <a:pt x="76631" y="173075"/>
                  </a:lnTo>
                  <a:lnTo>
                    <a:pt x="77228" y="174256"/>
                  </a:lnTo>
                  <a:lnTo>
                    <a:pt x="78511" y="176530"/>
                  </a:lnTo>
                  <a:lnTo>
                    <a:pt x="79197" y="179082"/>
                  </a:lnTo>
                  <a:lnTo>
                    <a:pt x="79921" y="182829"/>
                  </a:lnTo>
                  <a:lnTo>
                    <a:pt x="79921" y="162179"/>
                  </a:lnTo>
                  <a:lnTo>
                    <a:pt x="79438" y="161036"/>
                  </a:lnTo>
                  <a:lnTo>
                    <a:pt x="77876" y="156870"/>
                  </a:lnTo>
                  <a:lnTo>
                    <a:pt x="77368" y="146050"/>
                  </a:lnTo>
                  <a:lnTo>
                    <a:pt x="77330" y="145757"/>
                  </a:lnTo>
                  <a:lnTo>
                    <a:pt x="76809" y="144856"/>
                  </a:lnTo>
                  <a:lnTo>
                    <a:pt x="75984" y="143510"/>
                  </a:lnTo>
                  <a:lnTo>
                    <a:pt x="74244" y="140309"/>
                  </a:lnTo>
                  <a:lnTo>
                    <a:pt x="73177" y="139763"/>
                  </a:lnTo>
                  <a:lnTo>
                    <a:pt x="72224" y="138950"/>
                  </a:lnTo>
                  <a:lnTo>
                    <a:pt x="71297" y="138315"/>
                  </a:lnTo>
                  <a:lnTo>
                    <a:pt x="70243" y="137490"/>
                  </a:lnTo>
                  <a:lnTo>
                    <a:pt x="69151" y="137490"/>
                  </a:lnTo>
                  <a:lnTo>
                    <a:pt x="64871" y="137312"/>
                  </a:lnTo>
                  <a:lnTo>
                    <a:pt x="64871" y="187782"/>
                  </a:lnTo>
                  <a:lnTo>
                    <a:pt x="64643" y="188836"/>
                  </a:lnTo>
                  <a:lnTo>
                    <a:pt x="64643" y="186994"/>
                  </a:lnTo>
                  <a:lnTo>
                    <a:pt x="64693" y="187134"/>
                  </a:lnTo>
                  <a:lnTo>
                    <a:pt x="64770" y="187401"/>
                  </a:lnTo>
                  <a:lnTo>
                    <a:pt x="64871" y="187782"/>
                  </a:lnTo>
                  <a:lnTo>
                    <a:pt x="64871" y="137312"/>
                  </a:lnTo>
                  <a:lnTo>
                    <a:pt x="62852" y="137210"/>
                  </a:lnTo>
                  <a:lnTo>
                    <a:pt x="56718" y="137210"/>
                  </a:lnTo>
                  <a:lnTo>
                    <a:pt x="50431" y="138137"/>
                  </a:lnTo>
                  <a:lnTo>
                    <a:pt x="49491" y="138315"/>
                  </a:lnTo>
                  <a:lnTo>
                    <a:pt x="47764" y="139128"/>
                  </a:lnTo>
                  <a:lnTo>
                    <a:pt x="46685" y="139484"/>
                  </a:lnTo>
                  <a:lnTo>
                    <a:pt x="45491" y="140144"/>
                  </a:lnTo>
                  <a:lnTo>
                    <a:pt x="45059" y="141249"/>
                  </a:lnTo>
                  <a:lnTo>
                    <a:pt x="44792" y="142316"/>
                  </a:lnTo>
                  <a:lnTo>
                    <a:pt x="44704" y="143510"/>
                  </a:lnTo>
                  <a:lnTo>
                    <a:pt x="44653" y="144132"/>
                  </a:lnTo>
                  <a:lnTo>
                    <a:pt x="45758" y="144856"/>
                  </a:lnTo>
                  <a:lnTo>
                    <a:pt x="47104" y="145757"/>
                  </a:lnTo>
                  <a:lnTo>
                    <a:pt x="48298" y="145757"/>
                  </a:lnTo>
                  <a:lnTo>
                    <a:pt x="49618" y="146050"/>
                  </a:lnTo>
                  <a:lnTo>
                    <a:pt x="51104" y="146329"/>
                  </a:lnTo>
                  <a:lnTo>
                    <a:pt x="52425" y="146329"/>
                  </a:lnTo>
                  <a:lnTo>
                    <a:pt x="53771" y="146862"/>
                  </a:lnTo>
                  <a:lnTo>
                    <a:pt x="54711" y="147383"/>
                  </a:lnTo>
                  <a:lnTo>
                    <a:pt x="55702" y="148310"/>
                  </a:lnTo>
                  <a:lnTo>
                    <a:pt x="56438" y="148729"/>
                  </a:lnTo>
                  <a:lnTo>
                    <a:pt x="56438" y="152590"/>
                  </a:lnTo>
                  <a:lnTo>
                    <a:pt x="56172" y="156210"/>
                  </a:lnTo>
                  <a:lnTo>
                    <a:pt x="56718" y="159943"/>
                  </a:lnTo>
                  <a:lnTo>
                    <a:pt x="56883" y="161036"/>
                  </a:lnTo>
                  <a:lnTo>
                    <a:pt x="56972" y="161556"/>
                  </a:lnTo>
                  <a:lnTo>
                    <a:pt x="58064" y="162763"/>
                  </a:lnTo>
                  <a:lnTo>
                    <a:pt x="58127" y="163576"/>
                  </a:lnTo>
                  <a:lnTo>
                    <a:pt x="58204" y="164782"/>
                  </a:lnTo>
                  <a:lnTo>
                    <a:pt x="58483" y="164388"/>
                  </a:lnTo>
                  <a:lnTo>
                    <a:pt x="58597" y="164236"/>
                  </a:lnTo>
                  <a:lnTo>
                    <a:pt x="58597" y="165303"/>
                  </a:lnTo>
                  <a:lnTo>
                    <a:pt x="59270" y="166268"/>
                  </a:lnTo>
                  <a:lnTo>
                    <a:pt x="59512" y="167195"/>
                  </a:lnTo>
                  <a:lnTo>
                    <a:pt x="60210" y="168795"/>
                  </a:lnTo>
                  <a:lnTo>
                    <a:pt x="61798" y="169595"/>
                  </a:lnTo>
                  <a:lnTo>
                    <a:pt x="62534" y="170624"/>
                  </a:lnTo>
                  <a:lnTo>
                    <a:pt x="62623" y="175069"/>
                  </a:lnTo>
                  <a:lnTo>
                    <a:pt x="62179" y="178422"/>
                  </a:lnTo>
                  <a:lnTo>
                    <a:pt x="62280" y="179895"/>
                  </a:lnTo>
                  <a:lnTo>
                    <a:pt x="63207" y="182829"/>
                  </a:lnTo>
                  <a:lnTo>
                    <a:pt x="63385" y="183375"/>
                  </a:lnTo>
                  <a:lnTo>
                    <a:pt x="63144" y="183222"/>
                  </a:lnTo>
                  <a:lnTo>
                    <a:pt x="62623" y="183222"/>
                  </a:lnTo>
                  <a:lnTo>
                    <a:pt x="62306" y="183375"/>
                  </a:lnTo>
                  <a:lnTo>
                    <a:pt x="53670" y="192328"/>
                  </a:lnTo>
                  <a:lnTo>
                    <a:pt x="53543" y="186982"/>
                  </a:lnTo>
                  <a:lnTo>
                    <a:pt x="53149" y="185242"/>
                  </a:lnTo>
                  <a:lnTo>
                    <a:pt x="53035" y="184696"/>
                  </a:lnTo>
                  <a:lnTo>
                    <a:pt x="52984" y="184429"/>
                  </a:lnTo>
                  <a:lnTo>
                    <a:pt x="52717" y="183616"/>
                  </a:lnTo>
                  <a:lnTo>
                    <a:pt x="52552" y="183375"/>
                  </a:lnTo>
                  <a:lnTo>
                    <a:pt x="52451" y="183222"/>
                  </a:lnTo>
                  <a:lnTo>
                    <a:pt x="52387" y="182943"/>
                  </a:lnTo>
                  <a:lnTo>
                    <a:pt x="52387" y="182473"/>
                  </a:lnTo>
                  <a:lnTo>
                    <a:pt x="52387" y="182105"/>
                  </a:lnTo>
                  <a:lnTo>
                    <a:pt x="53467" y="181394"/>
                  </a:lnTo>
                  <a:lnTo>
                    <a:pt x="53809" y="180365"/>
                  </a:lnTo>
                  <a:lnTo>
                    <a:pt x="54038" y="179311"/>
                  </a:lnTo>
                  <a:lnTo>
                    <a:pt x="54470" y="177114"/>
                  </a:lnTo>
                  <a:lnTo>
                    <a:pt x="54711" y="175018"/>
                  </a:lnTo>
                  <a:lnTo>
                    <a:pt x="53924" y="172478"/>
                  </a:lnTo>
                  <a:lnTo>
                    <a:pt x="53505" y="172212"/>
                  </a:lnTo>
                  <a:lnTo>
                    <a:pt x="52654" y="172389"/>
                  </a:lnTo>
                  <a:lnTo>
                    <a:pt x="52374" y="172834"/>
                  </a:lnTo>
                  <a:lnTo>
                    <a:pt x="52463" y="173240"/>
                  </a:lnTo>
                  <a:lnTo>
                    <a:pt x="53111" y="175437"/>
                  </a:lnTo>
                  <a:lnTo>
                    <a:pt x="52781" y="177698"/>
                  </a:lnTo>
                  <a:lnTo>
                    <a:pt x="52222" y="179895"/>
                  </a:lnTo>
                  <a:lnTo>
                    <a:pt x="52146" y="180327"/>
                  </a:lnTo>
                  <a:lnTo>
                    <a:pt x="51422" y="180797"/>
                  </a:lnTo>
                  <a:lnTo>
                    <a:pt x="51117" y="181102"/>
                  </a:lnTo>
                  <a:lnTo>
                    <a:pt x="51066" y="181597"/>
                  </a:lnTo>
                  <a:lnTo>
                    <a:pt x="51193" y="181749"/>
                  </a:lnTo>
                  <a:lnTo>
                    <a:pt x="50838" y="181762"/>
                  </a:lnTo>
                  <a:lnTo>
                    <a:pt x="50838" y="183083"/>
                  </a:lnTo>
                  <a:lnTo>
                    <a:pt x="50038" y="184696"/>
                  </a:lnTo>
                  <a:lnTo>
                    <a:pt x="48564" y="186982"/>
                  </a:lnTo>
                  <a:lnTo>
                    <a:pt x="46685" y="188988"/>
                  </a:lnTo>
                  <a:lnTo>
                    <a:pt x="46393" y="189268"/>
                  </a:lnTo>
                  <a:lnTo>
                    <a:pt x="46494" y="189484"/>
                  </a:lnTo>
                  <a:lnTo>
                    <a:pt x="46304" y="189395"/>
                  </a:lnTo>
                  <a:lnTo>
                    <a:pt x="45554" y="189712"/>
                  </a:lnTo>
                  <a:lnTo>
                    <a:pt x="45593" y="190220"/>
                  </a:lnTo>
                  <a:lnTo>
                    <a:pt x="43840" y="193433"/>
                  </a:lnTo>
                  <a:lnTo>
                    <a:pt x="42557" y="196862"/>
                  </a:lnTo>
                  <a:lnTo>
                    <a:pt x="42379" y="197688"/>
                  </a:lnTo>
                  <a:lnTo>
                    <a:pt x="41198" y="197891"/>
                  </a:lnTo>
                  <a:lnTo>
                    <a:pt x="30518" y="196850"/>
                  </a:lnTo>
                  <a:lnTo>
                    <a:pt x="23126" y="196672"/>
                  </a:lnTo>
                  <a:lnTo>
                    <a:pt x="14478" y="194170"/>
                  </a:lnTo>
                  <a:lnTo>
                    <a:pt x="13538" y="193217"/>
                  </a:lnTo>
                  <a:lnTo>
                    <a:pt x="11950" y="183781"/>
                  </a:lnTo>
                  <a:lnTo>
                    <a:pt x="12738" y="175895"/>
                  </a:lnTo>
                  <a:lnTo>
                    <a:pt x="13106" y="165481"/>
                  </a:lnTo>
                  <a:lnTo>
                    <a:pt x="13462" y="163055"/>
                  </a:lnTo>
                  <a:lnTo>
                    <a:pt x="13766" y="158038"/>
                  </a:lnTo>
                  <a:lnTo>
                    <a:pt x="14376" y="155498"/>
                  </a:lnTo>
                  <a:lnTo>
                    <a:pt x="14554" y="151663"/>
                  </a:lnTo>
                  <a:lnTo>
                    <a:pt x="14744" y="150342"/>
                  </a:lnTo>
                  <a:lnTo>
                    <a:pt x="13779" y="147383"/>
                  </a:lnTo>
                  <a:lnTo>
                    <a:pt x="12090" y="146431"/>
                  </a:lnTo>
                  <a:lnTo>
                    <a:pt x="10007" y="142773"/>
                  </a:lnTo>
                  <a:lnTo>
                    <a:pt x="8318" y="141224"/>
                  </a:lnTo>
                  <a:lnTo>
                    <a:pt x="7200" y="138760"/>
                  </a:lnTo>
                  <a:lnTo>
                    <a:pt x="7023" y="138645"/>
                  </a:lnTo>
                  <a:lnTo>
                    <a:pt x="8509" y="138925"/>
                  </a:lnTo>
                  <a:lnTo>
                    <a:pt x="10782" y="139217"/>
                  </a:lnTo>
                  <a:lnTo>
                    <a:pt x="13157" y="139395"/>
                  </a:lnTo>
                  <a:lnTo>
                    <a:pt x="16383" y="140639"/>
                  </a:lnTo>
                  <a:lnTo>
                    <a:pt x="18453" y="141592"/>
                  </a:lnTo>
                  <a:lnTo>
                    <a:pt x="19735" y="142138"/>
                  </a:lnTo>
                  <a:lnTo>
                    <a:pt x="25298" y="143891"/>
                  </a:lnTo>
                  <a:lnTo>
                    <a:pt x="25146" y="144386"/>
                  </a:lnTo>
                  <a:lnTo>
                    <a:pt x="24434" y="146519"/>
                  </a:lnTo>
                  <a:lnTo>
                    <a:pt x="23545" y="149339"/>
                  </a:lnTo>
                  <a:lnTo>
                    <a:pt x="22479" y="151688"/>
                  </a:lnTo>
                  <a:lnTo>
                    <a:pt x="21818" y="156616"/>
                  </a:lnTo>
                  <a:lnTo>
                    <a:pt x="22644" y="170027"/>
                  </a:lnTo>
                  <a:lnTo>
                    <a:pt x="23241" y="173469"/>
                  </a:lnTo>
                  <a:lnTo>
                    <a:pt x="24765" y="178422"/>
                  </a:lnTo>
                  <a:lnTo>
                    <a:pt x="25146" y="181521"/>
                  </a:lnTo>
                  <a:lnTo>
                    <a:pt x="25336" y="182054"/>
                  </a:lnTo>
                  <a:lnTo>
                    <a:pt x="25501" y="182359"/>
                  </a:lnTo>
                  <a:lnTo>
                    <a:pt x="25590" y="183083"/>
                  </a:lnTo>
                  <a:lnTo>
                    <a:pt x="26085" y="183578"/>
                  </a:lnTo>
                  <a:lnTo>
                    <a:pt x="27127" y="183578"/>
                  </a:lnTo>
                  <a:lnTo>
                    <a:pt x="28981" y="183870"/>
                  </a:lnTo>
                  <a:lnTo>
                    <a:pt x="31470" y="184404"/>
                  </a:lnTo>
                  <a:lnTo>
                    <a:pt x="34061" y="184581"/>
                  </a:lnTo>
                  <a:lnTo>
                    <a:pt x="36944" y="184810"/>
                  </a:lnTo>
                  <a:lnTo>
                    <a:pt x="39636" y="183870"/>
                  </a:lnTo>
                  <a:lnTo>
                    <a:pt x="45199" y="183083"/>
                  </a:lnTo>
                  <a:lnTo>
                    <a:pt x="50838" y="183083"/>
                  </a:lnTo>
                  <a:lnTo>
                    <a:pt x="50838" y="181762"/>
                  </a:lnTo>
                  <a:lnTo>
                    <a:pt x="48336" y="181813"/>
                  </a:lnTo>
                  <a:lnTo>
                    <a:pt x="45097" y="181521"/>
                  </a:lnTo>
                  <a:lnTo>
                    <a:pt x="40449" y="181991"/>
                  </a:lnTo>
                  <a:lnTo>
                    <a:pt x="37261" y="182054"/>
                  </a:lnTo>
                  <a:lnTo>
                    <a:pt x="39725" y="182054"/>
                  </a:lnTo>
                  <a:lnTo>
                    <a:pt x="41262" y="182054"/>
                  </a:lnTo>
                  <a:lnTo>
                    <a:pt x="37071" y="183578"/>
                  </a:lnTo>
                  <a:lnTo>
                    <a:pt x="33185" y="183083"/>
                  </a:lnTo>
                  <a:lnTo>
                    <a:pt x="32791" y="183083"/>
                  </a:lnTo>
                  <a:lnTo>
                    <a:pt x="30403" y="182626"/>
                  </a:lnTo>
                  <a:lnTo>
                    <a:pt x="27406" y="182054"/>
                  </a:lnTo>
                  <a:lnTo>
                    <a:pt x="27051" y="182054"/>
                  </a:lnTo>
                  <a:lnTo>
                    <a:pt x="26263" y="179552"/>
                  </a:lnTo>
                  <a:lnTo>
                    <a:pt x="26225" y="176542"/>
                  </a:lnTo>
                  <a:lnTo>
                    <a:pt x="25031" y="173799"/>
                  </a:lnTo>
                  <a:lnTo>
                    <a:pt x="23774" y="166839"/>
                  </a:lnTo>
                  <a:lnTo>
                    <a:pt x="23418" y="159689"/>
                  </a:lnTo>
                  <a:lnTo>
                    <a:pt x="23952" y="152590"/>
                  </a:lnTo>
                  <a:lnTo>
                    <a:pt x="24853" y="149479"/>
                  </a:lnTo>
                  <a:lnTo>
                    <a:pt x="26466" y="146519"/>
                  </a:lnTo>
                  <a:lnTo>
                    <a:pt x="26784" y="144399"/>
                  </a:lnTo>
                  <a:lnTo>
                    <a:pt x="28181" y="144881"/>
                  </a:lnTo>
                  <a:lnTo>
                    <a:pt x="32067" y="142506"/>
                  </a:lnTo>
                  <a:lnTo>
                    <a:pt x="33553" y="141592"/>
                  </a:lnTo>
                  <a:lnTo>
                    <a:pt x="35102" y="139395"/>
                  </a:lnTo>
                  <a:lnTo>
                    <a:pt x="35229" y="139217"/>
                  </a:lnTo>
                  <a:lnTo>
                    <a:pt x="35331" y="139077"/>
                  </a:lnTo>
                  <a:lnTo>
                    <a:pt x="38760" y="136398"/>
                  </a:lnTo>
                  <a:lnTo>
                    <a:pt x="39801" y="136131"/>
                  </a:lnTo>
                  <a:lnTo>
                    <a:pt x="43103" y="133477"/>
                  </a:lnTo>
                  <a:lnTo>
                    <a:pt x="43307" y="133045"/>
                  </a:lnTo>
                  <a:lnTo>
                    <a:pt x="44411" y="129921"/>
                  </a:lnTo>
                  <a:lnTo>
                    <a:pt x="42354" y="125336"/>
                  </a:lnTo>
                  <a:lnTo>
                    <a:pt x="42354" y="130606"/>
                  </a:lnTo>
                  <a:lnTo>
                    <a:pt x="41465" y="132638"/>
                  </a:lnTo>
                  <a:lnTo>
                    <a:pt x="39738" y="134099"/>
                  </a:lnTo>
                  <a:lnTo>
                    <a:pt x="38544" y="135140"/>
                  </a:lnTo>
                  <a:lnTo>
                    <a:pt x="38315" y="135140"/>
                  </a:lnTo>
                  <a:lnTo>
                    <a:pt x="37007" y="135343"/>
                  </a:lnTo>
                  <a:lnTo>
                    <a:pt x="33553" y="138925"/>
                  </a:lnTo>
                  <a:lnTo>
                    <a:pt x="31432" y="141592"/>
                  </a:lnTo>
                  <a:lnTo>
                    <a:pt x="28232" y="142506"/>
                  </a:lnTo>
                  <a:lnTo>
                    <a:pt x="23698" y="142138"/>
                  </a:lnTo>
                  <a:lnTo>
                    <a:pt x="19596" y="140220"/>
                  </a:lnTo>
                  <a:lnTo>
                    <a:pt x="14249" y="137998"/>
                  </a:lnTo>
                  <a:lnTo>
                    <a:pt x="11696" y="136944"/>
                  </a:lnTo>
                  <a:lnTo>
                    <a:pt x="7480" y="137896"/>
                  </a:lnTo>
                  <a:lnTo>
                    <a:pt x="6362" y="137312"/>
                  </a:lnTo>
                  <a:lnTo>
                    <a:pt x="3048" y="135585"/>
                  </a:lnTo>
                  <a:lnTo>
                    <a:pt x="2311" y="135140"/>
                  </a:lnTo>
                  <a:lnTo>
                    <a:pt x="1320" y="133896"/>
                  </a:lnTo>
                  <a:lnTo>
                    <a:pt x="1816" y="133045"/>
                  </a:lnTo>
                  <a:lnTo>
                    <a:pt x="2184" y="132638"/>
                  </a:lnTo>
                  <a:lnTo>
                    <a:pt x="4292" y="130606"/>
                  </a:lnTo>
                  <a:lnTo>
                    <a:pt x="6756" y="129171"/>
                  </a:lnTo>
                  <a:lnTo>
                    <a:pt x="8242" y="126746"/>
                  </a:lnTo>
                  <a:lnTo>
                    <a:pt x="8648" y="126504"/>
                  </a:lnTo>
                  <a:lnTo>
                    <a:pt x="8686" y="126250"/>
                  </a:lnTo>
                  <a:lnTo>
                    <a:pt x="8610" y="125831"/>
                  </a:lnTo>
                  <a:lnTo>
                    <a:pt x="8458" y="125831"/>
                  </a:lnTo>
                  <a:lnTo>
                    <a:pt x="8521" y="125704"/>
                  </a:lnTo>
                  <a:lnTo>
                    <a:pt x="9791" y="123177"/>
                  </a:lnTo>
                  <a:lnTo>
                    <a:pt x="13119" y="123177"/>
                  </a:lnTo>
                  <a:lnTo>
                    <a:pt x="16776" y="121856"/>
                  </a:lnTo>
                  <a:lnTo>
                    <a:pt x="17881" y="121412"/>
                  </a:lnTo>
                  <a:lnTo>
                    <a:pt x="18122" y="120954"/>
                  </a:lnTo>
                  <a:lnTo>
                    <a:pt x="18402" y="120243"/>
                  </a:lnTo>
                  <a:lnTo>
                    <a:pt x="18249" y="120243"/>
                  </a:lnTo>
                  <a:lnTo>
                    <a:pt x="21932" y="119761"/>
                  </a:lnTo>
                  <a:lnTo>
                    <a:pt x="26009" y="119761"/>
                  </a:lnTo>
                  <a:lnTo>
                    <a:pt x="29019" y="119989"/>
                  </a:lnTo>
                  <a:lnTo>
                    <a:pt x="31673" y="120954"/>
                  </a:lnTo>
                  <a:lnTo>
                    <a:pt x="34074" y="122212"/>
                  </a:lnTo>
                  <a:lnTo>
                    <a:pt x="38836" y="124561"/>
                  </a:lnTo>
                  <a:lnTo>
                    <a:pt x="41325" y="125831"/>
                  </a:lnTo>
                  <a:lnTo>
                    <a:pt x="41427" y="126746"/>
                  </a:lnTo>
                  <a:lnTo>
                    <a:pt x="41859" y="128231"/>
                  </a:lnTo>
                  <a:lnTo>
                    <a:pt x="42113" y="129171"/>
                  </a:lnTo>
                  <a:lnTo>
                    <a:pt x="42189" y="129463"/>
                  </a:lnTo>
                  <a:lnTo>
                    <a:pt x="42303" y="129921"/>
                  </a:lnTo>
                  <a:lnTo>
                    <a:pt x="42354" y="130606"/>
                  </a:lnTo>
                  <a:lnTo>
                    <a:pt x="42354" y="125336"/>
                  </a:lnTo>
                  <a:lnTo>
                    <a:pt x="42011" y="124561"/>
                  </a:lnTo>
                  <a:lnTo>
                    <a:pt x="39687" y="123177"/>
                  </a:lnTo>
                  <a:lnTo>
                    <a:pt x="34658" y="120764"/>
                  </a:lnTo>
                  <a:lnTo>
                    <a:pt x="33172" y="119761"/>
                  </a:lnTo>
                  <a:lnTo>
                    <a:pt x="32080" y="119024"/>
                  </a:lnTo>
                  <a:lnTo>
                    <a:pt x="25793" y="117906"/>
                  </a:lnTo>
                  <a:lnTo>
                    <a:pt x="21412" y="118478"/>
                  </a:lnTo>
                  <a:lnTo>
                    <a:pt x="18135" y="118478"/>
                  </a:lnTo>
                  <a:lnTo>
                    <a:pt x="17195" y="119265"/>
                  </a:lnTo>
                  <a:lnTo>
                    <a:pt x="16395" y="120243"/>
                  </a:lnTo>
                  <a:lnTo>
                    <a:pt x="14554" y="120954"/>
                  </a:lnTo>
                  <a:lnTo>
                    <a:pt x="12954" y="121412"/>
                  </a:lnTo>
                  <a:lnTo>
                    <a:pt x="9321" y="122212"/>
                  </a:lnTo>
                  <a:lnTo>
                    <a:pt x="8089" y="123444"/>
                  </a:lnTo>
                  <a:lnTo>
                    <a:pt x="7150" y="124879"/>
                  </a:lnTo>
                  <a:lnTo>
                    <a:pt x="6743" y="125399"/>
                  </a:lnTo>
                  <a:lnTo>
                    <a:pt x="6908" y="125399"/>
                  </a:lnTo>
                  <a:lnTo>
                    <a:pt x="7010" y="125666"/>
                  </a:lnTo>
                  <a:lnTo>
                    <a:pt x="7531" y="125399"/>
                  </a:lnTo>
                  <a:lnTo>
                    <a:pt x="7023" y="125704"/>
                  </a:lnTo>
                  <a:lnTo>
                    <a:pt x="7086" y="125831"/>
                  </a:lnTo>
                  <a:lnTo>
                    <a:pt x="6794" y="125831"/>
                  </a:lnTo>
                  <a:lnTo>
                    <a:pt x="6680" y="126009"/>
                  </a:lnTo>
                  <a:lnTo>
                    <a:pt x="5422" y="128231"/>
                  </a:lnTo>
                  <a:lnTo>
                    <a:pt x="3238" y="129463"/>
                  </a:lnTo>
                  <a:lnTo>
                    <a:pt x="1384" y="131089"/>
                  </a:lnTo>
                  <a:lnTo>
                    <a:pt x="381" y="132016"/>
                  </a:lnTo>
                  <a:lnTo>
                    <a:pt x="0" y="133045"/>
                  </a:lnTo>
                  <a:lnTo>
                    <a:pt x="50" y="134886"/>
                  </a:lnTo>
                  <a:lnTo>
                    <a:pt x="1092" y="136398"/>
                  </a:lnTo>
                  <a:lnTo>
                    <a:pt x="1562" y="136944"/>
                  </a:lnTo>
                  <a:lnTo>
                    <a:pt x="3695" y="137998"/>
                  </a:lnTo>
                  <a:lnTo>
                    <a:pt x="5283" y="138315"/>
                  </a:lnTo>
                  <a:lnTo>
                    <a:pt x="5956" y="141058"/>
                  </a:lnTo>
                  <a:lnTo>
                    <a:pt x="8242" y="142836"/>
                  </a:lnTo>
                  <a:lnTo>
                    <a:pt x="10426" y="147002"/>
                  </a:lnTo>
                  <a:lnTo>
                    <a:pt x="12052" y="148094"/>
                  </a:lnTo>
                  <a:lnTo>
                    <a:pt x="12979" y="149771"/>
                  </a:lnTo>
                  <a:lnTo>
                    <a:pt x="12738" y="155295"/>
                  </a:lnTo>
                  <a:lnTo>
                    <a:pt x="11811" y="161340"/>
                  </a:lnTo>
                  <a:lnTo>
                    <a:pt x="10972" y="174396"/>
                  </a:lnTo>
                  <a:lnTo>
                    <a:pt x="10922" y="181063"/>
                  </a:lnTo>
                  <a:lnTo>
                    <a:pt x="11264" y="189953"/>
                  </a:lnTo>
                  <a:lnTo>
                    <a:pt x="11150" y="192341"/>
                  </a:lnTo>
                  <a:lnTo>
                    <a:pt x="15760" y="197891"/>
                  </a:lnTo>
                  <a:lnTo>
                    <a:pt x="20866" y="196977"/>
                  </a:lnTo>
                  <a:lnTo>
                    <a:pt x="28867" y="198628"/>
                  </a:lnTo>
                  <a:lnTo>
                    <a:pt x="32194" y="198551"/>
                  </a:lnTo>
                  <a:lnTo>
                    <a:pt x="40855" y="199580"/>
                  </a:lnTo>
                  <a:lnTo>
                    <a:pt x="42049" y="199364"/>
                  </a:lnTo>
                  <a:lnTo>
                    <a:pt x="41833" y="200418"/>
                  </a:lnTo>
                  <a:lnTo>
                    <a:pt x="41224" y="203161"/>
                  </a:lnTo>
                  <a:lnTo>
                    <a:pt x="39497" y="204876"/>
                  </a:lnTo>
                  <a:lnTo>
                    <a:pt x="38938" y="207264"/>
                  </a:lnTo>
                  <a:lnTo>
                    <a:pt x="37960" y="211315"/>
                  </a:lnTo>
                  <a:lnTo>
                    <a:pt x="42075" y="213588"/>
                  </a:lnTo>
                  <a:lnTo>
                    <a:pt x="44615" y="216039"/>
                  </a:lnTo>
                  <a:lnTo>
                    <a:pt x="45199" y="216458"/>
                  </a:lnTo>
                  <a:lnTo>
                    <a:pt x="45186" y="216039"/>
                  </a:lnTo>
                  <a:lnTo>
                    <a:pt x="46774" y="216039"/>
                  </a:lnTo>
                  <a:lnTo>
                    <a:pt x="46774" y="215696"/>
                  </a:lnTo>
                  <a:lnTo>
                    <a:pt x="46609" y="215455"/>
                  </a:lnTo>
                  <a:lnTo>
                    <a:pt x="45427" y="214388"/>
                  </a:lnTo>
                  <a:lnTo>
                    <a:pt x="43040" y="212725"/>
                  </a:lnTo>
                  <a:lnTo>
                    <a:pt x="40284" y="210693"/>
                  </a:lnTo>
                  <a:lnTo>
                    <a:pt x="40309" y="207479"/>
                  </a:lnTo>
                  <a:lnTo>
                    <a:pt x="42468" y="204000"/>
                  </a:lnTo>
                  <a:lnTo>
                    <a:pt x="43700" y="200418"/>
                  </a:lnTo>
                  <a:lnTo>
                    <a:pt x="44424" y="196862"/>
                  </a:lnTo>
                  <a:lnTo>
                    <a:pt x="45046" y="194132"/>
                  </a:lnTo>
                  <a:lnTo>
                    <a:pt x="46443" y="192570"/>
                  </a:lnTo>
                  <a:lnTo>
                    <a:pt x="47155" y="190614"/>
                  </a:lnTo>
                  <a:lnTo>
                    <a:pt x="48145" y="192976"/>
                  </a:lnTo>
                  <a:lnTo>
                    <a:pt x="48425" y="194208"/>
                  </a:lnTo>
                  <a:lnTo>
                    <a:pt x="49085" y="197700"/>
                  </a:lnTo>
                  <a:lnTo>
                    <a:pt x="48882" y="200355"/>
                  </a:lnTo>
                  <a:lnTo>
                    <a:pt x="48958" y="204355"/>
                  </a:lnTo>
                  <a:lnTo>
                    <a:pt x="54305" y="200355"/>
                  </a:lnTo>
                  <a:lnTo>
                    <a:pt x="58864" y="195808"/>
                  </a:lnTo>
                  <a:lnTo>
                    <a:pt x="63296" y="192328"/>
                  </a:lnTo>
                  <a:lnTo>
                    <a:pt x="64350" y="191503"/>
                  </a:lnTo>
                  <a:lnTo>
                    <a:pt x="64503" y="191668"/>
                  </a:lnTo>
                  <a:lnTo>
                    <a:pt x="64630" y="191668"/>
                  </a:lnTo>
                  <a:lnTo>
                    <a:pt x="66344" y="192049"/>
                  </a:lnTo>
                  <a:lnTo>
                    <a:pt x="67970" y="192049"/>
                  </a:lnTo>
                  <a:lnTo>
                    <a:pt x="70129" y="190982"/>
                  </a:lnTo>
                  <a:lnTo>
                    <a:pt x="70116" y="191414"/>
                  </a:lnTo>
                  <a:lnTo>
                    <a:pt x="70040" y="191871"/>
                  </a:lnTo>
                  <a:lnTo>
                    <a:pt x="70358" y="192252"/>
                  </a:lnTo>
                  <a:lnTo>
                    <a:pt x="71208" y="192392"/>
                  </a:lnTo>
                  <a:lnTo>
                    <a:pt x="71628" y="192074"/>
                  </a:lnTo>
                  <a:lnTo>
                    <a:pt x="71704" y="191643"/>
                  </a:lnTo>
                  <a:lnTo>
                    <a:pt x="71932" y="188290"/>
                  </a:lnTo>
                  <a:lnTo>
                    <a:pt x="75412" y="186232"/>
                  </a:lnTo>
                  <a:lnTo>
                    <a:pt x="87147" y="222567"/>
                  </a:lnTo>
                  <a:lnTo>
                    <a:pt x="87807" y="224967"/>
                  </a:lnTo>
                  <a:lnTo>
                    <a:pt x="88519" y="226987"/>
                  </a:lnTo>
                  <a:lnTo>
                    <a:pt x="88087" y="226987"/>
                  </a:lnTo>
                  <a:lnTo>
                    <a:pt x="87769" y="227380"/>
                  </a:lnTo>
                  <a:lnTo>
                    <a:pt x="87769" y="227812"/>
                  </a:lnTo>
                  <a:lnTo>
                    <a:pt x="87985" y="229679"/>
                  </a:lnTo>
                  <a:lnTo>
                    <a:pt x="87109" y="231330"/>
                  </a:lnTo>
                  <a:lnTo>
                    <a:pt x="58661" y="250164"/>
                  </a:lnTo>
                  <a:lnTo>
                    <a:pt x="58483" y="250418"/>
                  </a:lnTo>
                  <a:lnTo>
                    <a:pt x="58432" y="250672"/>
                  </a:lnTo>
                  <a:lnTo>
                    <a:pt x="58267" y="251180"/>
                  </a:lnTo>
                  <a:lnTo>
                    <a:pt x="58166" y="251460"/>
                  </a:lnTo>
                  <a:lnTo>
                    <a:pt x="58115" y="251637"/>
                  </a:lnTo>
                  <a:lnTo>
                    <a:pt x="56057" y="256082"/>
                  </a:lnTo>
                  <a:lnTo>
                    <a:pt x="52387" y="259295"/>
                  </a:lnTo>
                  <a:lnTo>
                    <a:pt x="46596" y="263766"/>
                  </a:lnTo>
                  <a:lnTo>
                    <a:pt x="45097" y="265417"/>
                  </a:lnTo>
                  <a:lnTo>
                    <a:pt x="43942" y="266865"/>
                  </a:lnTo>
                  <a:lnTo>
                    <a:pt x="43561" y="267271"/>
                  </a:lnTo>
                  <a:lnTo>
                    <a:pt x="42672" y="267843"/>
                  </a:lnTo>
                  <a:lnTo>
                    <a:pt x="42392" y="267843"/>
                  </a:lnTo>
                  <a:lnTo>
                    <a:pt x="42062" y="267487"/>
                  </a:lnTo>
                  <a:lnTo>
                    <a:pt x="41948" y="267271"/>
                  </a:lnTo>
                  <a:lnTo>
                    <a:pt x="41935" y="266915"/>
                  </a:lnTo>
                  <a:lnTo>
                    <a:pt x="43522" y="264579"/>
                  </a:lnTo>
                  <a:lnTo>
                    <a:pt x="46291" y="261785"/>
                  </a:lnTo>
                  <a:lnTo>
                    <a:pt x="46583" y="261467"/>
                  </a:lnTo>
                  <a:lnTo>
                    <a:pt x="46558" y="260959"/>
                  </a:lnTo>
                  <a:lnTo>
                    <a:pt x="45974" y="260464"/>
                  </a:lnTo>
                  <a:lnTo>
                    <a:pt x="45339" y="260464"/>
                  </a:lnTo>
                  <a:lnTo>
                    <a:pt x="45097" y="260769"/>
                  </a:lnTo>
                  <a:lnTo>
                    <a:pt x="42811" y="263334"/>
                  </a:lnTo>
                  <a:lnTo>
                    <a:pt x="40398" y="265722"/>
                  </a:lnTo>
                  <a:lnTo>
                    <a:pt x="37642" y="268008"/>
                  </a:lnTo>
                  <a:lnTo>
                    <a:pt x="37249" y="268008"/>
                  </a:lnTo>
                  <a:lnTo>
                    <a:pt x="37261" y="267563"/>
                  </a:lnTo>
                  <a:lnTo>
                    <a:pt x="37274" y="267423"/>
                  </a:lnTo>
                  <a:lnTo>
                    <a:pt x="37287" y="267169"/>
                  </a:lnTo>
                  <a:lnTo>
                    <a:pt x="37668" y="266725"/>
                  </a:lnTo>
                  <a:lnTo>
                    <a:pt x="37947" y="266293"/>
                  </a:lnTo>
                  <a:lnTo>
                    <a:pt x="39243" y="263550"/>
                  </a:lnTo>
                  <a:lnTo>
                    <a:pt x="41516" y="261467"/>
                  </a:lnTo>
                  <a:lnTo>
                    <a:pt x="43776" y="259549"/>
                  </a:lnTo>
                  <a:lnTo>
                    <a:pt x="44081" y="259257"/>
                  </a:lnTo>
                  <a:lnTo>
                    <a:pt x="44107" y="258686"/>
                  </a:lnTo>
                  <a:lnTo>
                    <a:pt x="43497" y="258076"/>
                  </a:lnTo>
                  <a:lnTo>
                    <a:pt x="42913" y="258076"/>
                  </a:lnTo>
                  <a:lnTo>
                    <a:pt x="42659" y="258343"/>
                  </a:lnTo>
                  <a:lnTo>
                    <a:pt x="40030" y="260464"/>
                  </a:lnTo>
                  <a:lnTo>
                    <a:pt x="37706" y="263067"/>
                  </a:lnTo>
                  <a:lnTo>
                    <a:pt x="36258" y="266103"/>
                  </a:lnTo>
                  <a:lnTo>
                    <a:pt x="35737" y="266725"/>
                  </a:lnTo>
                  <a:lnTo>
                    <a:pt x="35687" y="267169"/>
                  </a:lnTo>
                  <a:lnTo>
                    <a:pt x="35572" y="268935"/>
                  </a:lnTo>
                  <a:lnTo>
                    <a:pt x="35864" y="269405"/>
                  </a:lnTo>
                  <a:lnTo>
                    <a:pt x="36233" y="269405"/>
                  </a:lnTo>
                  <a:lnTo>
                    <a:pt x="37414" y="269608"/>
                  </a:lnTo>
                  <a:lnTo>
                    <a:pt x="39789" y="268605"/>
                  </a:lnTo>
                  <a:lnTo>
                    <a:pt x="41008" y="268097"/>
                  </a:lnTo>
                  <a:lnTo>
                    <a:pt x="41592" y="268947"/>
                  </a:lnTo>
                  <a:lnTo>
                    <a:pt x="43002" y="269303"/>
                  </a:lnTo>
                  <a:lnTo>
                    <a:pt x="43383" y="269303"/>
                  </a:lnTo>
                  <a:lnTo>
                    <a:pt x="44018" y="268947"/>
                  </a:lnTo>
                  <a:lnTo>
                    <a:pt x="45034" y="267843"/>
                  </a:lnTo>
                  <a:lnTo>
                    <a:pt x="46774" y="265849"/>
                  </a:lnTo>
                  <a:lnTo>
                    <a:pt x="49885" y="263461"/>
                  </a:lnTo>
                  <a:lnTo>
                    <a:pt x="55676" y="258165"/>
                  </a:lnTo>
                  <a:lnTo>
                    <a:pt x="58394" y="255549"/>
                  </a:lnTo>
                  <a:lnTo>
                    <a:pt x="59740" y="251980"/>
                  </a:lnTo>
                  <a:lnTo>
                    <a:pt x="59829" y="251637"/>
                  </a:lnTo>
                  <a:lnTo>
                    <a:pt x="59880" y="251460"/>
                  </a:lnTo>
                  <a:lnTo>
                    <a:pt x="59918" y="251320"/>
                  </a:lnTo>
                  <a:lnTo>
                    <a:pt x="59956" y="251180"/>
                  </a:lnTo>
                  <a:lnTo>
                    <a:pt x="59601" y="251460"/>
                  </a:lnTo>
                  <a:lnTo>
                    <a:pt x="59893" y="251180"/>
                  </a:lnTo>
                  <a:lnTo>
                    <a:pt x="60210" y="251180"/>
                  </a:lnTo>
                  <a:lnTo>
                    <a:pt x="66484" y="247573"/>
                  </a:lnTo>
                  <a:lnTo>
                    <a:pt x="72669" y="243878"/>
                  </a:lnTo>
                  <a:lnTo>
                    <a:pt x="77965" y="240334"/>
                  </a:lnTo>
                  <a:lnTo>
                    <a:pt x="79502" y="245160"/>
                  </a:lnTo>
                  <a:lnTo>
                    <a:pt x="79286" y="250736"/>
                  </a:lnTo>
                  <a:lnTo>
                    <a:pt x="79692" y="256184"/>
                  </a:lnTo>
                  <a:lnTo>
                    <a:pt x="78613" y="261251"/>
                  </a:lnTo>
                  <a:lnTo>
                    <a:pt x="72834" y="263245"/>
                  </a:lnTo>
                  <a:lnTo>
                    <a:pt x="69151" y="266179"/>
                  </a:lnTo>
                  <a:lnTo>
                    <a:pt x="63512" y="268338"/>
                  </a:lnTo>
                  <a:lnTo>
                    <a:pt x="51308" y="275780"/>
                  </a:lnTo>
                  <a:lnTo>
                    <a:pt x="49212" y="276440"/>
                  </a:lnTo>
                  <a:lnTo>
                    <a:pt x="45554" y="277952"/>
                  </a:lnTo>
                  <a:lnTo>
                    <a:pt x="44272" y="279069"/>
                  </a:lnTo>
                  <a:lnTo>
                    <a:pt x="38862" y="281660"/>
                  </a:lnTo>
                  <a:lnTo>
                    <a:pt x="35204" y="283997"/>
                  </a:lnTo>
                  <a:lnTo>
                    <a:pt x="30505" y="285153"/>
                  </a:lnTo>
                  <a:lnTo>
                    <a:pt x="30276" y="285546"/>
                  </a:lnTo>
                  <a:lnTo>
                    <a:pt x="30505" y="286461"/>
                  </a:lnTo>
                  <a:lnTo>
                    <a:pt x="30911" y="286702"/>
                  </a:lnTo>
                  <a:lnTo>
                    <a:pt x="31254" y="286626"/>
                  </a:lnTo>
                  <a:lnTo>
                    <a:pt x="31051" y="286842"/>
                  </a:lnTo>
                  <a:lnTo>
                    <a:pt x="31115" y="287350"/>
                  </a:lnTo>
                  <a:lnTo>
                    <a:pt x="31432" y="287629"/>
                  </a:lnTo>
                  <a:lnTo>
                    <a:pt x="44297" y="298831"/>
                  </a:lnTo>
                  <a:lnTo>
                    <a:pt x="49060" y="305904"/>
                  </a:lnTo>
                  <a:lnTo>
                    <a:pt x="51625" y="311988"/>
                  </a:lnTo>
                  <a:lnTo>
                    <a:pt x="56476" y="324243"/>
                  </a:lnTo>
                  <a:lnTo>
                    <a:pt x="57645" y="327164"/>
                  </a:lnTo>
                  <a:lnTo>
                    <a:pt x="57226" y="326910"/>
                  </a:lnTo>
                  <a:lnTo>
                    <a:pt x="56718" y="326986"/>
                  </a:lnTo>
                  <a:lnTo>
                    <a:pt x="56489" y="327342"/>
                  </a:lnTo>
                  <a:lnTo>
                    <a:pt x="56222" y="327672"/>
                  </a:lnTo>
                  <a:lnTo>
                    <a:pt x="56324" y="328218"/>
                  </a:lnTo>
                  <a:lnTo>
                    <a:pt x="56680" y="328460"/>
                  </a:lnTo>
                  <a:lnTo>
                    <a:pt x="58102" y="329361"/>
                  </a:lnTo>
                  <a:lnTo>
                    <a:pt x="58699" y="329768"/>
                  </a:lnTo>
                  <a:lnTo>
                    <a:pt x="59207" y="330987"/>
                  </a:lnTo>
                  <a:lnTo>
                    <a:pt x="59524" y="331393"/>
                  </a:lnTo>
                  <a:lnTo>
                    <a:pt x="59258" y="332359"/>
                  </a:lnTo>
                  <a:lnTo>
                    <a:pt x="59258" y="332816"/>
                  </a:lnTo>
                  <a:lnTo>
                    <a:pt x="59601" y="333171"/>
                  </a:lnTo>
                  <a:lnTo>
                    <a:pt x="60515" y="333171"/>
                  </a:lnTo>
                  <a:lnTo>
                    <a:pt x="60858" y="332816"/>
                  </a:lnTo>
                  <a:lnTo>
                    <a:pt x="60858" y="332359"/>
                  </a:lnTo>
                  <a:lnTo>
                    <a:pt x="60896" y="332041"/>
                  </a:lnTo>
                  <a:lnTo>
                    <a:pt x="61048" y="332016"/>
                  </a:lnTo>
                  <a:lnTo>
                    <a:pt x="61315" y="331673"/>
                  </a:lnTo>
                  <a:lnTo>
                    <a:pt x="61925" y="332486"/>
                  </a:lnTo>
                  <a:lnTo>
                    <a:pt x="65151" y="334035"/>
                  </a:lnTo>
                  <a:lnTo>
                    <a:pt x="64439" y="337210"/>
                  </a:lnTo>
                  <a:lnTo>
                    <a:pt x="59778" y="343738"/>
                  </a:lnTo>
                  <a:lnTo>
                    <a:pt x="57505" y="351396"/>
                  </a:lnTo>
                  <a:lnTo>
                    <a:pt x="54241" y="358584"/>
                  </a:lnTo>
                  <a:lnTo>
                    <a:pt x="51701" y="360146"/>
                  </a:lnTo>
                  <a:lnTo>
                    <a:pt x="48653" y="359206"/>
                  </a:lnTo>
                  <a:lnTo>
                    <a:pt x="45669" y="358546"/>
                  </a:lnTo>
                  <a:lnTo>
                    <a:pt x="43929" y="358635"/>
                  </a:lnTo>
                  <a:lnTo>
                    <a:pt x="44221" y="358990"/>
                  </a:lnTo>
                  <a:lnTo>
                    <a:pt x="47104" y="361569"/>
                  </a:lnTo>
                  <a:lnTo>
                    <a:pt x="52768" y="362242"/>
                  </a:lnTo>
                  <a:lnTo>
                    <a:pt x="58102" y="356260"/>
                  </a:lnTo>
                  <a:lnTo>
                    <a:pt x="58381" y="352247"/>
                  </a:lnTo>
                  <a:lnTo>
                    <a:pt x="59956" y="348716"/>
                  </a:lnTo>
                  <a:lnTo>
                    <a:pt x="61747" y="344906"/>
                  </a:lnTo>
                  <a:lnTo>
                    <a:pt x="64084" y="341566"/>
                  </a:lnTo>
                  <a:lnTo>
                    <a:pt x="67297" y="334213"/>
                  </a:lnTo>
                  <a:lnTo>
                    <a:pt x="63868" y="331597"/>
                  </a:lnTo>
                  <a:lnTo>
                    <a:pt x="61595" y="329272"/>
                  </a:lnTo>
                  <a:lnTo>
                    <a:pt x="61315" y="328917"/>
                  </a:lnTo>
                  <a:lnTo>
                    <a:pt x="60807" y="328853"/>
                  </a:lnTo>
                  <a:lnTo>
                    <a:pt x="60413" y="329171"/>
                  </a:lnTo>
                  <a:lnTo>
                    <a:pt x="59512" y="328218"/>
                  </a:lnTo>
                  <a:lnTo>
                    <a:pt x="59042" y="327952"/>
                  </a:lnTo>
                  <a:lnTo>
                    <a:pt x="58293" y="324866"/>
                  </a:lnTo>
                  <a:lnTo>
                    <a:pt x="56705" y="319328"/>
                  </a:lnTo>
                  <a:lnTo>
                    <a:pt x="55397" y="317258"/>
                  </a:lnTo>
                  <a:lnTo>
                    <a:pt x="54038" y="313893"/>
                  </a:lnTo>
                  <a:lnTo>
                    <a:pt x="53797" y="312762"/>
                  </a:lnTo>
                  <a:lnTo>
                    <a:pt x="51257" y="306743"/>
                  </a:lnTo>
                  <a:lnTo>
                    <a:pt x="49009" y="302069"/>
                  </a:lnTo>
                  <a:lnTo>
                    <a:pt x="40855" y="294030"/>
                  </a:lnTo>
                  <a:lnTo>
                    <a:pt x="36944" y="290055"/>
                  </a:lnTo>
                  <a:lnTo>
                    <a:pt x="32372" y="286296"/>
                  </a:lnTo>
                  <a:lnTo>
                    <a:pt x="39433" y="284200"/>
                  </a:lnTo>
                  <a:lnTo>
                    <a:pt x="46329" y="279438"/>
                  </a:lnTo>
                  <a:lnTo>
                    <a:pt x="59067" y="273456"/>
                  </a:lnTo>
                  <a:lnTo>
                    <a:pt x="63601" y="270243"/>
                  </a:lnTo>
                  <a:lnTo>
                    <a:pt x="73329" y="265899"/>
                  </a:lnTo>
                  <a:lnTo>
                    <a:pt x="77444" y="262877"/>
                  </a:lnTo>
                  <a:lnTo>
                    <a:pt x="80708" y="259092"/>
                  </a:lnTo>
                  <a:lnTo>
                    <a:pt x="82118" y="254114"/>
                  </a:lnTo>
                  <a:lnTo>
                    <a:pt x="80746" y="249008"/>
                  </a:lnTo>
                  <a:lnTo>
                    <a:pt x="80302" y="242354"/>
                  </a:lnTo>
                  <a:lnTo>
                    <a:pt x="79883" y="240715"/>
                  </a:lnTo>
                  <a:lnTo>
                    <a:pt x="79286" y="239369"/>
                  </a:lnTo>
                  <a:lnTo>
                    <a:pt x="84442" y="235280"/>
                  </a:lnTo>
                  <a:lnTo>
                    <a:pt x="85102" y="234708"/>
                  </a:lnTo>
                  <a:lnTo>
                    <a:pt x="85953" y="234454"/>
                  </a:lnTo>
                  <a:lnTo>
                    <a:pt x="86588" y="233870"/>
                  </a:lnTo>
                  <a:lnTo>
                    <a:pt x="88265" y="232473"/>
                  </a:lnTo>
                  <a:lnTo>
                    <a:pt x="88938" y="231330"/>
                  </a:lnTo>
                  <a:lnTo>
                    <a:pt x="89522" y="230225"/>
                  </a:lnTo>
                  <a:lnTo>
                    <a:pt x="89357" y="227876"/>
                  </a:lnTo>
                  <a:lnTo>
                    <a:pt x="90068" y="227533"/>
                  </a:lnTo>
                  <a:lnTo>
                    <a:pt x="90246" y="227063"/>
                  </a:lnTo>
                  <a:close/>
                </a:path>
                <a:path w="161925" h="362585">
                  <a:moveTo>
                    <a:pt x="96227" y="571"/>
                  </a:moveTo>
                  <a:lnTo>
                    <a:pt x="96088" y="381"/>
                  </a:lnTo>
                  <a:lnTo>
                    <a:pt x="95872" y="292"/>
                  </a:lnTo>
                  <a:lnTo>
                    <a:pt x="93446" y="0"/>
                  </a:lnTo>
                  <a:lnTo>
                    <a:pt x="90932" y="596"/>
                  </a:lnTo>
                  <a:lnTo>
                    <a:pt x="88595" y="1358"/>
                  </a:lnTo>
                  <a:lnTo>
                    <a:pt x="88404" y="1447"/>
                  </a:lnTo>
                  <a:lnTo>
                    <a:pt x="88303" y="1676"/>
                  </a:lnTo>
                  <a:lnTo>
                    <a:pt x="88379" y="1879"/>
                  </a:lnTo>
                  <a:lnTo>
                    <a:pt x="88442" y="2108"/>
                  </a:lnTo>
                  <a:lnTo>
                    <a:pt x="88684" y="2197"/>
                  </a:lnTo>
                  <a:lnTo>
                    <a:pt x="88861" y="2108"/>
                  </a:lnTo>
                  <a:lnTo>
                    <a:pt x="91059" y="1397"/>
                  </a:lnTo>
                  <a:lnTo>
                    <a:pt x="93395" y="889"/>
                  </a:lnTo>
                  <a:lnTo>
                    <a:pt x="95681" y="1092"/>
                  </a:lnTo>
                  <a:lnTo>
                    <a:pt x="95897" y="1155"/>
                  </a:lnTo>
                  <a:lnTo>
                    <a:pt x="96088" y="1003"/>
                  </a:lnTo>
                  <a:lnTo>
                    <a:pt x="96227" y="571"/>
                  </a:lnTo>
                  <a:close/>
                </a:path>
                <a:path w="161925" h="362585">
                  <a:moveTo>
                    <a:pt x="103149" y="89966"/>
                  </a:moveTo>
                  <a:lnTo>
                    <a:pt x="102958" y="89115"/>
                  </a:lnTo>
                  <a:lnTo>
                    <a:pt x="102527" y="88836"/>
                  </a:lnTo>
                  <a:lnTo>
                    <a:pt x="102082" y="88950"/>
                  </a:lnTo>
                  <a:lnTo>
                    <a:pt x="101320" y="89268"/>
                  </a:lnTo>
                  <a:lnTo>
                    <a:pt x="100888" y="89598"/>
                  </a:lnTo>
                  <a:lnTo>
                    <a:pt x="99364" y="88658"/>
                  </a:lnTo>
                  <a:lnTo>
                    <a:pt x="98488" y="88150"/>
                  </a:lnTo>
                  <a:lnTo>
                    <a:pt x="97320" y="88874"/>
                  </a:lnTo>
                  <a:lnTo>
                    <a:pt x="96278" y="89408"/>
                  </a:lnTo>
                  <a:lnTo>
                    <a:pt x="95834" y="89560"/>
                  </a:lnTo>
                  <a:lnTo>
                    <a:pt x="95681" y="90030"/>
                  </a:lnTo>
                  <a:lnTo>
                    <a:pt x="95834" y="90449"/>
                  </a:lnTo>
                  <a:lnTo>
                    <a:pt x="96037" y="90868"/>
                  </a:lnTo>
                  <a:lnTo>
                    <a:pt x="96481" y="91046"/>
                  </a:lnTo>
                  <a:lnTo>
                    <a:pt x="96888" y="90868"/>
                  </a:lnTo>
                  <a:lnTo>
                    <a:pt x="97358" y="90665"/>
                  </a:lnTo>
                  <a:lnTo>
                    <a:pt x="97866" y="90335"/>
                  </a:lnTo>
                  <a:lnTo>
                    <a:pt x="98386" y="90309"/>
                  </a:lnTo>
                  <a:lnTo>
                    <a:pt x="99771" y="90182"/>
                  </a:lnTo>
                  <a:lnTo>
                    <a:pt x="100850" y="91401"/>
                  </a:lnTo>
                  <a:lnTo>
                    <a:pt x="102501" y="90500"/>
                  </a:lnTo>
                  <a:lnTo>
                    <a:pt x="102920" y="90385"/>
                  </a:lnTo>
                  <a:lnTo>
                    <a:pt x="103149" y="89966"/>
                  </a:lnTo>
                  <a:close/>
                </a:path>
                <a:path w="161925" h="362585">
                  <a:moveTo>
                    <a:pt x="106083" y="5791"/>
                  </a:moveTo>
                  <a:lnTo>
                    <a:pt x="105968" y="5549"/>
                  </a:lnTo>
                  <a:lnTo>
                    <a:pt x="103733" y="4610"/>
                  </a:lnTo>
                  <a:lnTo>
                    <a:pt x="101587" y="4394"/>
                  </a:lnTo>
                  <a:lnTo>
                    <a:pt x="96062" y="3022"/>
                  </a:lnTo>
                  <a:lnTo>
                    <a:pt x="92837" y="3098"/>
                  </a:lnTo>
                  <a:lnTo>
                    <a:pt x="89319" y="3340"/>
                  </a:lnTo>
                  <a:lnTo>
                    <a:pt x="89141" y="3530"/>
                  </a:lnTo>
                  <a:lnTo>
                    <a:pt x="89141" y="3987"/>
                  </a:lnTo>
                  <a:lnTo>
                    <a:pt x="89319" y="4140"/>
                  </a:lnTo>
                  <a:lnTo>
                    <a:pt x="89547" y="4140"/>
                  </a:lnTo>
                  <a:lnTo>
                    <a:pt x="94945" y="3632"/>
                  </a:lnTo>
                  <a:lnTo>
                    <a:pt x="100355" y="4508"/>
                  </a:lnTo>
                  <a:lnTo>
                    <a:pt x="105486" y="6197"/>
                  </a:lnTo>
                  <a:lnTo>
                    <a:pt x="105689" y="6337"/>
                  </a:lnTo>
                  <a:lnTo>
                    <a:pt x="105943" y="6197"/>
                  </a:lnTo>
                  <a:lnTo>
                    <a:pt x="106083" y="5791"/>
                  </a:lnTo>
                  <a:close/>
                </a:path>
                <a:path w="161925" h="362585">
                  <a:moveTo>
                    <a:pt x="106146" y="7962"/>
                  </a:moveTo>
                  <a:lnTo>
                    <a:pt x="106070" y="7696"/>
                  </a:lnTo>
                  <a:lnTo>
                    <a:pt x="105892" y="7569"/>
                  </a:lnTo>
                  <a:lnTo>
                    <a:pt x="102260" y="5638"/>
                  </a:lnTo>
                  <a:lnTo>
                    <a:pt x="97917" y="6350"/>
                  </a:lnTo>
                  <a:lnTo>
                    <a:pt x="93954" y="5765"/>
                  </a:lnTo>
                  <a:lnTo>
                    <a:pt x="93726" y="5765"/>
                  </a:lnTo>
                  <a:lnTo>
                    <a:pt x="93586" y="5918"/>
                  </a:lnTo>
                  <a:lnTo>
                    <a:pt x="93586" y="6400"/>
                  </a:lnTo>
                  <a:lnTo>
                    <a:pt x="93726" y="6540"/>
                  </a:lnTo>
                  <a:lnTo>
                    <a:pt x="93954" y="6540"/>
                  </a:lnTo>
                  <a:lnTo>
                    <a:pt x="97777" y="7150"/>
                  </a:lnTo>
                  <a:lnTo>
                    <a:pt x="102031" y="6438"/>
                  </a:lnTo>
                  <a:lnTo>
                    <a:pt x="105689" y="8382"/>
                  </a:lnTo>
                  <a:lnTo>
                    <a:pt x="105943" y="8343"/>
                  </a:lnTo>
                  <a:lnTo>
                    <a:pt x="106146" y="7962"/>
                  </a:lnTo>
                  <a:close/>
                </a:path>
                <a:path w="161925" h="362585">
                  <a:moveTo>
                    <a:pt x="107810" y="10680"/>
                  </a:moveTo>
                  <a:lnTo>
                    <a:pt x="107696" y="10464"/>
                  </a:lnTo>
                  <a:lnTo>
                    <a:pt x="103593" y="8534"/>
                  </a:lnTo>
                  <a:lnTo>
                    <a:pt x="99148" y="8585"/>
                  </a:lnTo>
                  <a:lnTo>
                    <a:pt x="94881" y="8966"/>
                  </a:lnTo>
                  <a:lnTo>
                    <a:pt x="94691" y="9004"/>
                  </a:lnTo>
                  <a:lnTo>
                    <a:pt x="94551" y="9194"/>
                  </a:lnTo>
                  <a:lnTo>
                    <a:pt x="94615" y="9639"/>
                  </a:lnTo>
                  <a:lnTo>
                    <a:pt x="94792" y="9804"/>
                  </a:lnTo>
                  <a:lnTo>
                    <a:pt x="95034" y="9753"/>
                  </a:lnTo>
                  <a:lnTo>
                    <a:pt x="99148" y="9372"/>
                  </a:lnTo>
                  <a:lnTo>
                    <a:pt x="103441" y="9334"/>
                  </a:lnTo>
                  <a:lnTo>
                    <a:pt x="107251" y="11150"/>
                  </a:lnTo>
                  <a:lnTo>
                    <a:pt x="107442" y="11188"/>
                  </a:lnTo>
                  <a:lnTo>
                    <a:pt x="107683" y="11099"/>
                  </a:lnTo>
                  <a:lnTo>
                    <a:pt x="107810" y="10680"/>
                  </a:lnTo>
                  <a:close/>
                </a:path>
                <a:path w="161925" h="362585">
                  <a:moveTo>
                    <a:pt x="134226" y="62852"/>
                  </a:moveTo>
                  <a:lnTo>
                    <a:pt x="134137" y="62661"/>
                  </a:lnTo>
                  <a:lnTo>
                    <a:pt x="134073" y="62484"/>
                  </a:lnTo>
                  <a:lnTo>
                    <a:pt x="133819" y="62369"/>
                  </a:lnTo>
                  <a:lnTo>
                    <a:pt x="132308" y="63131"/>
                  </a:lnTo>
                  <a:lnTo>
                    <a:pt x="130721" y="63093"/>
                  </a:lnTo>
                  <a:lnTo>
                    <a:pt x="129057" y="63131"/>
                  </a:lnTo>
                  <a:lnTo>
                    <a:pt x="128866" y="63309"/>
                  </a:lnTo>
                  <a:lnTo>
                    <a:pt x="128866" y="63741"/>
                  </a:lnTo>
                  <a:lnTo>
                    <a:pt x="129057" y="63931"/>
                  </a:lnTo>
                  <a:lnTo>
                    <a:pt x="129286" y="63931"/>
                  </a:lnTo>
                  <a:lnTo>
                    <a:pt x="132511" y="63906"/>
                  </a:lnTo>
                  <a:lnTo>
                    <a:pt x="133908" y="63182"/>
                  </a:lnTo>
                  <a:lnTo>
                    <a:pt x="134124" y="63093"/>
                  </a:lnTo>
                  <a:lnTo>
                    <a:pt x="134226" y="62852"/>
                  </a:lnTo>
                  <a:close/>
                </a:path>
                <a:path w="161925" h="362585">
                  <a:moveTo>
                    <a:pt x="134289" y="57912"/>
                  </a:moveTo>
                  <a:lnTo>
                    <a:pt x="131191" y="60134"/>
                  </a:lnTo>
                  <a:lnTo>
                    <a:pt x="127977" y="61366"/>
                  </a:lnTo>
                  <a:lnTo>
                    <a:pt x="127863" y="62090"/>
                  </a:lnTo>
                  <a:lnTo>
                    <a:pt x="128320" y="62090"/>
                  </a:lnTo>
                  <a:lnTo>
                    <a:pt x="130987" y="61036"/>
                  </a:lnTo>
                  <a:lnTo>
                    <a:pt x="133375" y="59486"/>
                  </a:lnTo>
                  <a:lnTo>
                    <a:pt x="134289" y="57912"/>
                  </a:lnTo>
                  <a:close/>
                </a:path>
                <a:path w="161925" h="362585">
                  <a:moveTo>
                    <a:pt x="136093" y="54749"/>
                  </a:moveTo>
                  <a:lnTo>
                    <a:pt x="135915" y="52793"/>
                  </a:lnTo>
                  <a:lnTo>
                    <a:pt x="135902" y="49809"/>
                  </a:lnTo>
                  <a:lnTo>
                    <a:pt x="135877" y="49415"/>
                  </a:lnTo>
                  <a:lnTo>
                    <a:pt x="135902" y="49187"/>
                  </a:lnTo>
                  <a:lnTo>
                    <a:pt x="135724" y="49009"/>
                  </a:lnTo>
                  <a:lnTo>
                    <a:pt x="135496" y="48971"/>
                  </a:lnTo>
                  <a:lnTo>
                    <a:pt x="135293" y="48971"/>
                  </a:lnTo>
                  <a:lnTo>
                    <a:pt x="135077" y="49136"/>
                  </a:lnTo>
                  <a:lnTo>
                    <a:pt x="135064" y="49364"/>
                  </a:lnTo>
                  <a:lnTo>
                    <a:pt x="135102" y="51473"/>
                  </a:lnTo>
                  <a:lnTo>
                    <a:pt x="134556" y="53517"/>
                  </a:lnTo>
                  <a:lnTo>
                    <a:pt x="131775" y="57619"/>
                  </a:lnTo>
                  <a:lnTo>
                    <a:pt x="129324" y="58928"/>
                  </a:lnTo>
                  <a:lnTo>
                    <a:pt x="126606" y="59588"/>
                  </a:lnTo>
                  <a:lnTo>
                    <a:pt x="126415" y="59753"/>
                  </a:lnTo>
                  <a:lnTo>
                    <a:pt x="126466" y="60007"/>
                  </a:lnTo>
                  <a:lnTo>
                    <a:pt x="126542" y="60236"/>
                  </a:lnTo>
                  <a:lnTo>
                    <a:pt x="126720" y="60363"/>
                  </a:lnTo>
                  <a:lnTo>
                    <a:pt x="126949" y="60286"/>
                  </a:lnTo>
                  <a:lnTo>
                    <a:pt x="129628" y="59651"/>
                  </a:lnTo>
                  <a:lnTo>
                    <a:pt x="132270" y="58305"/>
                  </a:lnTo>
                  <a:lnTo>
                    <a:pt x="133908" y="55854"/>
                  </a:lnTo>
                  <a:lnTo>
                    <a:pt x="134874" y="54495"/>
                  </a:lnTo>
                  <a:lnTo>
                    <a:pt x="134327" y="57912"/>
                  </a:lnTo>
                  <a:lnTo>
                    <a:pt x="136093" y="54749"/>
                  </a:lnTo>
                  <a:close/>
                </a:path>
                <a:path w="161925" h="362585">
                  <a:moveTo>
                    <a:pt x="136690" y="59055"/>
                  </a:moveTo>
                  <a:lnTo>
                    <a:pt x="136550" y="58826"/>
                  </a:lnTo>
                  <a:lnTo>
                    <a:pt x="136372" y="58712"/>
                  </a:lnTo>
                  <a:lnTo>
                    <a:pt x="136194" y="58559"/>
                  </a:lnTo>
                  <a:lnTo>
                    <a:pt x="135966" y="58648"/>
                  </a:lnTo>
                  <a:lnTo>
                    <a:pt x="134620" y="61353"/>
                  </a:lnTo>
                  <a:lnTo>
                    <a:pt x="131610" y="61658"/>
                  </a:lnTo>
                  <a:lnTo>
                    <a:pt x="128968" y="62179"/>
                  </a:lnTo>
                  <a:lnTo>
                    <a:pt x="128816" y="62407"/>
                  </a:lnTo>
                  <a:lnTo>
                    <a:pt x="128905" y="62598"/>
                  </a:lnTo>
                  <a:lnTo>
                    <a:pt x="128955" y="62826"/>
                  </a:lnTo>
                  <a:lnTo>
                    <a:pt x="129146" y="62953"/>
                  </a:lnTo>
                  <a:lnTo>
                    <a:pt x="129336" y="62915"/>
                  </a:lnTo>
                  <a:lnTo>
                    <a:pt x="131991" y="62522"/>
                  </a:lnTo>
                  <a:lnTo>
                    <a:pt x="135229" y="61912"/>
                  </a:lnTo>
                  <a:lnTo>
                    <a:pt x="136525" y="59207"/>
                  </a:lnTo>
                  <a:lnTo>
                    <a:pt x="136690" y="59055"/>
                  </a:lnTo>
                  <a:close/>
                </a:path>
                <a:path w="161925" h="362585">
                  <a:moveTo>
                    <a:pt x="143357" y="191223"/>
                  </a:moveTo>
                  <a:lnTo>
                    <a:pt x="142875" y="190690"/>
                  </a:lnTo>
                  <a:lnTo>
                    <a:pt x="142608" y="190690"/>
                  </a:lnTo>
                  <a:lnTo>
                    <a:pt x="142278" y="190944"/>
                  </a:lnTo>
                  <a:lnTo>
                    <a:pt x="142265" y="191223"/>
                  </a:lnTo>
                  <a:lnTo>
                    <a:pt x="143357" y="191223"/>
                  </a:lnTo>
                  <a:close/>
                </a:path>
                <a:path w="161925" h="362585">
                  <a:moveTo>
                    <a:pt x="144005" y="20180"/>
                  </a:moveTo>
                  <a:lnTo>
                    <a:pt x="143916" y="20002"/>
                  </a:lnTo>
                  <a:lnTo>
                    <a:pt x="142887" y="17487"/>
                  </a:lnTo>
                  <a:lnTo>
                    <a:pt x="140995" y="15519"/>
                  </a:lnTo>
                  <a:lnTo>
                    <a:pt x="139319" y="13169"/>
                  </a:lnTo>
                  <a:lnTo>
                    <a:pt x="139065" y="13093"/>
                  </a:lnTo>
                  <a:lnTo>
                    <a:pt x="138887" y="13233"/>
                  </a:lnTo>
                  <a:lnTo>
                    <a:pt x="138709" y="13347"/>
                  </a:lnTo>
                  <a:lnTo>
                    <a:pt x="138620" y="13601"/>
                  </a:lnTo>
                  <a:lnTo>
                    <a:pt x="138760" y="13804"/>
                  </a:lnTo>
                  <a:lnTo>
                    <a:pt x="140335" y="15887"/>
                  </a:lnTo>
                  <a:lnTo>
                    <a:pt x="142163" y="17856"/>
                  </a:lnTo>
                  <a:lnTo>
                    <a:pt x="143256" y="20485"/>
                  </a:lnTo>
                  <a:lnTo>
                    <a:pt x="143510" y="20574"/>
                  </a:lnTo>
                  <a:lnTo>
                    <a:pt x="143725" y="20523"/>
                  </a:lnTo>
                  <a:lnTo>
                    <a:pt x="143878" y="20447"/>
                  </a:lnTo>
                  <a:lnTo>
                    <a:pt x="144005" y="20180"/>
                  </a:lnTo>
                  <a:close/>
                </a:path>
                <a:path w="161925" h="362585">
                  <a:moveTo>
                    <a:pt x="144500" y="23088"/>
                  </a:moveTo>
                  <a:lnTo>
                    <a:pt x="140792" y="18338"/>
                  </a:lnTo>
                  <a:lnTo>
                    <a:pt x="140500" y="18376"/>
                  </a:lnTo>
                  <a:lnTo>
                    <a:pt x="140385" y="18542"/>
                  </a:lnTo>
                  <a:lnTo>
                    <a:pt x="140246" y="18694"/>
                  </a:lnTo>
                  <a:lnTo>
                    <a:pt x="140271" y="18973"/>
                  </a:lnTo>
                  <a:lnTo>
                    <a:pt x="140474" y="19100"/>
                  </a:lnTo>
                  <a:lnTo>
                    <a:pt x="141770" y="20269"/>
                  </a:lnTo>
                  <a:lnTo>
                    <a:pt x="143002" y="21615"/>
                  </a:lnTo>
                  <a:lnTo>
                    <a:pt x="143687" y="23253"/>
                  </a:lnTo>
                  <a:lnTo>
                    <a:pt x="143789" y="23444"/>
                  </a:lnTo>
                  <a:lnTo>
                    <a:pt x="144030" y="23520"/>
                  </a:lnTo>
                  <a:lnTo>
                    <a:pt x="144233" y="23444"/>
                  </a:lnTo>
                  <a:lnTo>
                    <a:pt x="144424" y="23342"/>
                  </a:lnTo>
                  <a:lnTo>
                    <a:pt x="144500" y="23088"/>
                  </a:lnTo>
                  <a:close/>
                </a:path>
                <a:path w="161925" h="362585">
                  <a:moveTo>
                    <a:pt x="144881" y="27279"/>
                  </a:moveTo>
                  <a:lnTo>
                    <a:pt x="144754" y="27038"/>
                  </a:lnTo>
                  <a:lnTo>
                    <a:pt x="142913" y="23634"/>
                  </a:lnTo>
                  <a:lnTo>
                    <a:pt x="141363" y="22479"/>
                  </a:lnTo>
                  <a:lnTo>
                    <a:pt x="141160" y="22352"/>
                  </a:lnTo>
                  <a:lnTo>
                    <a:pt x="140893" y="22415"/>
                  </a:lnTo>
                  <a:lnTo>
                    <a:pt x="140804" y="22567"/>
                  </a:lnTo>
                  <a:lnTo>
                    <a:pt x="140652" y="22758"/>
                  </a:lnTo>
                  <a:lnTo>
                    <a:pt x="140703" y="23025"/>
                  </a:lnTo>
                  <a:lnTo>
                    <a:pt x="140855" y="23139"/>
                  </a:lnTo>
                  <a:lnTo>
                    <a:pt x="142367" y="24206"/>
                  </a:lnTo>
                  <a:lnTo>
                    <a:pt x="143141" y="25908"/>
                  </a:lnTo>
                  <a:lnTo>
                    <a:pt x="144170" y="27635"/>
                  </a:lnTo>
                  <a:lnTo>
                    <a:pt x="144411" y="27698"/>
                  </a:lnTo>
                  <a:lnTo>
                    <a:pt x="144614" y="27635"/>
                  </a:lnTo>
                  <a:lnTo>
                    <a:pt x="144818" y="27470"/>
                  </a:lnTo>
                  <a:lnTo>
                    <a:pt x="144881" y="27279"/>
                  </a:lnTo>
                  <a:close/>
                </a:path>
                <a:path w="161925" h="362585">
                  <a:moveTo>
                    <a:pt x="145021" y="302844"/>
                  </a:moveTo>
                  <a:lnTo>
                    <a:pt x="144767" y="302539"/>
                  </a:lnTo>
                  <a:lnTo>
                    <a:pt x="143802" y="301485"/>
                  </a:lnTo>
                  <a:lnTo>
                    <a:pt x="142887" y="300367"/>
                  </a:lnTo>
                  <a:lnTo>
                    <a:pt x="141960" y="298361"/>
                  </a:lnTo>
                  <a:lnTo>
                    <a:pt x="141871" y="298170"/>
                  </a:lnTo>
                  <a:lnTo>
                    <a:pt x="141592" y="297561"/>
                  </a:lnTo>
                  <a:lnTo>
                    <a:pt x="141503" y="297421"/>
                  </a:lnTo>
                  <a:lnTo>
                    <a:pt x="141071" y="297078"/>
                  </a:lnTo>
                  <a:lnTo>
                    <a:pt x="140474" y="297078"/>
                  </a:lnTo>
                  <a:lnTo>
                    <a:pt x="140474" y="299097"/>
                  </a:lnTo>
                  <a:lnTo>
                    <a:pt x="140182" y="298361"/>
                  </a:lnTo>
                  <a:lnTo>
                    <a:pt x="140398" y="298894"/>
                  </a:lnTo>
                  <a:lnTo>
                    <a:pt x="140474" y="299097"/>
                  </a:lnTo>
                  <a:lnTo>
                    <a:pt x="140474" y="297078"/>
                  </a:lnTo>
                  <a:lnTo>
                    <a:pt x="140195" y="297421"/>
                  </a:lnTo>
                  <a:lnTo>
                    <a:pt x="139357" y="298894"/>
                  </a:lnTo>
                  <a:lnTo>
                    <a:pt x="138049" y="300977"/>
                  </a:lnTo>
                  <a:lnTo>
                    <a:pt x="136652" y="303085"/>
                  </a:lnTo>
                  <a:lnTo>
                    <a:pt x="135255" y="305701"/>
                  </a:lnTo>
                  <a:lnTo>
                    <a:pt x="135356" y="306184"/>
                  </a:lnTo>
                  <a:lnTo>
                    <a:pt x="135890" y="306539"/>
                  </a:lnTo>
                  <a:lnTo>
                    <a:pt x="136652" y="306539"/>
                  </a:lnTo>
                  <a:lnTo>
                    <a:pt x="136855" y="306184"/>
                  </a:lnTo>
                  <a:lnTo>
                    <a:pt x="137998" y="303568"/>
                  </a:lnTo>
                  <a:lnTo>
                    <a:pt x="139738" y="301485"/>
                  </a:lnTo>
                  <a:lnTo>
                    <a:pt x="140030" y="300977"/>
                  </a:lnTo>
                  <a:lnTo>
                    <a:pt x="140779" y="299504"/>
                  </a:lnTo>
                  <a:lnTo>
                    <a:pt x="141541" y="300545"/>
                  </a:lnTo>
                  <a:lnTo>
                    <a:pt x="142087" y="302539"/>
                  </a:lnTo>
                  <a:lnTo>
                    <a:pt x="142227" y="302539"/>
                  </a:lnTo>
                  <a:lnTo>
                    <a:pt x="143548" y="303568"/>
                  </a:lnTo>
                  <a:lnTo>
                    <a:pt x="143840" y="303923"/>
                  </a:lnTo>
                  <a:lnTo>
                    <a:pt x="144348" y="303923"/>
                  </a:lnTo>
                  <a:lnTo>
                    <a:pt x="144995" y="303377"/>
                  </a:lnTo>
                  <a:lnTo>
                    <a:pt x="145021" y="302844"/>
                  </a:lnTo>
                  <a:close/>
                </a:path>
                <a:path w="161925" h="362585">
                  <a:moveTo>
                    <a:pt x="145605" y="32270"/>
                  </a:moveTo>
                  <a:lnTo>
                    <a:pt x="144767" y="29540"/>
                  </a:lnTo>
                  <a:lnTo>
                    <a:pt x="142913" y="27584"/>
                  </a:lnTo>
                  <a:lnTo>
                    <a:pt x="141325" y="25273"/>
                  </a:lnTo>
                  <a:lnTo>
                    <a:pt x="141084" y="25260"/>
                  </a:lnTo>
                  <a:lnTo>
                    <a:pt x="140893" y="25361"/>
                  </a:lnTo>
                  <a:lnTo>
                    <a:pt x="140703" y="25476"/>
                  </a:lnTo>
                  <a:lnTo>
                    <a:pt x="140652" y="25742"/>
                  </a:lnTo>
                  <a:lnTo>
                    <a:pt x="140766" y="25908"/>
                  </a:lnTo>
                  <a:lnTo>
                    <a:pt x="142189" y="27978"/>
                  </a:lnTo>
                  <a:lnTo>
                    <a:pt x="144018" y="29883"/>
                  </a:lnTo>
                  <a:lnTo>
                    <a:pt x="144805" y="32346"/>
                  </a:lnTo>
                  <a:lnTo>
                    <a:pt x="144881" y="32524"/>
                  </a:lnTo>
                  <a:lnTo>
                    <a:pt x="145084" y="32639"/>
                  </a:lnTo>
                  <a:lnTo>
                    <a:pt x="145516" y="32499"/>
                  </a:lnTo>
                  <a:lnTo>
                    <a:pt x="145605" y="32270"/>
                  </a:lnTo>
                  <a:close/>
                </a:path>
                <a:path w="161925" h="362585">
                  <a:moveTo>
                    <a:pt x="145986" y="40360"/>
                  </a:moveTo>
                  <a:lnTo>
                    <a:pt x="145846" y="40182"/>
                  </a:lnTo>
                  <a:lnTo>
                    <a:pt x="145084" y="38811"/>
                  </a:lnTo>
                  <a:lnTo>
                    <a:pt x="143865" y="37719"/>
                  </a:lnTo>
                  <a:lnTo>
                    <a:pt x="142430" y="37122"/>
                  </a:lnTo>
                  <a:lnTo>
                    <a:pt x="142201" y="37007"/>
                  </a:lnTo>
                  <a:lnTo>
                    <a:pt x="141960" y="37084"/>
                  </a:lnTo>
                  <a:lnTo>
                    <a:pt x="141782" y="37477"/>
                  </a:lnTo>
                  <a:lnTo>
                    <a:pt x="141808" y="37719"/>
                  </a:lnTo>
                  <a:lnTo>
                    <a:pt x="142024" y="37820"/>
                  </a:lnTo>
                  <a:lnTo>
                    <a:pt x="143332" y="38392"/>
                  </a:lnTo>
                  <a:lnTo>
                    <a:pt x="144513" y="39281"/>
                  </a:lnTo>
                  <a:lnTo>
                    <a:pt x="145186" y="40614"/>
                  </a:lnTo>
                  <a:lnTo>
                    <a:pt x="145300" y="40792"/>
                  </a:lnTo>
                  <a:lnTo>
                    <a:pt x="145554" y="40830"/>
                  </a:lnTo>
                  <a:lnTo>
                    <a:pt x="145923" y="40614"/>
                  </a:lnTo>
                  <a:lnTo>
                    <a:pt x="145986" y="40360"/>
                  </a:lnTo>
                  <a:close/>
                </a:path>
                <a:path w="161925" h="362585">
                  <a:moveTo>
                    <a:pt x="146545" y="46189"/>
                  </a:moveTo>
                  <a:lnTo>
                    <a:pt x="142621" y="41160"/>
                  </a:lnTo>
                  <a:lnTo>
                    <a:pt x="142367" y="41186"/>
                  </a:lnTo>
                  <a:lnTo>
                    <a:pt x="142252" y="41389"/>
                  </a:lnTo>
                  <a:lnTo>
                    <a:pt x="142113" y="41529"/>
                  </a:lnTo>
                  <a:lnTo>
                    <a:pt x="142163" y="41808"/>
                  </a:lnTo>
                  <a:lnTo>
                    <a:pt x="142367" y="41922"/>
                  </a:lnTo>
                  <a:lnTo>
                    <a:pt x="143725" y="43091"/>
                  </a:lnTo>
                  <a:lnTo>
                    <a:pt x="145148" y="44386"/>
                  </a:lnTo>
                  <a:lnTo>
                    <a:pt x="145707" y="46189"/>
                  </a:lnTo>
                  <a:lnTo>
                    <a:pt x="145783" y="46380"/>
                  </a:lnTo>
                  <a:lnTo>
                    <a:pt x="146024" y="46494"/>
                  </a:lnTo>
                  <a:lnTo>
                    <a:pt x="146456" y="46443"/>
                  </a:lnTo>
                  <a:lnTo>
                    <a:pt x="146545" y="46189"/>
                  </a:lnTo>
                  <a:close/>
                </a:path>
                <a:path w="161925" h="362585">
                  <a:moveTo>
                    <a:pt x="146735" y="50165"/>
                  </a:moveTo>
                  <a:lnTo>
                    <a:pt x="146697" y="49936"/>
                  </a:lnTo>
                  <a:lnTo>
                    <a:pt x="145694" y="47713"/>
                  </a:lnTo>
                  <a:lnTo>
                    <a:pt x="144119" y="45491"/>
                  </a:lnTo>
                  <a:lnTo>
                    <a:pt x="141732" y="44538"/>
                  </a:lnTo>
                  <a:lnTo>
                    <a:pt x="141541" y="44437"/>
                  </a:lnTo>
                  <a:lnTo>
                    <a:pt x="141312" y="44488"/>
                  </a:lnTo>
                  <a:lnTo>
                    <a:pt x="141084" y="44856"/>
                  </a:lnTo>
                  <a:lnTo>
                    <a:pt x="141122" y="45123"/>
                  </a:lnTo>
                  <a:lnTo>
                    <a:pt x="141325" y="45250"/>
                  </a:lnTo>
                  <a:lnTo>
                    <a:pt x="143535" y="46101"/>
                  </a:lnTo>
                  <a:lnTo>
                    <a:pt x="144995" y="48145"/>
                  </a:lnTo>
                  <a:lnTo>
                    <a:pt x="145948" y="50215"/>
                  </a:lnTo>
                  <a:lnTo>
                    <a:pt x="146050" y="50457"/>
                  </a:lnTo>
                  <a:lnTo>
                    <a:pt x="146291" y="50520"/>
                  </a:lnTo>
                  <a:lnTo>
                    <a:pt x="146481" y="50457"/>
                  </a:lnTo>
                  <a:lnTo>
                    <a:pt x="146697" y="50393"/>
                  </a:lnTo>
                  <a:lnTo>
                    <a:pt x="146735" y="50165"/>
                  </a:lnTo>
                  <a:close/>
                </a:path>
                <a:path w="161925" h="362585">
                  <a:moveTo>
                    <a:pt x="147802" y="245249"/>
                  </a:moveTo>
                  <a:lnTo>
                    <a:pt x="146812" y="245249"/>
                  </a:lnTo>
                  <a:lnTo>
                    <a:pt x="147002" y="245541"/>
                  </a:lnTo>
                  <a:lnTo>
                    <a:pt x="147459" y="245541"/>
                  </a:lnTo>
                  <a:lnTo>
                    <a:pt x="147802" y="245249"/>
                  </a:lnTo>
                  <a:close/>
                </a:path>
                <a:path w="161925" h="362585">
                  <a:moveTo>
                    <a:pt x="153250" y="303974"/>
                  </a:moveTo>
                  <a:lnTo>
                    <a:pt x="153200" y="303479"/>
                  </a:lnTo>
                  <a:lnTo>
                    <a:pt x="150152" y="300901"/>
                  </a:lnTo>
                  <a:lnTo>
                    <a:pt x="147891" y="298081"/>
                  </a:lnTo>
                  <a:lnTo>
                    <a:pt x="145326" y="295579"/>
                  </a:lnTo>
                  <a:lnTo>
                    <a:pt x="145021" y="295236"/>
                  </a:lnTo>
                  <a:lnTo>
                    <a:pt x="144513" y="295224"/>
                  </a:lnTo>
                  <a:lnTo>
                    <a:pt x="144183" y="295490"/>
                  </a:lnTo>
                  <a:lnTo>
                    <a:pt x="143865" y="295821"/>
                  </a:lnTo>
                  <a:lnTo>
                    <a:pt x="143827" y="296341"/>
                  </a:lnTo>
                  <a:lnTo>
                    <a:pt x="144106" y="296659"/>
                  </a:lnTo>
                  <a:lnTo>
                    <a:pt x="146812" y="299097"/>
                  </a:lnTo>
                  <a:lnTo>
                    <a:pt x="148920" y="302158"/>
                  </a:lnTo>
                  <a:lnTo>
                    <a:pt x="151815" y="304406"/>
                  </a:lnTo>
                  <a:lnTo>
                    <a:pt x="152158" y="304736"/>
                  </a:lnTo>
                  <a:lnTo>
                    <a:pt x="152704" y="304609"/>
                  </a:lnTo>
                  <a:lnTo>
                    <a:pt x="152908" y="304317"/>
                  </a:lnTo>
                  <a:lnTo>
                    <a:pt x="153250" y="303974"/>
                  </a:lnTo>
                  <a:close/>
                </a:path>
                <a:path w="161925" h="362585">
                  <a:moveTo>
                    <a:pt x="153517" y="126453"/>
                  </a:moveTo>
                  <a:lnTo>
                    <a:pt x="153428" y="124752"/>
                  </a:lnTo>
                  <a:lnTo>
                    <a:pt x="153098" y="123240"/>
                  </a:lnTo>
                  <a:lnTo>
                    <a:pt x="152273" y="122008"/>
                  </a:lnTo>
                  <a:lnTo>
                    <a:pt x="152184" y="121818"/>
                  </a:lnTo>
                  <a:lnTo>
                    <a:pt x="151904" y="121729"/>
                  </a:lnTo>
                  <a:lnTo>
                    <a:pt x="151726" y="121856"/>
                  </a:lnTo>
                  <a:lnTo>
                    <a:pt x="151536" y="121945"/>
                  </a:lnTo>
                  <a:lnTo>
                    <a:pt x="151472" y="122212"/>
                  </a:lnTo>
                  <a:lnTo>
                    <a:pt x="151574" y="122389"/>
                  </a:lnTo>
                  <a:lnTo>
                    <a:pt x="152349" y="123545"/>
                  </a:lnTo>
                  <a:lnTo>
                    <a:pt x="152615" y="124942"/>
                  </a:lnTo>
                  <a:lnTo>
                    <a:pt x="152692" y="126301"/>
                  </a:lnTo>
                  <a:lnTo>
                    <a:pt x="152742" y="126517"/>
                  </a:lnTo>
                  <a:lnTo>
                    <a:pt x="152920" y="126695"/>
                  </a:lnTo>
                  <a:lnTo>
                    <a:pt x="153162" y="126669"/>
                  </a:lnTo>
                  <a:lnTo>
                    <a:pt x="153377" y="126669"/>
                  </a:lnTo>
                  <a:lnTo>
                    <a:pt x="153517" y="126453"/>
                  </a:lnTo>
                  <a:close/>
                </a:path>
                <a:path w="161925" h="362585">
                  <a:moveTo>
                    <a:pt x="153543" y="64566"/>
                  </a:moveTo>
                  <a:lnTo>
                    <a:pt x="153174" y="64198"/>
                  </a:lnTo>
                  <a:lnTo>
                    <a:pt x="152311" y="64198"/>
                  </a:lnTo>
                  <a:lnTo>
                    <a:pt x="151955" y="64566"/>
                  </a:lnTo>
                  <a:lnTo>
                    <a:pt x="151955" y="65024"/>
                  </a:lnTo>
                  <a:lnTo>
                    <a:pt x="151955" y="67233"/>
                  </a:lnTo>
                  <a:lnTo>
                    <a:pt x="152311" y="67627"/>
                  </a:lnTo>
                  <a:lnTo>
                    <a:pt x="153174" y="67627"/>
                  </a:lnTo>
                  <a:lnTo>
                    <a:pt x="153543" y="67233"/>
                  </a:lnTo>
                  <a:lnTo>
                    <a:pt x="153543" y="64566"/>
                  </a:lnTo>
                  <a:close/>
                </a:path>
                <a:path w="161925" h="362585">
                  <a:moveTo>
                    <a:pt x="155994" y="302514"/>
                  </a:moveTo>
                  <a:lnTo>
                    <a:pt x="151320" y="293916"/>
                  </a:lnTo>
                  <a:lnTo>
                    <a:pt x="150888" y="293636"/>
                  </a:lnTo>
                  <a:lnTo>
                    <a:pt x="149999" y="293814"/>
                  </a:lnTo>
                  <a:lnTo>
                    <a:pt x="149745" y="294246"/>
                  </a:lnTo>
                  <a:lnTo>
                    <a:pt x="149834" y="294665"/>
                  </a:lnTo>
                  <a:lnTo>
                    <a:pt x="150545" y="297916"/>
                  </a:lnTo>
                  <a:lnTo>
                    <a:pt x="152247" y="300939"/>
                  </a:lnTo>
                  <a:lnTo>
                    <a:pt x="154825" y="303618"/>
                  </a:lnTo>
                  <a:lnTo>
                    <a:pt x="155346" y="303631"/>
                  </a:lnTo>
                  <a:lnTo>
                    <a:pt x="155638" y="303301"/>
                  </a:lnTo>
                  <a:lnTo>
                    <a:pt x="155968" y="303009"/>
                  </a:lnTo>
                  <a:lnTo>
                    <a:pt x="155994" y="302514"/>
                  </a:lnTo>
                  <a:close/>
                </a:path>
                <a:path w="161925" h="362585">
                  <a:moveTo>
                    <a:pt x="156197" y="60286"/>
                  </a:moveTo>
                  <a:lnTo>
                    <a:pt x="155841" y="59905"/>
                  </a:lnTo>
                  <a:lnTo>
                    <a:pt x="154990" y="59905"/>
                  </a:lnTo>
                  <a:lnTo>
                    <a:pt x="154609" y="60286"/>
                  </a:lnTo>
                  <a:lnTo>
                    <a:pt x="154609" y="60744"/>
                  </a:lnTo>
                  <a:lnTo>
                    <a:pt x="154609" y="64046"/>
                  </a:lnTo>
                  <a:lnTo>
                    <a:pt x="154990" y="64439"/>
                  </a:lnTo>
                  <a:lnTo>
                    <a:pt x="155841" y="64439"/>
                  </a:lnTo>
                  <a:lnTo>
                    <a:pt x="156197" y="64046"/>
                  </a:lnTo>
                  <a:lnTo>
                    <a:pt x="156197" y="60286"/>
                  </a:lnTo>
                  <a:close/>
                </a:path>
                <a:path w="161925" h="362585">
                  <a:moveTo>
                    <a:pt x="157568" y="131457"/>
                  </a:moveTo>
                  <a:lnTo>
                    <a:pt x="157530" y="131229"/>
                  </a:lnTo>
                  <a:lnTo>
                    <a:pt x="157353" y="129032"/>
                  </a:lnTo>
                  <a:lnTo>
                    <a:pt x="156705" y="126936"/>
                  </a:lnTo>
                  <a:lnTo>
                    <a:pt x="155714" y="124942"/>
                  </a:lnTo>
                  <a:lnTo>
                    <a:pt x="155625" y="124752"/>
                  </a:lnTo>
                  <a:lnTo>
                    <a:pt x="155371" y="124675"/>
                  </a:lnTo>
                  <a:lnTo>
                    <a:pt x="155168" y="124752"/>
                  </a:lnTo>
                  <a:lnTo>
                    <a:pt x="154990" y="124853"/>
                  </a:lnTo>
                  <a:lnTo>
                    <a:pt x="154889" y="125095"/>
                  </a:lnTo>
                  <a:lnTo>
                    <a:pt x="154990" y="125298"/>
                  </a:lnTo>
                  <a:lnTo>
                    <a:pt x="155968" y="127139"/>
                  </a:lnTo>
                  <a:lnTo>
                    <a:pt x="156540" y="129209"/>
                  </a:lnTo>
                  <a:lnTo>
                    <a:pt x="156730" y="131292"/>
                  </a:lnTo>
                  <a:lnTo>
                    <a:pt x="156743" y="131521"/>
                  </a:lnTo>
                  <a:lnTo>
                    <a:pt x="156933" y="131673"/>
                  </a:lnTo>
                  <a:lnTo>
                    <a:pt x="157403" y="131648"/>
                  </a:lnTo>
                  <a:lnTo>
                    <a:pt x="157568" y="131457"/>
                  </a:lnTo>
                  <a:close/>
                </a:path>
                <a:path w="161925" h="362585">
                  <a:moveTo>
                    <a:pt x="161632" y="304253"/>
                  </a:moveTo>
                  <a:lnTo>
                    <a:pt x="161594" y="303733"/>
                  </a:lnTo>
                  <a:lnTo>
                    <a:pt x="156870" y="298221"/>
                  </a:lnTo>
                  <a:lnTo>
                    <a:pt x="152806" y="292544"/>
                  </a:lnTo>
                  <a:lnTo>
                    <a:pt x="150279" y="286232"/>
                  </a:lnTo>
                  <a:lnTo>
                    <a:pt x="150126" y="276961"/>
                  </a:lnTo>
                  <a:lnTo>
                    <a:pt x="150164" y="276720"/>
                  </a:lnTo>
                  <a:lnTo>
                    <a:pt x="149733" y="250063"/>
                  </a:lnTo>
                  <a:lnTo>
                    <a:pt x="149225" y="198221"/>
                  </a:lnTo>
                  <a:lnTo>
                    <a:pt x="149034" y="177761"/>
                  </a:lnTo>
                  <a:lnTo>
                    <a:pt x="148450" y="154432"/>
                  </a:lnTo>
                  <a:lnTo>
                    <a:pt x="148450" y="273278"/>
                  </a:lnTo>
                  <a:lnTo>
                    <a:pt x="148132" y="272592"/>
                  </a:lnTo>
                  <a:lnTo>
                    <a:pt x="147256" y="270294"/>
                  </a:lnTo>
                  <a:lnTo>
                    <a:pt x="148132" y="269925"/>
                  </a:lnTo>
                  <a:lnTo>
                    <a:pt x="148221" y="269684"/>
                  </a:lnTo>
                  <a:lnTo>
                    <a:pt x="148297" y="269455"/>
                  </a:lnTo>
                  <a:lnTo>
                    <a:pt x="148132" y="269074"/>
                  </a:lnTo>
                  <a:lnTo>
                    <a:pt x="146697" y="266090"/>
                  </a:lnTo>
                  <a:lnTo>
                    <a:pt x="145719" y="262966"/>
                  </a:lnTo>
                  <a:lnTo>
                    <a:pt x="144564" y="260362"/>
                  </a:lnTo>
                  <a:lnTo>
                    <a:pt x="145999" y="261899"/>
                  </a:lnTo>
                  <a:lnTo>
                    <a:pt x="146227" y="262191"/>
                  </a:lnTo>
                  <a:lnTo>
                    <a:pt x="146697" y="262191"/>
                  </a:lnTo>
                  <a:lnTo>
                    <a:pt x="147002" y="261899"/>
                  </a:lnTo>
                  <a:lnTo>
                    <a:pt x="147370" y="261645"/>
                  </a:lnTo>
                  <a:lnTo>
                    <a:pt x="147421" y="261137"/>
                  </a:lnTo>
                  <a:lnTo>
                    <a:pt x="147154" y="260781"/>
                  </a:lnTo>
                  <a:lnTo>
                    <a:pt x="144272" y="257746"/>
                  </a:lnTo>
                  <a:lnTo>
                    <a:pt x="144145" y="257619"/>
                  </a:lnTo>
                  <a:lnTo>
                    <a:pt x="142862" y="256463"/>
                  </a:lnTo>
                  <a:lnTo>
                    <a:pt x="142722" y="256108"/>
                  </a:lnTo>
                  <a:lnTo>
                    <a:pt x="141503" y="251980"/>
                  </a:lnTo>
                  <a:lnTo>
                    <a:pt x="138277" y="249389"/>
                  </a:lnTo>
                  <a:lnTo>
                    <a:pt x="137693" y="247446"/>
                  </a:lnTo>
                  <a:lnTo>
                    <a:pt x="137134" y="246176"/>
                  </a:lnTo>
                  <a:lnTo>
                    <a:pt x="137134" y="248424"/>
                  </a:lnTo>
                  <a:lnTo>
                    <a:pt x="135851" y="248424"/>
                  </a:lnTo>
                  <a:lnTo>
                    <a:pt x="135877" y="245275"/>
                  </a:lnTo>
                  <a:lnTo>
                    <a:pt x="136982" y="247878"/>
                  </a:lnTo>
                  <a:lnTo>
                    <a:pt x="137134" y="248424"/>
                  </a:lnTo>
                  <a:lnTo>
                    <a:pt x="137134" y="246176"/>
                  </a:lnTo>
                  <a:lnTo>
                    <a:pt x="135890" y="243332"/>
                  </a:lnTo>
                  <a:lnTo>
                    <a:pt x="136194" y="207314"/>
                  </a:lnTo>
                  <a:lnTo>
                    <a:pt x="136385" y="207759"/>
                  </a:lnTo>
                  <a:lnTo>
                    <a:pt x="138988" y="212483"/>
                  </a:lnTo>
                  <a:lnTo>
                    <a:pt x="139090" y="212674"/>
                  </a:lnTo>
                  <a:lnTo>
                    <a:pt x="141008" y="215569"/>
                  </a:lnTo>
                  <a:lnTo>
                    <a:pt x="142443" y="220408"/>
                  </a:lnTo>
                  <a:lnTo>
                    <a:pt x="142163" y="220548"/>
                  </a:lnTo>
                  <a:lnTo>
                    <a:pt x="142049" y="220789"/>
                  </a:lnTo>
                  <a:lnTo>
                    <a:pt x="142163" y="220980"/>
                  </a:lnTo>
                  <a:lnTo>
                    <a:pt x="145948" y="231381"/>
                  </a:lnTo>
                  <a:lnTo>
                    <a:pt x="147129" y="239280"/>
                  </a:lnTo>
                  <a:lnTo>
                    <a:pt x="146951" y="241554"/>
                  </a:lnTo>
                  <a:lnTo>
                    <a:pt x="147104" y="242849"/>
                  </a:lnTo>
                  <a:lnTo>
                    <a:pt x="146824" y="242417"/>
                  </a:lnTo>
                  <a:lnTo>
                    <a:pt x="145262" y="240957"/>
                  </a:lnTo>
                  <a:lnTo>
                    <a:pt x="144272" y="239102"/>
                  </a:lnTo>
                  <a:lnTo>
                    <a:pt x="143979" y="238645"/>
                  </a:lnTo>
                  <a:lnTo>
                    <a:pt x="144094" y="239102"/>
                  </a:lnTo>
                  <a:lnTo>
                    <a:pt x="144272" y="239483"/>
                  </a:lnTo>
                  <a:lnTo>
                    <a:pt x="143471" y="237807"/>
                  </a:lnTo>
                  <a:lnTo>
                    <a:pt x="142138" y="238645"/>
                  </a:lnTo>
                  <a:lnTo>
                    <a:pt x="142608" y="239483"/>
                  </a:lnTo>
                  <a:lnTo>
                    <a:pt x="142811" y="239890"/>
                  </a:lnTo>
                  <a:lnTo>
                    <a:pt x="142976" y="240957"/>
                  </a:lnTo>
                  <a:lnTo>
                    <a:pt x="143687" y="243776"/>
                  </a:lnTo>
                  <a:lnTo>
                    <a:pt x="145046" y="247180"/>
                  </a:lnTo>
                  <a:lnTo>
                    <a:pt x="144818" y="247459"/>
                  </a:lnTo>
                  <a:lnTo>
                    <a:pt x="144970" y="247688"/>
                  </a:lnTo>
                  <a:lnTo>
                    <a:pt x="145478" y="248767"/>
                  </a:lnTo>
                  <a:lnTo>
                    <a:pt x="145999" y="250964"/>
                  </a:lnTo>
                  <a:lnTo>
                    <a:pt x="146113" y="251409"/>
                  </a:lnTo>
                  <a:lnTo>
                    <a:pt x="146215" y="251929"/>
                  </a:lnTo>
                  <a:lnTo>
                    <a:pt x="146862" y="251929"/>
                  </a:lnTo>
                  <a:lnTo>
                    <a:pt x="147142" y="253644"/>
                  </a:lnTo>
                  <a:lnTo>
                    <a:pt x="147561" y="255892"/>
                  </a:lnTo>
                  <a:lnTo>
                    <a:pt x="147281" y="258064"/>
                  </a:lnTo>
                  <a:lnTo>
                    <a:pt x="147320" y="260477"/>
                  </a:lnTo>
                  <a:lnTo>
                    <a:pt x="147510" y="260680"/>
                  </a:lnTo>
                  <a:lnTo>
                    <a:pt x="147726" y="260680"/>
                  </a:lnTo>
                  <a:lnTo>
                    <a:pt x="147929" y="260642"/>
                  </a:lnTo>
                  <a:lnTo>
                    <a:pt x="148132" y="260477"/>
                  </a:lnTo>
                  <a:lnTo>
                    <a:pt x="148132" y="258368"/>
                  </a:lnTo>
                  <a:lnTo>
                    <a:pt x="148158" y="256463"/>
                  </a:lnTo>
                  <a:lnTo>
                    <a:pt x="148094" y="254584"/>
                  </a:lnTo>
                  <a:lnTo>
                    <a:pt x="147929" y="251968"/>
                  </a:lnTo>
                  <a:lnTo>
                    <a:pt x="147688" y="251536"/>
                  </a:lnTo>
                  <a:lnTo>
                    <a:pt x="147764" y="251409"/>
                  </a:lnTo>
                  <a:lnTo>
                    <a:pt x="146659" y="247497"/>
                  </a:lnTo>
                  <a:lnTo>
                    <a:pt x="145402" y="243268"/>
                  </a:lnTo>
                  <a:lnTo>
                    <a:pt x="143637" y="241477"/>
                  </a:lnTo>
                  <a:lnTo>
                    <a:pt x="145376" y="243217"/>
                  </a:lnTo>
                  <a:lnTo>
                    <a:pt x="146646" y="245021"/>
                  </a:lnTo>
                  <a:lnTo>
                    <a:pt x="148069" y="245021"/>
                  </a:lnTo>
                  <a:lnTo>
                    <a:pt x="148120" y="250050"/>
                  </a:lnTo>
                  <a:lnTo>
                    <a:pt x="148450" y="273278"/>
                  </a:lnTo>
                  <a:lnTo>
                    <a:pt x="148450" y="154432"/>
                  </a:lnTo>
                  <a:lnTo>
                    <a:pt x="148056" y="138709"/>
                  </a:lnTo>
                  <a:lnTo>
                    <a:pt x="148056" y="244271"/>
                  </a:lnTo>
                  <a:lnTo>
                    <a:pt x="147916" y="244094"/>
                  </a:lnTo>
                  <a:lnTo>
                    <a:pt x="148043" y="243954"/>
                  </a:lnTo>
                  <a:lnTo>
                    <a:pt x="148056" y="244271"/>
                  </a:lnTo>
                  <a:lnTo>
                    <a:pt x="148056" y="138709"/>
                  </a:lnTo>
                  <a:lnTo>
                    <a:pt x="148043" y="138201"/>
                  </a:lnTo>
                  <a:lnTo>
                    <a:pt x="148043" y="243814"/>
                  </a:lnTo>
                  <a:lnTo>
                    <a:pt x="147624" y="240550"/>
                  </a:lnTo>
                  <a:lnTo>
                    <a:pt x="147980" y="237680"/>
                  </a:lnTo>
                  <a:lnTo>
                    <a:pt x="148043" y="243814"/>
                  </a:lnTo>
                  <a:lnTo>
                    <a:pt x="148043" y="138201"/>
                  </a:lnTo>
                  <a:lnTo>
                    <a:pt x="147980" y="135661"/>
                  </a:lnTo>
                  <a:lnTo>
                    <a:pt x="147980" y="237324"/>
                  </a:lnTo>
                  <a:lnTo>
                    <a:pt x="145923" y="229590"/>
                  </a:lnTo>
                  <a:lnTo>
                    <a:pt x="144665" y="225132"/>
                  </a:lnTo>
                  <a:lnTo>
                    <a:pt x="143319" y="221729"/>
                  </a:lnTo>
                  <a:lnTo>
                    <a:pt x="145516" y="224815"/>
                  </a:lnTo>
                  <a:lnTo>
                    <a:pt x="146545" y="229641"/>
                  </a:lnTo>
                  <a:lnTo>
                    <a:pt x="146596" y="229920"/>
                  </a:lnTo>
                  <a:lnTo>
                    <a:pt x="146685" y="230327"/>
                  </a:lnTo>
                  <a:lnTo>
                    <a:pt x="147091" y="230632"/>
                  </a:lnTo>
                  <a:lnTo>
                    <a:pt x="147904" y="230632"/>
                  </a:lnTo>
                  <a:lnTo>
                    <a:pt x="147980" y="237324"/>
                  </a:lnTo>
                  <a:lnTo>
                    <a:pt x="147980" y="135661"/>
                  </a:lnTo>
                  <a:lnTo>
                    <a:pt x="148869" y="129755"/>
                  </a:lnTo>
                  <a:lnTo>
                    <a:pt x="148717" y="123418"/>
                  </a:lnTo>
                  <a:lnTo>
                    <a:pt x="148361" y="123063"/>
                  </a:lnTo>
                  <a:lnTo>
                    <a:pt x="147904" y="123063"/>
                  </a:lnTo>
                  <a:lnTo>
                    <a:pt x="147904" y="228841"/>
                  </a:lnTo>
                  <a:lnTo>
                    <a:pt x="146024" y="223570"/>
                  </a:lnTo>
                  <a:lnTo>
                    <a:pt x="144665" y="220027"/>
                  </a:lnTo>
                  <a:lnTo>
                    <a:pt x="146354" y="221869"/>
                  </a:lnTo>
                  <a:lnTo>
                    <a:pt x="146875" y="221869"/>
                  </a:lnTo>
                  <a:lnTo>
                    <a:pt x="147205" y="221602"/>
                  </a:lnTo>
                  <a:lnTo>
                    <a:pt x="147535" y="221284"/>
                  </a:lnTo>
                  <a:lnTo>
                    <a:pt x="147535" y="220789"/>
                  </a:lnTo>
                  <a:lnTo>
                    <a:pt x="143725" y="216763"/>
                  </a:lnTo>
                  <a:lnTo>
                    <a:pt x="142392" y="214566"/>
                  </a:lnTo>
                  <a:lnTo>
                    <a:pt x="143535" y="214541"/>
                  </a:lnTo>
                  <a:lnTo>
                    <a:pt x="142328" y="214452"/>
                  </a:lnTo>
                  <a:lnTo>
                    <a:pt x="142252" y="214274"/>
                  </a:lnTo>
                  <a:lnTo>
                    <a:pt x="143916" y="214350"/>
                  </a:lnTo>
                  <a:lnTo>
                    <a:pt x="144894" y="214071"/>
                  </a:lnTo>
                  <a:lnTo>
                    <a:pt x="145059" y="214071"/>
                  </a:lnTo>
                  <a:lnTo>
                    <a:pt x="145453" y="213588"/>
                  </a:lnTo>
                  <a:lnTo>
                    <a:pt x="145694" y="213182"/>
                  </a:lnTo>
                  <a:lnTo>
                    <a:pt x="146951" y="210769"/>
                  </a:lnTo>
                  <a:lnTo>
                    <a:pt x="147701" y="208381"/>
                  </a:lnTo>
                  <a:lnTo>
                    <a:pt x="147904" y="228841"/>
                  </a:lnTo>
                  <a:lnTo>
                    <a:pt x="147904" y="123063"/>
                  </a:lnTo>
                  <a:lnTo>
                    <a:pt x="147650" y="123063"/>
                  </a:lnTo>
                  <a:lnTo>
                    <a:pt x="147650" y="203530"/>
                  </a:lnTo>
                  <a:lnTo>
                    <a:pt x="146951" y="207810"/>
                  </a:lnTo>
                  <a:lnTo>
                    <a:pt x="146253" y="210515"/>
                  </a:lnTo>
                  <a:lnTo>
                    <a:pt x="144957" y="212902"/>
                  </a:lnTo>
                  <a:lnTo>
                    <a:pt x="144881" y="213042"/>
                  </a:lnTo>
                  <a:lnTo>
                    <a:pt x="144373" y="213588"/>
                  </a:lnTo>
                  <a:lnTo>
                    <a:pt x="143637" y="213588"/>
                  </a:lnTo>
                  <a:lnTo>
                    <a:pt x="143040" y="214071"/>
                  </a:lnTo>
                  <a:lnTo>
                    <a:pt x="142392" y="214071"/>
                  </a:lnTo>
                  <a:lnTo>
                    <a:pt x="142087" y="213893"/>
                  </a:lnTo>
                  <a:lnTo>
                    <a:pt x="141706" y="213042"/>
                  </a:lnTo>
                  <a:lnTo>
                    <a:pt x="144881" y="213042"/>
                  </a:lnTo>
                  <a:lnTo>
                    <a:pt x="144881" y="212902"/>
                  </a:lnTo>
                  <a:lnTo>
                    <a:pt x="141643" y="212902"/>
                  </a:lnTo>
                  <a:lnTo>
                    <a:pt x="141249" y="212001"/>
                  </a:lnTo>
                  <a:lnTo>
                    <a:pt x="141249" y="212674"/>
                  </a:lnTo>
                  <a:lnTo>
                    <a:pt x="141236" y="215887"/>
                  </a:lnTo>
                  <a:lnTo>
                    <a:pt x="140804" y="214376"/>
                  </a:lnTo>
                  <a:lnTo>
                    <a:pt x="141147" y="215531"/>
                  </a:lnTo>
                  <a:lnTo>
                    <a:pt x="141236" y="215887"/>
                  </a:lnTo>
                  <a:lnTo>
                    <a:pt x="141236" y="212661"/>
                  </a:lnTo>
                  <a:lnTo>
                    <a:pt x="138328" y="208114"/>
                  </a:lnTo>
                  <a:lnTo>
                    <a:pt x="141135" y="212483"/>
                  </a:lnTo>
                  <a:lnTo>
                    <a:pt x="141249" y="212674"/>
                  </a:lnTo>
                  <a:lnTo>
                    <a:pt x="141249" y="212001"/>
                  </a:lnTo>
                  <a:lnTo>
                    <a:pt x="141109" y="211670"/>
                  </a:lnTo>
                  <a:lnTo>
                    <a:pt x="138252" y="206400"/>
                  </a:lnTo>
                  <a:lnTo>
                    <a:pt x="138137" y="206184"/>
                  </a:lnTo>
                  <a:lnTo>
                    <a:pt x="137528" y="205409"/>
                  </a:lnTo>
                  <a:lnTo>
                    <a:pt x="137528" y="206298"/>
                  </a:lnTo>
                  <a:lnTo>
                    <a:pt x="137464" y="206705"/>
                  </a:lnTo>
                  <a:lnTo>
                    <a:pt x="137452" y="206184"/>
                  </a:lnTo>
                  <a:lnTo>
                    <a:pt x="137528" y="205409"/>
                  </a:lnTo>
                  <a:lnTo>
                    <a:pt x="136207" y="205320"/>
                  </a:lnTo>
                  <a:lnTo>
                    <a:pt x="136220" y="204711"/>
                  </a:lnTo>
                  <a:lnTo>
                    <a:pt x="136309" y="179044"/>
                  </a:lnTo>
                  <a:lnTo>
                    <a:pt x="139255" y="184404"/>
                  </a:lnTo>
                  <a:lnTo>
                    <a:pt x="142976" y="190004"/>
                  </a:lnTo>
                  <a:lnTo>
                    <a:pt x="143929" y="191858"/>
                  </a:lnTo>
                  <a:lnTo>
                    <a:pt x="143497" y="191363"/>
                  </a:lnTo>
                  <a:lnTo>
                    <a:pt x="142430" y="191363"/>
                  </a:lnTo>
                  <a:lnTo>
                    <a:pt x="143700" y="193014"/>
                  </a:lnTo>
                  <a:lnTo>
                    <a:pt x="145046" y="194627"/>
                  </a:lnTo>
                  <a:lnTo>
                    <a:pt x="145948" y="196443"/>
                  </a:lnTo>
                  <a:lnTo>
                    <a:pt x="147180" y="199009"/>
                  </a:lnTo>
                  <a:lnTo>
                    <a:pt x="146596" y="199669"/>
                  </a:lnTo>
                  <a:lnTo>
                    <a:pt x="146532" y="200126"/>
                  </a:lnTo>
                  <a:lnTo>
                    <a:pt x="146723" y="200380"/>
                  </a:lnTo>
                  <a:lnTo>
                    <a:pt x="146354" y="200380"/>
                  </a:lnTo>
                  <a:lnTo>
                    <a:pt x="147434" y="200685"/>
                  </a:lnTo>
                  <a:lnTo>
                    <a:pt x="147586" y="200685"/>
                  </a:lnTo>
                  <a:lnTo>
                    <a:pt x="147624" y="200863"/>
                  </a:lnTo>
                  <a:lnTo>
                    <a:pt x="147650" y="203530"/>
                  </a:lnTo>
                  <a:lnTo>
                    <a:pt x="147650" y="123063"/>
                  </a:lnTo>
                  <a:lnTo>
                    <a:pt x="147574" y="194881"/>
                  </a:lnTo>
                  <a:lnTo>
                    <a:pt x="143675" y="188429"/>
                  </a:lnTo>
                  <a:lnTo>
                    <a:pt x="142646" y="186817"/>
                  </a:lnTo>
                  <a:lnTo>
                    <a:pt x="142836" y="186994"/>
                  </a:lnTo>
                  <a:lnTo>
                    <a:pt x="144500" y="189217"/>
                  </a:lnTo>
                  <a:lnTo>
                    <a:pt x="146735" y="190792"/>
                  </a:lnTo>
                  <a:lnTo>
                    <a:pt x="146913" y="190906"/>
                  </a:lnTo>
                  <a:lnTo>
                    <a:pt x="147154" y="190906"/>
                  </a:lnTo>
                  <a:lnTo>
                    <a:pt x="147434" y="190512"/>
                  </a:lnTo>
                  <a:lnTo>
                    <a:pt x="147408" y="190296"/>
                  </a:lnTo>
                  <a:lnTo>
                    <a:pt x="147231" y="190144"/>
                  </a:lnTo>
                  <a:lnTo>
                    <a:pt x="144995" y="188595"/>
                  </a:lnTo>
                  <a:lnTo>
                    <a:pt x="144005" y="187185"/>
                  </a:lnTo>
                  <a:lnTo>
                    <a:pt x="147269" y="188061"/>
                  </a:lnTo>
                  <a:lnTo>
                    <a:pt x="147510" y="188188"/>
                  </a:lnTo>
                  <a:lnTo>
                    <a:pt x="147574" y="194881"/>
                  </a:lnTo>
                  <a:lnTo>
                    <a:pt x="147574" y="123063"/>
                  </a:lnTo>
                  <a:lnTo>
                    <a:pt x="147142" y="123418"/>
                  </a:lnTo>
                  <a:lnTo>
                    <a:pt x="147142" y="123850"/>
                  </a:lnTo>
                  <a:lnTo>
                    <a:pt x="147332" y="129463"/>
                  </a:lnTo>
                  <a:lnTo>
                    <a:pt x="146634" y="133451"/>
                  </a:lnTo>
                  <a:lnTo>
                    <a:pt x="146634" y="146075"/>
                  </a:lnTo>
                  <a:lnTo>
                    <a:pt x="143675" y="139128"/>
                  </a:lnTo>
                  <a:lnTo>
                    <a:pt x="144386" y="139700"/>
                  </a:lnTo>
                  <a:lnTo>
                    <a:pt x="144564" y="139839"/>
                  </a:lnTo>
                  <a:lnTo>
                    <a:pt x="145021" y="140665"/>
                  </a:lnTo>
                  <a:lnTo>
                    <a:pt x="145135" y="140906"/>
                  </a:lnTo>
                  <a:lnTo>
                    <a:pt x="145415" y="141249"/>
                  </a:lnTo>
                  <a:lnTo>
                    <a:pt x="145821" y="141249"/>
                  </a:lnTo>
                  <a:lnTo>
                    <a:pt x="146494" y="140906"/>
                  </a:lnTo>
                  <a:lnTo>
                    <a:pt x="146634" y="146075"/>
                  </a:lnTo>
                  <a:lnTo>
                    <a:pt x="146634" y="133451"/>
                  </a:lnTo>
                  <a:lnTo>
                    <a:pt x="146481" y="134327"/>
                  </a:lnTo>
                  <a:lnTo>
                    <a:pt x="146481" y="139979"/>
                  </a:lnTo>
                  <a:lnTo>
                    <a:pt x="145884" y="140258"/>
                  </a:lnTo>
                  <a:lnTo>
                    <a:pt x="146456" y="139979"/>
                  </a:lnTo>
                  <a:lnTo>
                    <a:pt x="145503" y="138493"/>
                  </a:lnTo>
                  <a:lnTo>
                    <a:pt x="146278" y="139700"/>
                  </a:lnTo>
                  <a:lnTo>
                    <a:pt x="146075" y="139128"/>
                  </a:lnTo>
                  <a:lnTo>
                    <a:pt x="144653" y="136791"/>
                  </a:lnTo>
                  <a:lnTo>
                    <a:pt x="144538" y="136601"/>
                  </a:lnTo>
                  <a:lnTo>
                    <a:pt x="144411" y="135394"/>
                  </a:lnTo>
                  <a:lnTo>
                    <a:pt x="144399" y="135191"/>
                  </a:lnTo>
                  <a:lnTo>
                    <a:pt x="145161" y="136309"/>
                  </a:lnTo>
                  <a:lnTo>
                    <a:pt x="145821" y="137096"/>
                  </a:lnTo>
                  <a:lnTo>
                    <a:pt x="146189" y="137502"/>
                  </a:lnTo>
                  <a:lnTo>
                    <a:pt x="146380" y="137680"/>
                  </a:lnTo>
                  <a:lnTo>
                    <a:pt x="146481" y="139979"/>
                  </a:lnTo>
                  <a:lnTo>
                    <a:pt x="146481" y="134327"/>
                  </a:lnTo>
                  <a:lnTo>
                    <a:pt x="146431" y="134607"/>
                  </a:lnTo>
                  <a:lnTo>
                    <a:pt x="146367" y="135178"/>
                  </a:lnTo>
                  <a:lnTo>
                    <a:pt x="145707" y="134112"/>
                  </a:lnTo>
                  <a:lnTo>
                    <a:pt x="145707" y="136791"/>
                  </a:lnTo>
                  <a:lnTo>
                    <a:pt x="145364" y="135978"/>
                  </a:lnTo>
                  <a:lnTo>
                    <a:pt x="145503" y="136309"/>
                  </a:lnTo>
                  <a:lnTo>
                    <a:pt x="145630" y="136601"/>
                  </a:lnTo>
                  <a:lnTo>
                    <a:pt x="145707" y="136791"/>
                  </a:lnTo>
                  <a:lnTo>
                    <a:pt x="145707" y="134112"/>
                  </a:lnTo>
                  <a:lnTo>
                    <a:pt x="146367" y="135178"/>
                  </a:lnTo>
                  <a:lnTo>
                    <a:pt x="146367" y="134518"/>
                  </a:lnTo>
                  <a:lnTo>
                    <a:pt x="145529" y="133235"/>
                  </a:lnTo>
                  <a:lnTo>
                    <a:pt x="145376" y="132943"/>
                  </a:lnTo>
                  <a:lnTo>
                    <a:pt x="144284" y="130454"/>
                  </a:lnTo>
                  <a:lnTo>
                    <a:pt x="144284" y="134112"/>
                  </a:lnTo>
                  <a:lnTo>
                    <a:pt x="144246" y="133794"/>
                  </a:lnTo>
                  <a:lnTo>
                    <a:pt x="144284" y="134112"/>
                  </a:lnTo>
                  <a:lnTo>
                    <a:pt x="144284" y="130454"/>
                  </a:lnTo>
                  <a:lnTo>
                    <a:pt x="144043" y="129895"/>
                  </a:lnTo>
                  <a:lnTo>
                    <a:pt x="144043" y="133324"/>
                  </a:lnTo>
                  <a:lnTo>
                    <a:pt x="143802" y="132930"/>
                  </a:lnTo>
                  <a:lnTo>
                    <a:pt x="144030" y="133235"/>
                  </a:lnTo>
                  <a:lnTo>
                    <a:pt x="144043" y="129895"/>
                  </a:lnTo>
                  <a:lnTo>
                    <a:pt x="143827" y="129400"/>
                  </a:lnTo>
                  <a:lnTo>
                    <a:pt x="144043" y="129400"/>
                  </a:lnTo>
                  <a:lnTo>
                    <a:pt x="143979" y="128193"/>
                  </a:lnTo>
                  <a:lnTo>
                    <a:pt x="144449" y="128854"/>
                  </a:lnTo>
                  <a:lnTo>
                    <a:pt x="145211" y="129400"/>
                  </a:lnTo>
                  <a:lnTo>
                    <a:pt x="145516" y="129400"/>
                  </a:lnTo>
                  <a:lnTo>
                    <a:pt x="147205" y="129400"/>
                  </a:lnTo>
                  <a:lnTo>
                    <a:pt x="146443" y="126746"/>
                  </a:lnTo>
                  <a:lnTo>
                    <a:pt x="146342" y="126352"/>
                  </a:lnTo>
                  <a:lnTo>
                    <a:pt x="146278" y="126111"/>
                  </a:lnTo>
                  <a:lnTo>
                    <a:pt x="146177" y="125730"/>
                  </a:lnTo>
                  <a:lnTo>
                    <a:pt x="146138" y="125564"/>
                  </a:lnTo>
                  <a:lnTo>
                    <a:pt x="144056" y="125564"/>
                  </a:lnTo>
                  <a:lnTo>
                    <a:pt x="145592" y="124752"/>
                  </a:lnTo>
                  <a:lnTo>
                    <a:pt x="145592" y="124244"/>
                  </a:lnTo>
                  <a:lnTo>
                    <a:pt x="144475" y="122516"/>
                  </a:lnTo>
                  <a:lnTo>
                    <a:pt x="144386" y="122364"/>
                  </a:lnTo>
                  <a:lnTo>
                    <a:pt x="142786" y="120815"/>
                  </a:lnTo>
                  <a:lnTo>
                    <a:pt x="142430" y="120459"/>
                  </a:lnTo>
                  <a:lnTo>
                    <a:pt x="142062" y="120103"/>
                  </a:lnTo>
                  <a:lnTo>
                    <a:pt x="141592" y="120103"/>
                  </a:lnTo>
                  <a:lnTo>
                    <a:pt x="141135" y="120459"/>
                  </a:lnTo>
                  <a:lnTo>
                    <a:pt x="140931" y="120662"/>
                  </a:lnTo>
                  <a:lnTo>
                    <a:pt x="140893" y="121145"/>
                  </a:lnTo>
                  <a:lnTo>
                    <a:pt x="141185" y="121513"/>
                  </a:lnTo>
                  <a:lnTo>
                    <a:pt x="141630" y="121170"/>
                  </a:lnTo>
                  <a:lnTo>
                    <a:pt x="141236" y="121513"/>
                  </a:lnTo>
                  <a:lnTo>
                    <a:pt x="142062" y="122516"/>
                  </a:lnTo>
                  <a:lnTo>
                    <a:pt x="142455" y="123418"/>
                  </a:lnTo>
                  <a:lnTo>
                    <a:pt x="142582" y="123698"/>
                  </a:lnTo>
                  <a:lnTo>
                    <a:pt x="142659" y="123875"/>
                  </a:lnTo>
                  <a:lnTo>
                    <a:pt x="143294" y="124752"/>
                  </a:lnTo>
                  <a:lnTo>
                    <a:pt x="143840" y="125564"/>
                  </a:lnTo>
                  <a:lnTo>
                    <a:pt x="144183" y="126111"/>
                  </a:lnTo>
                  <a:lnTo>
                    <a:pt x="143738" y="125628"/>
                  </a:lnTo>
                  <a:lnTo>
                    <a:pt x="143738" y="137502"/>
                  </a:lnTo>
                  <a:lnTo>
                    <a:pt x="143675" y="137210"/>
                  </a:lnTo>
                  <a:lnTo>
                    <a:pt x="143573" y="136728"/>
                  </a:lnTo>
                  <a:lnTo>
                    <a:pt x="143738" y="137502"/>
                  </a:lnTo>
                  <a:lnTo>
                    <a:pt x="143738" y="125628"/>
                  </a:lnTo>
                  <a:lnTo>
                    <a:pt x="142455" y="125564"/>
                  </a:lnTo>
                  <a:lnTo>
                    <a:pt x="142532" y="130568"/>
                  </a:lnTo>
                  <a:lnTo>
                    <a:pt x="142722" y="130911"/>
                  </a:lnTo>
                  <a:lnTo>
                    <a:pt x="142811" y="131102"/>
                  </a:lnTo>
                  <a:lnTo>
                    <a:pt x="143027" y="131343"/>
                  </a:lnTo>
                  <a:lnTo>
                    <a:pt x="143116" y="131648"/>
                  </a:lnTo>
                  <a:lnTo>
                    <a:pt x="143306" y="132016"/>
                  </a:lnTo>
                  <a:lnTo>
                    <a:pt x="143446" y="132257"/>
                  </a:lnTo>
                  <a:lnTo>
                    <a:pt x="143535" y="132435"/>
                  </a:lnTo>
                  <a:lnTo>
                    <a:pt x="143027" y="131826"/>
                  </a:lnTo>
                  <a:lnTo>
                    <a:pt x="143344" y="132257"/>
                  </a:lnTo>
                  <a:lnTo>
                    <a:pt x="143306" y="132016"/>
                  </a:lnTo>
                  <a:lnTo>
                    <a:pt x="142938" y="131318"/>
                  </a:lnTo>
                  <a:lnTo>
                    <a:pt x="142811" y="131102"/>
                  </a:lnTo>
                  <a:lnTo>
                    <a:pt x="142303" y="130568"/>
                  </a:lnTo>
                  <a:lnTo>
                    <a:pt x="142379" y="130797"/>
                  </a:lnTo>
                  <a:lnTo>
                    <a:pt x="142290" y="130568"/>
                  </a:lnTo>
                  <a:lnTo>
                    <a:pt x="140728" y="130568"/>
                  </a:lnTo>
                  <a:lnTo>
                    <a:pt x="140855" y="131318"/>
                  </a:lnTo>
                  <a:lnTo>
                    <a:pt x="141008" y="131648"/>
                  </a:lnTo>
                  <a:lnTo>
                    <a:pt x="142303" y="134505"/>
                  </a:lnTo>
                  <a:lnTo>
                    <a:pt x="143421" y="136309"/>
                  </a:lnTo>
                  <a:lnTo>
                    <a:pt x="143471" y="136512"/>
                  </a:lnTo>
                  <a:lnTo>
                    <a:pt x="143281" y="136309"/>
                  </a:lnTo>
                  <a:lnTo>
                    <a:pt x="142455" y="135191"/>
                  </a:lnTo>
                  <a:lnTo>
                    <a:pt x="141185" y="133781"/>
                  </a:lnTo>
                  <a:lnTo>
                    <a:pt x="141224" y="134112"/>
                  </a:lnTo>
                  <a:lnTo>
                    <a:pt x="142951" y="137502"/>
                  </a:lnTo>
                  <a:lnTo>
                    <a:pt x="143040" y="137680"/>
                  </a:lnTo>
                  <a:lnTo>
                    <a:pt x="143167" y="137922"/>
                  </a:lnTo>
                  <a:lnTo>
                    <a:pt x="143230" y="138074"/>
                  </a:lnTo>
                  <a:lnTo>
                    <a:pt x="142367" y="136385"/>
                  </a:lnTo>
                  <a:lnTo>
                    <a:pt x="142367" y="138074"/>
                  </a:lnTo>
                  <a:lnTo>
                    <a:pt x="141122" y="135686"/>
                  </a:lnTo>
                  <a:lnTo>
                    <a:pt x="142074" y="137502"/>
                  </a:lnTo>
                  <a:lnTo>
                    <a:pt x="142163" y="137680"/>
                  </a:lnTo>
                  <a:lnTo>
                    <a:pt x="142290" y="137922"/>
                  </a:lnTo>
                  <a:lnTo>
                    <a:pt x="142367" y="138074"/>
                  </a:lnTo>
                  <a:lnTo>
                    <a:pt x="142367" y="136385"/>
                  </a:lnTo>
                  <a:lnTo>
                    <a:pt x="140906" y="133502"/>
                  </a:lnTo>
                  <a:lnTo>
                    <a:pt x="139636" y="132257"/>
                  </a:lnTo>
                  <a:lnTo>
                    <a:pt x="139433" y="132016"/>
                  </a:lnTo>
                  <a:lnTo>
                    <a:pt x="138709" y="132016"/>
                  </a:lnTo>
                  <a:lnTo>
                    <a:pt x="138188" y="132435"/>
                  </a:lnTo>
                  <a:lnTo>
                    <a:pt x="138163" y="132943"/>
                  </a:lnTo>
                  <a:lnTo>
                    <a:pt x="138404" y="133235"/>
                  </a:lnTo>
                  <a:lnTo>
                    <a:pt x="138582" y="133400"/>
                  </a:lnTo>
                  <a:lnTo>
                    <a:pt x="138722" y="133502"/>
                  </a:lnTo>
                  <a:lnTo>
                    <a:pt x="139001" y="133781"/>
                  </a:lnTo>
                  <a:lnTo>
                    <a:pt x="139192" y="134112"/>
                  </a:lnTo>
                  <a:lnTo>
                    <a:pt x="139661" y="134505"/>
                  </a:lnTo>
                  <a:lnTo>
                    <a:pt x="141770" y="138798"/>
                  </a:lnTo>
                  <a:lnTo>
                    <a:pt x="143687" y="143129"/>
                  </a:lnTo>
                  <a:lnTo>
                    <a:pt x="145707" y="148056"/>
                  </a:lnTo>
                  <a:lnTo>
                    <a:pt x="146151" y="148310"/>
                  </a:lnTo>
                  <a:lnTo>
                    <a:pt x="146685" y="148120"/>
                  </a:lnTo>
                  <a:lnTo>
                    <a:pt x="147408" y="177101"/>
                  </a:lnTo>
                  <a:lnTo>
                    <a:pt x="147497" y="186512"/>
                  </a:lnTo>
                  <a:lnTo>
                    <a:pt x="143230" y="185356"/>
                  </a:lnTo>
                  <a:lnTo>
                    <a:pt x="140716" y="181241"/>
                  </a:lnTo>
                  <a:lnTo>
                    <a:pt x="138087" y="177482"/>
                  </a:lnTo>
                  <a:lnTo>
                    <a:pt x="137134" y="176593"/>
                  </a:lnTo>
                  <a:lnTo>
                    <a:pt x="137083" y="177063"/>
                  </a:lnTo>
                  <a:lnTo>
                    <a:pt x="137096" y="176593"/>
                  </a:lnTo>
                  <a:lnTo>
                    <a:pt x="136525" y="176923"/>
                  </a:lnTo>
                  <a:lnTo>
                    <a:pt x="137058" y="176593"/>
                  </a:lnTo>
                  <a:lnTo>
                    <a:pt x="136740" y="176225"/>
                  </a:lnTo>
                  <a:lnTo>
                    <a:pt x="136309" y="176225"/>
                  </a:lnTo>
                  <a:lnTo>
                    <a:pt x="136347" y="168300"/>
                  </a:lnTo>
                  <a:lnTo>
                    <a:pt x="136067" y="146456"/>
                  </a:lnTo>
                  <a:lnTo>
                    <a:pt x="136283" y="146875"/>
                  </a:lnTo>
                  <a:lnTo>
                    <a:pt x="137502" y="149186"/>
                  </a:lnTo>
                  <a:lnTo>
                    <a:pt x="137591" y="149326"/>
                  </a:lnTo>
                  <a:lnTo>
                    <a:pt x="139865" y="155206"/>
                  </a:lnTo>
                  <a:lnTo>
                    <a:pt x="139153" y="154305"/>
                  </a:lnTo>
                  <a:lnTo>
                    <a:pt x="138887" y="154025"/>
                  </a:lnTo>
                  <a:lnTo>
                    <a:pt x="138061" y="153225"/>
                  </a:lnTo>
                  <a:lnTo>
                    <a:pt x="138252" y="153593"/>
                  </a:lnTo>
                  <a:lnTo>
                    <a:pt x="139954" y="156070"/>
                  </a:lnTo>
                  <a:lnTo>
                    <a:pt x="137998" y="153225"/>
                  </a:lnTo>
                  <a:lnTo>
                    <a:pt x="137693" y="152831"/>
                  </a:lnTo>
                  <a:lnTo>
                    <a:pt x="137033" y="152831"/>
                  </a:lnTo>
                  <a:lnTo>
                    <a:pt x="136347" y="153225"/>
                  </a:lnTo>
                  <a:lnTo>
                    <a:pt x="136385" y="153593"/>
                  </a:lnTo>
                  <a:lnTo>
                    <a:pt x="136766" y="154305"/>
                  </a:lnTo>
                  <a:lnTo>
                    <a:pt x="137071" y="154038"/>
                  </a:lnTo>
                  <a:lnTo>
                    <a:pt x="136880" y="154305"/>
                  </a:lnTo>
                  <a:lnTo>
                    <a:pt x="137096" y="154863"/>
                  </a:lnTo>
                  <a:lnTo>
                    <a:pt x="137299" y="155206"/>
                  </a:lnTo>
                  <a:lnTo>
                    <a:pt x="139306" y="158038"/>
                  </a:lnTo>
                  <a:lnTo>
                    <a:pt x="141643" y="160261"/>
                  </a:lnTo>
                  <a:lnTo>
                    <a:pt x="141566" y="160058"/>
                  </a:lnTo>
                  <a:lnTo>
                    <a:pt x="141960" y="160566"/>
                  </a:lnTo>
                  <a:lnTo>
                    <a:pt x="142011" y="160718"/>
                  </a:lnTo>
                  <a:lnTo>
                    <a:pt x="143154" y="162750"/>
                  </a:lnTo>
                  <a:lnTo>
                    <a:pt x="143725" y="163741"/>
                  </a:lnTo>
                  <a:lnTo>
                    <a:pt x="143827" y="163944"/>
                  </a:lnTo>
                  <a:lnTo>
                    <a:pt x="144348" y="164922"/>
                  </a:lnTo>
                  <a:lnTo>
                    <a:pt x="144424" y="165074"/>
                  </a:lnTo>
                  <a:lnTo>
                    <a:pt x="143827" y="163944"/>
                  </a:lnTo>
                  <a:lnTo>
                    <a:pt x="143154" y="162750"/>
                  </a:lnTo>
                  <a:lnTo>
                    <a:pt x="143573" y="163741"/>
                  </a:lnTo>
                  <a:lnTo>
                    <a:pt x="145389" y="167411"/>
                  </a:lnTo>
                  <a:lnTo>
                    <a:pt x="145516" y="175628"/>
                  </a:lnTo>
                  <a:lnTo>
                    <a:pt x="145884" y="175996"/>
                  </a:lnTo>
                  <a:lnTo>
                    <a:pt x="146735" y="175996"/>
                  </a:lnTo>
                  <a:lnTo>
                    <a:pt x="147142" y="175628"/>
                  </a:lnTo>
                  <a:lnTo>
                    <a:pt x="147091" y="167411"/>
                  </a:lnTo>
                  <a:lnTo>
                    <a:pt x="146304" y="165696"/>
                  </a:lnTo>
                  <a:lnTo>
                    <a:pt x="146392" y="164528"/>
                  </a:lnTo>
                  <a:lnTo>
                    <a:pt x="145961" y="164528"/>
                  </a:lnTo>
                  <a:lnTo>
                    <a:pt x="145757" y="164528"/>
                  </a:lnTo>
                  <a:lnTo>
                    <a:pt x="144932" y="162750"/>
                  </a:lnTo>
                  <a:lnTo>
                    <a:pt x="144868" y="162585"/>
                  </a:lnTo>
                  <a:lnTo>
                    <a:pt x="145503" y="163741"/>
                  </a:lnTo>
                  <a:lnTo>
                    <a:pt x="145516" y="163944"/>
                  </a:lnTo>
                  <a:lnTo>
                    <a:pt x="145821" y="164363"/>
                  </a:lnTo>
                  <a:lnTo>
                    <a:pt x="145643" y="164045"/>
                  </a:lnTo>
                  <a:lnTo>
                    <a:pt x="146392" y="164528"/>
                  </a:lnTo>
                  <a:lnTo>
                    <a:pt x="146291" y="163944"/>
                  </a:lnTo>
                  <a:lnTo>
                    <a:pt x="144830" y="161442"/>
                  </a:lnTo>
                  <a:lnTo>
                    <a:pt x="144830" y="165074"/>
                  </a:lnTo>
                  <a:lnTo>
                    <a:pt x="144500" y="163944"/>
                  </a:lnTo>
                  <a:lnTo>
                    <a:pt x="144678" y="164528"/>
                  </a:lnTo>
                  <a:lnTo>
                    <a:pt x="144792" y="164922"/>
                  </a:lnTo>
                  <a:lnTo>
                    <a:pt x="144830" y="165074"/>
                  </a:lnTo>
                  <a:lnTo>
                    <a:pt x="144830" y="161442"/>
                  </a:lnTo>
                  <a:lnTo>
                    <a:pt x="144145" y="160261"/>
                  </a:lnTo>
                  <a:lnTo>
                    <a:pt x="144018" y="160058"/>
                  </a:lnTo>
                  <a:lnTo>
                    <a:pt x="142151" y="156070"/>
                  </a:lnTo>
                  <a:lnTo>
                    <a:pt x="141528" y="154711"/>
                  </a:lnTo>
                  <a:lnTo>
                    <a:pt x="141528" y="158178"/>
                  </a:lnTo>
                  <a:lnTo>
                    <a:pt x="140766" y="157149"/>
                  </a:lnTo>
                  <a:lnTo>
                    <a:pt x="141427" y="158038"/>
                  </a:lnTo>
                  <a:lnTo>
                    <a:pt x="141528" y="158178"/>
                  </a:lnTo>
                  <a:lnTo>
                    <a:pt x="141528" y="154711"/>
                  </a:lnTo>
                  <a:lnTo>
                    <a:pt x="139065" y="149326"/>
                  </a:lnTo>
                  <a:lnTo>
                    <a:pt x="139001" y="149186"/>
                  </a:lnTo>
                  <a:lnTo>
                    <a:pt x="137960" y="146227"/>
                  </a:lnTo>
                  <a:lnTo>
                    <a:pt x="136461" y="143586"/>
                  </a:lnTo>
                  <a:lnTo>
                    <a:pt x="136385" y="143408"/>
                  </a:lnTo>
                  <a:lnTo>
                    <a:pt x="136283" y="143167"/>
                  </a:lnTo>
                  <a:lnTo>
                    <a:pt x="136029" y="143090"/>
                  </a:lnTo>
                  <a:lnTo>
                    <a:pt x="135890" y="131445"/>
                  </a:lnTo>
                  <a:lnTo>
                    <a:pt x="135534" y="131051"/>
                  </a:lnTo>
                  <a:lnTo>
                    <a:pt x="134645" y="131051"/>
                  </a:lnTo>
                  <a:lnTo>
                    <a:pt x="134315" y="131445"/>
                  </a:lnTo>
                  <a:lnTo>
                    <a:pt x="134315" y="131864"/>
                  </a:lnTo>
                  <a:lnTo>
                    <a:pt x="134785" y="168300"/>
                  </a:lnTo>
                  <a:lnTo>
                    <a:pt x="134683" y="204711"/>
                  </a:lnTo>
                  <a:lnTo>
                    <a:pt x="133908" y="283019"/>
                  </a:lnTo>
                  <a:lnTo>
                    <a:pt x="133997" y="288709"/>
                  </a:lnTo>
                  <a:lnTo>
                    <a:pt x="128638" y="298030"/>
                  </a:lnTo>
                  <a:lnTo>
                    <a:pt x="124536" y="306489"/>
                  </a:lnTo>
                  <a:lnTo>
                    <a:pt x="124675" y="306946"/>
                  </a:lnTo>
                  <a:lnTo>
                    <a:pt x="125463" y="307428"/>
                  </a:lnTo>
                  <a:lnTo>
                    <a:pt x="125933" y="307263"/>
                  </a:lnTo>
                  <a:lnTo>
                    <a:pt x="129108" y="302539"/>
                  </a:lnTo>
                  <a:lnTo>
                    <a:pt x="130632" y="297561"/>
                  </a:lnTo>
                  <a:lnTo>
                    <a:pt x="135763" y="288175"/>
                  </a:lnTo>
                  <a:lnTo>
                    <a:pt x="135674" y="281927"/>
                  </a:lnTo>
                  <a:lnTo>
                    <a:pt x="136867" y="281559"/>
                  </a:lnTo>
                  <a:lnTo>
                    <a:pt x="138899" y="281863"/>
                  </a:lnTo>
                  <a:lnTo>
                    <a:pt x="140995" y="282460"/>
                  </a:lnTo>
                  <a:lnTo>
                    <a:pt x="141185" y="282346"/>
                  </a:lnTo>
                  <a:lnTo>
                    <a:pt x="141351" y="281927"/>
                  </a:lnTo>
                  <a:lnTo>
                    <a:pt x="141224" y="281711"/>
                  </a:lnTo>
                  <a:lnTo>
                    <a:pt x="141046" y="281622"/>
                  </a:lnTo>
                  <a:lnTo>
                    <a:pt x="138976" y="281089"/>
                  </a:lnTo>
                  <a:lnTo>
                    <a:pt x="136702" y="280670"/>
                  </a:lnTo>
                  <a:lnTo>
                    <a:pt x="135661" y="281025"/>
                  </a:lnTo>
                  <a:lnTo>
                    <a:pt x="135636" y="278739"/>
                  </a:lnTo>
                  <a:lnTo>
                    <a:pt x="136690" y="279260"/>
                  </a:lnTo>
                  <a:lnTo>
                    <a:pt x="137833" y="279996"/>
                  </a:lnTo>
                  <a:lnTo>
                    <a:pt x="139090" y="280543"/>
                  </a:lnTo>
                  <a:lnTo>
                    <a:pt x="139814" y="280911"/>
                  </a:lnTo>
                  <a:lnTo>
                    <a:pt x="140601" y="281317"/>
                  </a:lnTo>
                  <a:lnTo>
                    <a:pt x="140919" y="281470"/>
                  </a:lnTo>
                  <a:lnTo>
                    <a:pt x="141427" y="281470"/>
                  </a:lnTo>
                  <a:lnTo>
                    <a:pt x="140690" y="281089"/>
                  </a:lnTo>
                  <a:lnTo>
                    <a:pt x="140741" y="280911"/>
                  </a:lnTo>
                  <a:lnTo>
                    <a:pt x="141681" y="280911"/>
                  </a:lnTo>
                  <a:lnTo>
                    <a:pt x="141630" y="279996"/>
                  </a:lnTo>
                  <a:lnTo>
                    <a:pt x="141058" y="279996"/>
                  </a:lnTo>
                  <a:lnTo>
                    <a:pt x="140576" y="279260"/>
                  </a:lnTo>
                  <a:lnTo>
                    <a:pt x="140208" y="278752"/>
                  </a:lnTo>
                  <a:lnTo>
                    <a:pt x="140106" y="278612"/>
                  </a:lnTo>
                  <a:lnTo>
                    <a:pt x="138404" y="277152"/>
                  </a:lnTo>
                  <a:lnTo>
                    <a:pt x="137604" y="276034"/>
                  </a:lnTo>
                  <a:lnTo>
                    <a:pt x="136906" y="274916"/>
                  </a:lnTo>
                  <a:lnTo>
                    <a:pt x="136766" y="274650"/>
                  </a:lnTo>
                  <a:lnTo>
                    <a:pt x="136766" y="277533"/>
                  </a:lnTo>
                  <a:lnTo>
                    <a:pt x="136042" y="277152"/>
                  </a:lnTo>
                  <a:lnTo>
                    <a:pt x="135623" y="277152"/>
                  </a:lnTo>
                  <a:lnTo>
                    <a:pt x="135636" y="275882"/>
                  </a:lnTo>
                  <a:lnTo>
                    <a:pt x="135724" y="276034"/>
                  </a:lnTo>
                  <a:lnTo>
                    <a:pt x="136766" y="277533"/>
                  </a:lnTo>
                  <a:lnTo>
                    <a:pt x="136766" y="274650"/>
                  </a:lnTo>
                  <a:lnTo>
                    <a:pt x="135801" y="272719"/>
                  </a:lnTo>
                  <a:lnTo>
                    <a:pt x="135661" y="272719"/>
                  </a:lnTo>
                  <a:lnTo>
                    <a:pt x="135851" y="249377"/>
                  </a:lnTo>
                  <a:lnTo>
                    <a:pt x="138277" y="254266"/>
                  </a:lnTo>
                  <a:lnTo>
                    <a:pt x="138518" y="254711"/>
                  </a:lnTo>
                  <a:lnTo>
                    <a:pt x="141897" y="257619"/>
                  </a:lnTo>
                  <a:lnTo>
                    <a:pt x="141630" y="256476"/>
                  </a:lnTo>
                  <a:lnTo>
                    <a:pt x="142011" y="257619"/>
                  </a:lnTo>
                  <a:lnTo>
                    <a:pt x="142049" y="257746"/>
                  </a:lnTo>
                  <a:lnTo>
                    <a:pt x="145021" y="266522"/>
                  </a:lnTo>
                  <a:lnTo>
                    <a:pt x="145745" y="267614"/>
                  </a:lnTo>
                  <a:lnTo>
                    <a:pt x="143332" y="265252"/>
                  </a:lnTo>
                  <a:lnTo>
                    <a:pt x="143141" y="265099"/>
                  </a:lnTo>
                  <a:lnTo>
                    <a:pt x="142913" y="265150"/>
                  </a:lnTo>
                  <a:lnTo>
                    <a:pt x="142773" y="265353"/>
                  </a:lnTo>
                  <a:lnTo>
                    <a:pt x="142697" y="265506"/>
                  </a:lnTo>
                  <a:lnTo>
                    <a:pt x="142697" y="265785"/>
                  </a:lnTo>
                  <a:lnTo>
                    <a:pt x="142887" y="265899"/>
                  </a:lnTo>
                  <a:lnTo>
                    <a:pt x="145961" y="268998"/>
                  </a:lnTo>
                  <a:lnTo>
                    <a:pt x="147434" y="273177"/>
                  </a:lnTo>
                  <a:lnTo>
                    <a:pt x="148488" y="275272"/>
                  </a:lnTo>
                  <a:lnTo>
                    <a:pt x="148526" y="277977"/>
                  </a:lnTo>
                  <a:lnTo>
                    <a:pt x="147066" y="275805"/>
                  </a:lnTo>
                  <a:lnTo>
                    <a:pt x="146240" y="271551"/>
                  </a:lnTo>
                  <a:lnTo>
                    <a:pt x="143471" y="268363"/>
                  </a:lnTo>
                  <a:lnTo>
                    <a:pt x="143357" y="268185"/>
                  </a:lnTo>
                  <a:lnTo>
                    <a:pt x="143103" y="268097"/>
                  </a:lnTo>
                  <a:lnTo>
                    <a:pt x="142913" y="268236"/>
                  </a:lnTo>
                  <a:lnTo>
                    <a:pt x="142722" y="268338"/>
                  </a:lnTo>
                  <a:lnTo>
                    <a:pt x="142659" y="268554"/>
                  </a:lnTo>
                  <a:lnTo>
                    <a:pt x="142773" y="268757"/>
                  </a:lnTo>
                  <a:lnTo>
                    <a:pt x="143230" y="269595"/>
                  </a:lnTo>
                  <a:lnTo>
                    <a:pt x="143979" y="270256"/>
                  </a:lnTo>
                  <a:lnTo>
                    <a:pt x="146050" y="273989"/>
                  </a:lnTo>
                  <a:lnTo>
                    <a:pt x="146977" y="277075"/>
                  </a:lnTo>
                  <a:lnTo>
                    <a:pt x="148539" y="279438"/>
                  </a:lnTo>
                  <a:lnTo>
                    <a:pt x="148653" y="286524"/>
                  </a:lnTo>
                  <a:lnTo>
                    <a:pt x="151193" y="293268"/>
                  </a:lnTo>
                  <a:lnTo>
                    <a:pt x="160248" y="304736"/>
                  </a:lnTo>
                  <a:lnTo>
                    <a:pt x="160604" y="305003"/>
                  </a:lnTo>
                  <a:lnTo>
                    <a:pt x="161112" y="304927"/>
                  </a:lnTo>
                  <a:lnTo>
                    <a:pt x="161632" y="304253"/>
                  </a:lnTo>
                  <a:close/>
                </a:path>
                <a:path w="161925" h="362585">
                  <a:moveTo>
                    <a:pt x="161785" y="135140"/>
                  </a:moveTo>
                  <a:lnTo>
                    <a:pt x="159791" y="129070"/>
                  </a:lnTo>
                  <a:lnTo>
                    <a:pt x="159588" y="129184"/>
                  </a:lnTo>
                  <a:lnTo>
                    <a:pt x="159385" y="129273"/>
                  </a:lnTo>
                  <a:lnTo>
                    <a:pt x="159296" y="129527"/>
                  </a:lnTo>
                  <a:lnTo>
                    <a:pt x="159410" y="129730"/>
                  </a:lnTo>
                  <a:lnTo>
                    <a:pt x="160185" y="131445"/>
                  </a:lnTo>
                  <a:lnTo>
                    <a:pt x="160845" y="133286"/>
                  </a:lnTo>
                  <a:lnTo>
                    <a:pt x="160985" y="135432"/>
                  </a:lnTo>
                  <a:lnTo>
                    <a:pt x="161188" y="135585"/>
                  </a:lnTo>
                  <a:lnTo>
                    <a:pt x="161378" y="135585"/>
                  </a:lnTo>
                  <a:lnTo>
                    <a:pt x="161607" y="135559"/>
                  </a:lnTo>
                  <a:lnTo>
                    <a:pt x="161785" y="135369"/>
                  </a:lnTo>
                  <a:lnTo>
                    <a:pt x="161785" y="135140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" name="object 213"/>
            <p:cNvSpPr/>
            <p:nvPr/>
          </p:nvSpPr>
          <p:spPr>
            <a:xfrm>
              <a:off x="6404369" y="4302829"/>
              <a:ext cx="318135" cy="352425"/>
            </a:xfrm>
            <a:custGeom>
              <a:avLst/>
              <a:gdLst/>
              <a:ahLst/>
              <a:cxnLst/>
              <a:rect l="l" t="t" r="r" b="b"/>
              <a:pathLst>
                <a:path w="318134" h="352425">
                  <a:moveTo>
                    <a:pt x="927" y="322795"/>
                  </a:moveTo>
                  <a:lnTo>
                    <a:pt x="901" y="322592"/>
                  </a:lnTo>
                  <a:lnTo>
                    <a:pt x="774" y="321767"/>
                  </a:lnTo>
                  <a:lnTo>
                    <a:pt x="723" y="321500"/>
                  </a:lnTo>
                  <a:lnTo>
                    <a:pt x="0" y="321500"/>
                  </a:lnTo>
                  <a:lnTo>
                    <a:pt x="127" y="322795"/>
                  </a:lnTo>
                  <a:lnTo>
                    <a:pt x="927" y="322795"/>
                  </a:lnTo>
                  <a:close/>
                </a:path>
                <a:path w="318134" h="352425">
                  <a:moveTo>
                    <a:pt x="1676" y="327761"/>
                  </a:moveTo>
                  <a:lnTo>
                    <a:pt x="965" y="323024"/>
                  </a:lnTo>
                  <a:lnTo>
                    <a:pt x="152" y="323024"/>
                  </a:lnTo>
                  <a:lnTo>
                    <a:pt x="850" y="327761"/>
                  </a:lnTo>
                  <a:lnTo>
                    <a:pt x="939" y="331558"/>
                  </a:lnTo>
                  <a:lnTo>
                    <a:pt x="850" y="332803"/>
                  </a:lnTo>
                  <a:lnTo>
                    <a:pt x="1676" y="332803"/>
                  </a:lnTo>
                  <a:lnTo>
                    <a:pt x="1676" y="327761"/>
                  </a:lnTo>
                  <a:close/>
                </a:path>
                <a:path w="318134" h="352425">
                  <a:moveTo>
                    <a:pt x="2908" y="322795"/>
                  </a:moveTo>
                  <a:lnTo>
                    <a:pt x="927" y="322795"/>
                  </a:lnTo>
                  <a:lnTo>
                    <a:pt x="965" y="323024"/>
                  </a:lnTo>
                  <a:lnTo>
                    <a:pt x="2870" y="323024"/>
                  </a:lnTo>
                  <a:lnTo>
                    <a:pt x="2908" y="322795"/>
                  </a:lnTo>
                  <a:close/>
                </a:path>
                <a:path w="318134" h="352425">
                  <a:moveTo>
                    <a:pt x="3683" y="323024"/>
                  </a:moveTo>
                  <a:lnTo>
                    <a:pt x="2870" y="323024"/>
                  </a:lnTo>
                  <a:lnTo>
                    <a:pt x="2387" y="325755"/>
                  </a:lnTo>
                  <a:lnTo>
                    <a:pt x="1676" y="327761"/>
                  </a:lnTo>
                  <a:lnTo>
                    <a:pt x="1765" y="329145"/>
                  </a:lnTo>
                  <a:lnTo>
                    <a:pt x="2032" y="328815"/>
                  </a:lnTo>
                  <a:lnTo>
                    <a:pt x="3225" y="326186"/>
                  </a:lnTo>
                  <a:lnTo>
                    <a:pt x="3683" y="323024"/>
                  </a:lnTo>
                  <a:close/>
                </a:path>
                <a:path w="318134" h="352425">
                  <a:moveTo>
                    <a:pt x="6642" y="326110"/>
                  </a:moveTo>
                  <a:lnTo>
                    <a:pt x="6400" y="324573"/>
                  </a:lnTo>
                  <a:lnTo>
                    <a:pt x="6362" y="324294"/>
                  </a:lnTo>
                  <a:lnTo>
                    <a:pt x="5626" y="324294"/>
                  </a:lnTo>
                  <a:lnTo>
                    <a:pt x="5600" y="324573"/>
                  </a:lnTo>
                  <a:lnTo>
                    <a:pt x="5753" y="325907"/>
                  </a:lnTo>
                  <a:lnTo>
                    <a:pt x="5778" y="326110"/>
                  </a:lnTo>
                  <a:lnTo>
                    <a:pt x="6642" y="326110"/>
                  </a:lnTo>
                  <a:close/>
                </a:path>
                <a:path w="318134" h="352425">
                  <a:moveTo>
                    <a:pt x="9131" y="326110"/>
                  </a:moveTo>
                  <a:lnTo>
                    <a:pt x="6642" y="326110"/>
                  </a:lnTo>
                  <a:lnTo>
                    <a:pt x="6680" y="326313"/>
                  </a:lnTo>
                  <a:lnTo>
                    <a:pt x="9042" y="326313"/>
                  </a:lnTo>
                  <a:lnTo>
                    <a:pt x="9131" y="326110"/>
                  </a:lnTo>
                  <a:close/>
                </a:path>
                <a:path w="318134" h="352425">
                  <a:moveTo>
                    <a:pt x="13995" y="336486"/>
                  </a:moveTo>
                  <a:lnTo>
                    <a:pt x="13830" y="333324"/>
                  </a:lnTo>
                  <a:lnTo>
                    <a:pt x="13754" y="330200"/>
                  </a:lnTo>
                  <a:lnTo>
                    <a:pt x="13804" y="326834"/>
                  </a:lnTo>
                  <a:lnTo>
                    <a:pt x="13627" y="326644"/>
                  </a:lnTo>
                  <a:lnTo>
                    <a:pt x="13182" y="326644"/>
                  </a:lnTo>
                  <a:lnTo>
                    <a:pt x="13144" y="335699"/>
                  </a:lnTo>
                  <a:lnTo>
                    <a:pt x="12268" y="335254"/>
                  </a:lnTo>
                  <a:lnTo>
                    <a:pt x="11430" y="334708"/>
                  </a:lnTo>
                  <a:lnTo>
                    <a:pt x="10617" y="334124"/>
                  </a:lnTo>
                  <a:lnTo>
                    <a:pt x="10477" y="332867"/>
                  </a:lnTo>
                  <a:lnTo>
                    <a:pt x="11430" y="333197"/>
                  </a:lnTo>
                  <a:lnTo>
                    <a:pt x="12230" y="333870"/>
                  </a:lnTo>
                  <a:lnTo>
                    <a:pt x="13081" y="334327"/>
                  </a:lnTo>
                  <a:lnTo>
                    <a:pt x="13144" y="335699"/>
                  </a:lnTo>
                  <a:lnTo>
                    <a:pt x="13144" y="326694"/>
                  </a:lnTo>
                  <a:lnTo>
                    <a:pt x="13030" y="326821"/>
                  </a:lnTo>
                  <a:lnTo>
                    <a:pt x="13030" y="333324"/>
                  </a:lnTo>
                  <a:lnTo>
                    <a:pt x="12598" y="333146"/>
                  </a:lnTo>
                  <a:lnTo>
                    <a:pt x="11760" y="332486"/>
                  </a:lnTo>
                  <a:lnTo>
                    <a:pt x="10782" y="332117"/>
                  </a:lnTo>
                  <a:lnTo>
                    <a:pt x="10591" y="332003"/>
                  </a:lnTo>
                  <a:lnTo>
                    <a:pt x="10439" y="332041"/>
                  </a:lnTo>
                  <a:lnTo>
                    <a:pt x="10375" y="330974"/>
                  </a:lnTo>
                  <a:lnTo>
                    <a:pt x="10972" y="331241"/>
                  </a:lnTo>
                  <a:lnTo>
                    <a:pt x="11887" y="331635"/>
                  </a:lnTo>
                  <a:lnTo>
                    <a:pt x="12903" y="332257"/>
                  </a:lnTo>
                  <a:lnTo>
                    <a:pt x="13030" y="333324"/>
                  </a:lnTo>
                  <a:lnTo>
                    <a:pt x="13030" y="326821"/>
                  </a:lnTo>
                  <a:lnTo>
                    <a:pt x="13017" y="327037"/>
                  </a:lnTo>
                  <a:lnTo>
                    <a:pt x="12928" y="330200"/>
                  </a:lnTo>
                  <a:lnTo>
                    <a:pt x="12954" y="331355"/>
                  </a:lnTo>
                  <a:lnTo>
                    <a:pt x="12230" y="330949"/>
                  </a:lnTo>
                  <a:lnTo>
                    <a:pt x="11290" y="330492"/>
                  </a:lnTo>
                  <a:lnTo>
                    <a:pt x="10325" y="330111"/>
                  </a:lnTo>
                  <a:lnTo>
                    <a:pt x="10287" y="329272"/>
                  </a:lnTo>
                  <a:lnTo>
                    <a:pt x="10299" y="328587"/>
                  </a:lnTo>
                  <a:lnTo>
                    <a:pt x="10744" y="328853"/>
                  </a:lnTo>
                  <a:lnTo>
                    <a:pt x="11455" y="329501"/>
                  </a:lnTo>
                  <a:lnTo>
                    <a:pt x="12458" y="330034"/>
                  </a:lnTo>
                  <a:lnTo>
                    <a:pt x="12725" y="329958"/>
                  </a:lnTo>
                  <a:lnTo>
                    <a:pt x="12801" y="329780"/>
                  </a:lnTo>
                  <a:lnTo>
                    <a:pt x="12928" y="329565"/>
                  </a:lnTo>
                  <a:lnTo>
                    <a:pt x="12839" y="329298"/>
                  </a:lnTo>
                  <a:lnTo>
                    <a:pt x="12661" y="329234"/>
                  </a:lnTo>
                  <a:lnTo>
                    <a:pt x="11849" y="328828"/>
                  </a:lnTo>
                  <a:lnTo>
                    <a:pt x="11163" y="328244"/>
                  </a:lnTo>
                  <a:lnTo>
                    <a:pt x="10426" y="327736"/>
                  </a:lnTo>
                  <a:lnTo>
                    <a:pt x="10388" y="325818"/>
                  </a:lnTo>
                  <a:lnTo>
                    <a:pt x="10198" y="325653"/>
                  </a:lnTo>
                  <a:lnTo>
                    <a:pt x="9779" y="325653"/>
                  </a:lnTo>
                  <a:lnTo>
                    <a:pt x="9588" y="325818"/>
                  </a:lnTo>
                  <a:lnTo>
                    <a:pt x="9588" y="326047"/>
                  </a:lnTo>
                  <a:lnTo>
                    <a:pt x="9575" y="326313"/>
                  </a:lnTo>
                  <a:lnTo>
                    <a:pt x="9042" y="326313"/>
                  </a:lnTo>
                  <a:lnTo>
                    <a:pt x="8343" y="328041"/>
                  </a:lnTo>
                  <a:lnTo>
                    <a:pt x="7988" y="329704"/>
                  </a:lnTo>
                  <a:lnTo>
                    <a:pt x="7912" y="330085"/>
                  </a:lnTo>
                  <a:lnTo>
                    <a:pt x="7416" y="331622"/>
                  </a:lnTo>
                  <a:lnTo>
                    <a:pt x="7277" y="332041"/>
                  </a:lnTo>
                  <a:lnTo>
                    <a:pt x="7213" y="332219"/>
                  </a:lnTo>
                  <a:lnTo>
                    <a:pt x="7112" y="332486"/>
                  </a:lnTo>
                  <a:lnTo>
                    <a:pt x="7416" y="331622"/>
                  </a:lnTo>
                  <a:lnTo>
                    <a:pt x="6629" y="329704"/>
                  </a:lnTo>
                  <a:lnTo>
                    <a:pt x="6680" y="326313"/>
                  </a:lnTo>
                  <a:lnTo>
                    <a:pt x="5803" y="326313"/>
                  </a:lnTo>
                  <a:lnTo>
                    <a:pt x="5918" y="328041"/>
                  </a:lnTo>
                  <a:lnTo>
                    <a:pt x="6032" y="330085"/>
                  </a:lnTo>
                  <a:lnTo>
                    <a:pt x="6756" y="332041"/>
                  </a:lnTo>
                  <a:lnTo>
                    <a:pt x="6819" y="332219"/>
                  </a:lnTo>
                  <a:lnTo>
                    <a:pt x="6946" y="332752"/>
                  </a:lnTo>
                  <a:lnTo>
                    <a:pt x="6985" y="333159"/>
                  </a:lnTo>
                  <a:lnTo>
                    <a:pt x="7734" y="333159"/>
                  </a:lnTo>
                  <a:lnTo>
                    <a:pt x="7658" y="332219"/>
                  </a:lnTo>
                  <a:lnTo>
                    <a:pt x="7759" y="332752"/>
                  </a:lnTo>
                  <a:lnTo>
                    <a:pt x="7950" y="332752"/>
                  </a:lnTo>
                  <a:lnTo>
                    <a:pt x="8636" y="330517"/>
                  </a:lnTo>
                  <a:lnTo>
                    <a:pt x="9055" y="328371"/>
                  </a:lnTo>
                  <a:lnTo>
                    <a:pt x="9550" y="327126"/>
                  </a:lnTo>
                  <a:lnTo>
                    <a:pt x="9512" y="329272"/>
                  </a:lnTo>
                  <a:lnTo>
                    <a:pt x="9715" y="332486"/>
                  </a:lnTo>
                  <a:lnTo>
                    <a:pt x="9791" y="335940"/>
                  </a:lnTo>
                  <a:lnTo>
                    <a:pt x="9969" y="336143"/>
                  </a:lnTo>
                  <a:lnTo>
                    <a:pt x="10426" y="336143"/>
                  </a:lnTo>
                  <a:lnTo>
                    <a:pt x="10591" y="335940"/>
                  </a:lnTo>
                  <a:lnTo>
                    <a:pt x="10553" y="335114"/>
                  </a:lnTo>
                  <a:lnTo>
                    <a:pt x="10972" y="335432"/>
                  </a:lnTo>
                  <a:lnTo>
                    <a:pt x="11899" y="335915"/>
                  </a:lnTo>
                  <a:lnTo>
                    <a:pt x="12788" y="336410"/>
                  </a:lnTo>
                  <a:lnTo>
                    <a:pt x="12979" y="336511"/>
                  </a:lnTo>
                  <a:lnTo>
                    <a:pt x="13182" y="336461"/>
                  </a:lnTo>
                  <a:lnTo>
                    <a:pt x="13195" y="336702"/>
                  </a:lnTo>
                  <a:lnTo>
                    <a:pt x="13385" y="336905"/>
                  </a:lnTo>
                  <a:lnTo>
                    <a:pt x="13817" y="336905"/>
                  </a:lnTo>
                  <a:lnTo>
                    <a:pt x="13995" y="336702"/>
                  </a:lnTo>
                  <a:lnTo>
                    <a:pt x="13995" y="336486"/>
                  </a:lnTo>
                  <a:close/>
                </a:path>
                <a:path w="318134" h="352425">
                  <a:moveTo>
                    <a:pt x="15824" y="327825"/>
                  </a:moveTo>
                  <a:lnTo>
                    <a:pt x="15646" y="327647"/>
                  </a:lnTo>
                  <a:lnTo>
                    <a:pt x="15176" y="327647"/>
                  </a:lnTo>
                  <a:lnTo>
                    <a:pt x="14998" y="327825"/>
                  </a:lnTo>
                  <a:lnTo>
                    <a:pt x="14998" y="328053"/>
                  </a:lnTo>
                  <a:lnTo>
                    <a:pt x="14998" y="331546"/>
                  </a:lnTo>
                  <a:lnTo>
                    <a:pt x="15176" y="331736"/>
                  </a:lnTo>
                  <a:lnTo>
                    <a:pt x="15646" y="331736"/>
                  </a:lnTo>
                  <a:lnTo>
                    <a:pt x="15824" y="331546"/>
                  </a:lnTo>
                  <a:lnTo>
                    <a:pt x="15824" y="327825"/>
                  </a:lnTo>
                  <a:close/>
                </a:path>
                <a:path w="318134" h="352425">
                  <a:moveTo>
                    <a:pt x="16014" y="334645"/>
                  </a:moveTo>
                  <a:lnTo>
                    <a:pt x="15824" y="334454"/>
                  </a:lnTo>
                  <a:lnTo>
                    <a:pt x="15417" y="334454"/>
                  </a:lnTo>
                  <a:lnTo>
                    <a:pt x="15201" y="334645"/>
                  </a:lnTo>
                  <a:lnTo>
                    <a:pt x="15201" y="334860"/>
                  </a:lnTo>
                  <a:lnTo>
                    <a:pt x="15201" y="337388"/>
                  </a:lnTo>
                  <a:lnTo>
                    <a:pt x="15417" y="337566"/>
                  </a:lnTo>
                  <a:lnTo>
                    <a:pt x="15824" y="337566"/>
                  </a:lnTo>
                  <a:lnTo>
                    <a:pt x="16014" y="337388"/>
                  </a:lnTo>
                  <a:lnTo>
                    <a:pt x="16014" y="334645"/>
                  </a:lnTo>
                  <a:close/>
                </a:path>
                <a:path w="318134" h="352425">
                  <a:moveTo>
                    <a:pt x="17665" y="330949"/>
                  </a:moveTo>
                  <a:lnTo>
                    <a:pt x="17462" y="329692"/>
                  </a:lnTo>
                  <a:lnTo>
                    <a:pt x="17411" y="328422"/>
                  </a:lnTo>
                  <a:lnTo>
                    <a:pt x="17411" y="328193"/>
                  </a:lnTo>
                  <a:lnTo>
                    <a:pt x="17246" y="328053"/>
                  </a:lnTo>
                  <a:lnTo>
                    <a:pt x="16802" y="328053"/>
                  </a:lnTo>
                  <a:lnTo>
                    <a:pt x="16624" y="328193"/>
                  </a:lnTo>
                  <a:lnTo>
                    <a:pt x="16624" y="328422"/>
                  </a:lnTo>
                  <a:lnTo>
                    <a:pt x="16662" y="329692"/>
                  </a:lnTo>
                  <a:lnTo>
                    <a:pt x="16891" y="330949"/>
                  </a:lnTo>
                  <a:lnTo>
                    <a:pt x="16802" y="332206"/>
                  </a:lnTo>
                  <a:lnTo>
                    <a:pt x="16802" y="332447"/>
                  </a:lnTo>
                  <a:lnTo>
                    <a:pt x="16979" y="332600"/>
                  </a:lnTo>
                  <a:lnTo>
                    <a:pt x="17437" y="332600"/>
                  </a:lnTo>
                  <a:lnTo>
                    <a:pt x="17627" y="332447"/>
                  </a:lnTo>
                  <a:lnTo>
                    <a:pt x="17627" y="332206"/>
                  </a:lnTo>
                  <a:lnTo>
                    <a:pt x="17665" y="330949"/>
                  </a:lnTo>
                  <a:close/>
                </a:path>
                <a:path w="318134" h="352425">
                  <a:moveTo>
                    <a:pt x="18008" y="335051"/>
                  </a:moveTo>
                  <a:lnTo>
                    <a:pt x="17881" y="334873"/>
                  </a:lnTo>
                  <a:lnTo>
                    <a:pt x="17373" y="334873"/>
                  </a:lnTo>
                  <a:lnTo>
                    <a:pt x="17208" y="335051"/>
                  </a:lnTo>
                  <a:lnTo>
                    <a:pt x="17208" y="335254"/>
                  </a:lnTo>
                  <a:lnTo>
                    <a:pt x="17208" y="337743"/>
                  </a:lnTo>
                  <a:lnTo>
                    <a:pt x="17373" y="337934"/>
                  </a:lnTo>
                  <a:lnTo>
                    <a:pt x="17881" y="337934"/>
                  </a:lnTo>
                  <a:lnTo>
                    <a:pt x="18008" y="337743"/>
                  </a:lnTo>
                  <a:lnTo>
                    <a:pt x="18008" y="335051"/>
                  </a:lnTo>
                  <a:close/>
                </a:path>
                <a:path w="318134" h="352425">
                  <a:moveTo>
                    <a:pt x="19634" y="329234"/>
                  </a:moveTo>
                  <a:lnTo>
                    <a:pt x="19456" y="329044"/>
                  </a:lnTo>
                  <a:lnTo>
                    <a:pt x="18986" y="329044"/>
                  </a:lnTo>
                  <a:lnTo>
                    <a:pt x="18808" y="329234"/>
                  </a:lnTo>
                  <a:lnTo>
                    <a:pt x="18808" y="329450"/>
                  </a:lnTo>
                  <a:lnTo>
                    <a:pt x="18808" y="333844"/>
                  </a:lnTo>
                  <a:lnTo>
                    <a:pt x="18986" y="334035"/>
                  </a:lnTo>
                  <a:lnTo>
                    <a:pt x="19456" y="334035"/>
                  </a:lnTo>
                  <a:lnTo>
                    <a:pt x="19634" y="333844"/>
                  </a:lnTo>
                  <a:lnTo>
                    <a:pt x="19634" y="329234"/>
                  </a:lnTo>
                  <a:close/>
                </a:path>
                <a:path w="318134" h="352425">
                  <a:moveTo>
                    <a:pt x="20243" y="338772"/>
                  </a:moveTo>
                  <a:lnTo>
                    <a:pt x="20104" y="337883"/>
                  </a:lnTo>
                  <a:lnTo>
                    <a:pt x="20205" y="337019"/>
                  </a:lnTo>
                  <a:lnTo>
                    <a:pt x="19812" y="336169"/>
                  </a:lnTo>
                  <a:lnTo>
                    <a:pt x="19748" y="335940"/>
                  </a:lnTo>
                  <a:lnTo>
                    <a:pt x="19545" y="335826"/>
                  </a:lnTo>
                  <a:lnTo>
                    <a:pt x="19329" y="335889"/>
                  </a:lnTo>
                  <a:lnTo>
                    <a:pt x="19100" y="335940"/>
                  </a:lnTo>
                  <a:lnTo>
                    <a:pt x="18973" y="336130"/>
                  </a:lnTo>
                  <a:lnTo>
                    <a:pt x="19024" y="336346"/>
                  </a:lnTo>
                  <a:lnTo>
                    <a:pt x="19240" y="337197"/>
                  </a:lnTo>
                  <a:lnTo>
                    <a:pt x="19367" y="337997"/>
                  </a:lnTo>
                  <a:lnTo>
                    <a:pt x="19443" y="338823"/>
                  </a:lnTo>
                  <a:lnTo>
                    <a:pt x="19443" y="339090"/>
                  </a:lnTo>
                  <a:lnTo>
                    <a:pt x="19621" y="339229"/>
                  </a:lnTo>
                  <a:lnTo>
                    <a:pt x="19837" y="339229"/>
                  </a:lnTo>
                  <a:lnTo>
                    <a:pt x="20066" y="339204"/>
                  </a:lnTo>
                  <a:lnTo>
                    <a:pt x="20243" y="339013"/>
                  </a:lnTo>
                  <a:lnTo>
                    <a:pt x="20243" y="338772"/>
                  </a:lnTo>
                  <a:close/>
                </a:path>
                <a:path w="318134" h="352425">
                  <a:moveTo>
                    <a:pt x="24244" y="340017"/>
                  </a:moveTo>
                  <a:lnTo>
                    <a:pt x="24104" y="336511"/>
                  </a:lnTo>
                  <a:lnTo>
                    <a:pt x="23380" y="333324"/>
                  </a:lnTo>
                  <a:lnTo>
                    <a:pt x="23228" y="329819"/>
                  </a:lnTo>
                  <a:lnTo>
                    <a:pt x="23075" y="329641"/>
                  </a:lnTo>
                  <a:lnTo>
                    <a:pt x="22631" y="329641"/>
                  </a:lnTo>
                  <a:lnTo>
                    <a:pt x="22428" y="329819"/>
                  </a:lnTo>
                  <a:lnTo>
                    <a:pt x="22428" y="330034"/>
                  </a:lnTo>
                  <a:lnTo>
                    <a:pt x="22529" y="333324"/>
                  </a:lnTo>
                  <a:lnTo>
                    <a:pt x="23342" y="336511"/>
                  </a:lnTo>
                  <a:lnTo>
                    <a:pt x="23418" y="339775"/>
                  </a:lnTo>
                  <a:lnTo>
                    <a:pt x="23456" y="340017"/>
                  </a:lnTo>
                  <a:lnTo>
                    <a:pt x="23622" y="340194"/>
                  </a:lnTo>
                  <a:lnTo>
                    <a:pt x="24066" y="340194"/>
                  </a:lnTo>
                  <a:lnTo>
                    <a:pt x="24244" y="340017"/>
                  </a:lnTo>
                  <a:close/>
                </a:path>
                <a:path w="318134" h="352425">
                  <a:moveTo>
                    <a:pt x="27457" y="336537"/>
                  </a:moveTo>
                  <a:lnTo>
                    <a:pt x="27292" y="332841"/>
                  </a:lnTo>
                  <a:lnTo>
                    <a:pt x="26835" y="329196"/>
                  </a:lnTo>
                  <a:lnTo>
                    <a:pt x="26835" y="328955"/>
                  </a:lnTo>
                  <a:lnTo>
                    <a:pt x="26631" y="328828"/>
                  </a:lnTo>
                  <a:lnTo>
                    <a:pt x="26174" y="328891"/>
                  </a:lnTo>
                  <a:lnTo>
                    <a:pt x="26009" y="329095"/>
                  </a:lnTo>
                  <a:lnTo>
                    <a:pt x="26009" y="329311"/>
                  </a:lnTo>
                  <a:lnTo>
                    <a:pt x="26504" y="332867"/>
                  </a:lnTo>
                  <a:lnTo>
                    <a:pt x="26670" y="336486"/>
                  </a:lnTo>
                  <a:lnTo>
                    <a:pt x="26250" y="340106"/>
                  </a:lnTo>
                  <a:lnTo>
                    <a:pt x="26212" y="340334"/>
                  </a:lnTo>
                  <a:lnTo>
                    <a:pt x="26365" y="340499"/>
                  </a:lnTo>
                  <a:lnTo>
                    <a:pt x="26835" y="340601"/>
                  </a:lnTo>
                  <a:lnTo>
                    <a:pt x="27012" y="340423"/>
                  </a:lnTo>
                  <a:lnTo>
                    <a:pt x="27025" y="340207"/>
                  </a:lnTo>
                  <a:lnTo>
                    <a:pt x="27457" y="336537"/>
                  </a:lnTo>
                  <a:close/>
                </a:path>
                <a:path w="318134" h="352425">
                  <a:moveTo>
                    <a:pt x="36182" y="343535"/>
                  </a:moveTo>
                  <a:lnTo>
                    <a:pt x="36080" y="342061"/>
                  </a:lnTo>
                  <a:lnTo>
                    <a:pt x="36080" y="341871"/>
                  </a:lnTo>
                  <a:lnTo>
                    <a:pt x="35890" y="341680"/>
                  </a:lnTo>
                  <a:lnTo>
                    <a:pt x="35458" y="341680"/>
                  </a:lnTo>
                  <a:lnTo>
                    <a:pt x="35280" y="341871"/>
                  </a:lnTo>
                  <a:lnTo>
                    <a:pt x="35280" y="342061"/>
                  </a:lnTo>
                  <a:lnTo>
                    <a:pt x="35369" y="343496"/>
                  </a:lnTo>
                  <a:lnTo>
                    <a:pt x="34975" y="344868"/>
                  </a:lnTo>
                  <a:lnTo>
                    <a:pt x="34874" y="346290"/>
                  </a:lnTo>
                  <a:lnTo>
                    <a:pt x="34874" y="346519"/>
                  </a:lnTo>
                  <a:lnTo>
                    <a:pt x="35026" y="346710"/>
                  </a:lnTo>
                  <a:lnTo>
                    <a:pt x="35255" y="346710"/>
                  </a:lnTo>
                  <a:lnTo>
                    <a:pt x="35458" y="346760"/>
                  </a:lnTo>
                  <a:lnTo>
                    <a:pt x="35674" y="346557"/>
                  </a:lnTo>
                  <a:lnTo>
                    <a:pt x="35674" y="346341"/>
                  </a:lnTo>
                  <a:lnTo>
                    <a:pt x="35737" y="344919"/>
                  </a:lnTo>
                  <a:lnTo>
                    <a:pt x="36182" y="343535"/>
                  </a:lnTo>
                  <a:close/>
                </a:path>
                <a:path w="318134" h="352425">
                  <a:moveTo>
                    <a:pt x="38557" y="343522"/>
                  </a:moveTo>
                  <a:lnTo>
                    <a:pt x="38277" y="341668"/>
                  </a:lnTo>
                  <a:lnTo>
                    <a:pt x="38125" y="336461"/>
                  </a:lnTo>
                  <a:lnTo>
                    <a:pt x="38087" y="333006"/>
                  </a:lnTo>
                  <a:lnTo>
                    <a:pt x="37947" y="332689"/>
                  </a:lnTo>
                  <a:lnTo>
                    <a:pt x="37973" y="332346"/>
                  </a:lnTo>
                  <a:lnTo>
                    <a:pt x="37769" y="332232"/>
                  </a:lnTo>
                  <a:lnTo>
                    <a:pt x="37630" y="331901"/>
                  </a:lnTo>
                  <a:lnTo>
                    <a:pt x="37630" y="334987"/>
                  </a:lnTo>
                  <a:lnTo>
                    <a:pt x="37604" y="337350"/>
                  </a:lnTo>
                  <a:lnTo>
                    <a:pt x="37287" y="336765"/>
                  </a:lnTo>
                  <a:lnTo>
                    <a:pt x="37109" y="336511"/>
                  </a:lnTo>
                  <a:lnTo>
                    <a:pt x="35496" y="334975"/>
                  </a:lnTo>
                  <a:lnTo>
                    <a:pt x="35496" y="336143"/>
                  </a:lnTo>
                  <a:lnTo>
                    <a:pt x="33159" y="336080"/>
                  </a:lnTo>
                  <a:lnTo>
                    <a:pt x="30378" y="336321"/>
                  </a:lnTo>
                  <a:lnTo>
                    <a:pt x="28600" y="338150"/>
                  </a:lnTo>
                  <a:lnTo>
                    <a:pt x="28549" y="337693"/>
                  </a:lnTo>
                  <a:lnTo>
                    <a:pt x="29159" y="335889"/>
                  </a:lnTo>
                  <a:lnTo>
                    <a:pt x="31381" y="335915"/>
                  </a:lnTo>
                  <a:lnTo>
                    <a:pt x="34429" y="335216"/>
                  </a:lnTo>
                  <a:lnTo>
                    <a:pt x="35496" y="336143"/>
                  </a:lnTo>
                  <a:lnTo>
                    <a:pt x="35496" y="334975"/>
                  </a:lnTo>
                  <a:lnTo>
                    <a:pt x="34937" y="334441"/>
                  </a:lnTo>
                  <a:lnTo>
                    <a:pt x="31623" y="335064"/>
                  </a:lnTo>
                  <a:lnTo>
                    <a:pt x="30048" y="335064"/>
                  </a:lnTo>
                  <a:lnTo>
                    <a:pt x="31242" y="333895"/>
                  </a:lnTo>
                  <a:lnTo>
                    <a:pt x="33426" y="333425"/>
                  </a:lnTo>
                  <a:lnTo>
                    <a:pt x="35941" y="333476"/>
                  </a:lnTo>
                  <a:lnTo>
                    <a:pt x="36334" y="333781"/>
                  </a:lnTo>
                  <a:lnTo>
                    <a:pt x="36664" y="334162"/>
                  </a:lnTo>
                  <a:lnTo>
                    <a:pt x="36830" y="334314"/>
                  </a:lnTo>
                  <a:lnTo>
                    <a:pt x="37084" y="334314"/>
                  </a:lnTo>
                  <a:lnTo>
                    <a:pt x="37261" y="334124"/>
                  </a:lnTo>
                  <a:lnTo>
                    <a:pt x="37630" y="334987"/>
                  </a:lnTo>
                  <a:lnTo>
                    <a:pt x="37630" y="331901"/>
                  </a:lnTo>
                  <a:lnTo>
                    <a:pt x="37160" y="330708"/>
                  </a:lnTo>
                  <a:lnTo>
                    <a:pt x="37160" y="333540"/>
                  </a:lnTo>
                  <a:lnTo>
                    <a:pt x="34899" y="331635"/>
                  </a:lnTo>
                  <a:lnTo>
                    <a:pt x="31191" y="333006"/>
                  </a:lnTo>
                  <a:lnTo>
                    <a:pt x="29730" y="334276"/>
                  </a:lnTo>
                  <a:lnTo>
                    <a:pt x="29845" y="333946"/>
                  </a:lnTo>
                  <a:lnTo>
                    <a:pt x="29845" y="332968"/>
                  </a:lnTo>
                  <a:lnTo>
                    <a:pt x="31457" y="332219"/>
                  </a:lnTo>
                  <a:lnTo>
                    <a:pt x="34747" y="330581"/>
                  </a:lnTo>
                  <a:lnTo>
                    <a:pt x="36830" y="332460"/>
                  </a:lnTo>
                  <a:lnTo>
                    <a:pt x="37160" y="333540"/>
                  </a:lnTo>
                  <a:lnTo>
                    <a:pt x="37160" y="330708"/>
                  </a:lnTo>
                  <a:lnTo>
                    <a:pt x="36830" y="329857"/>
                  </a:lnTo>
                  <a:lnTo>
                    <a:pt x="36715" y="329666"/>
                  </a:lnTo>
                  <a:lnTo>
                    <a:pt x="36474" y="329577"/>
                  </a:lnTo>
                  <a:lnTo>
                    <a:pt x="36080" y="329819"/>
                  </a:lnTo>
                  <a:lnTo>
                    <a:pt x="36017" y="330034"/>
                  </a:lnTo>
                  <a:lnTo>
                    <a:pt x="36144" y="330238"/>
                  </a:lnTo>
                  <a:lnTo>
                    <a:pt x="36372" y="331000"/>
                  </a:lnTo>
                  <a:lnTo>
                    <a:pt x="35407" y="330149"/>
                  </a:lnTo>
                  <a:lnTo>
                    <a:pt x="35547" y="329946"/>
                  </a:lnTo>
                  <a:lnTo>
                    <a:pt x="35636" y="329730"/>
                  </a:lnTo>
                  <a:lnTo>
                    <a:pt x="35534" y="329501"/>
                  </a:lnTo>
                  <a:lnTo>
                    <a:pt x="35344" y="329399"/>
                  </a:lnTo>
                  <a:lnTo>
                    <a:pt x="34569" y="329057"/>
                  </a:lnTo>
                  <a:lnTo>
                    <a:pt x="34569" y="329958"/>
                  </a:lnTo>
                  <a:lnTo>
                    <a:pt x="31432" y="331317"/>
                  </a:lnTo>
                  <a:lnTo>
                    <a:pt x="29845" y="332079"/>
                  </a:lnTo>
                  <a:lnTo>
                    <a:pt x="29845" y="330682"/>
                  </a:lnTo>
                  <a:lnTo>
                    <a:pt x="30962" y="329742"/>
                  </a:lnTo>
                  <a:lnTo>
                    <a:pt x="33172" y="329285"/>
                  </a:lnTo>
                  <a:lnTo>
                    <a:pt x="34569" y="329958"/>
                  </a:lnTo>
                  <a:lnTo>
                    <a:pt x="34569" y="329057"/>
                  </a:lnTo>
                  <a:lnTo>
                    <a:pt x="33274" y="328472"/>
                  </a:lnTo>
                  <a:lnTo>
                    <a:pt x="30784" y="328891"/>
                  </a:lnTo>
                  <a:lnTo>
                    <a:pt x="29756" y="329742"/>
                  </a:lnTo>
                  <a:lnTo>
                    <a:pt x="29248" y="329641"/>
                  </a:lnTo>
                  <a:lnTo>
                    <a:pt x="29057" y="329819"/>
                  </a:lnTo>
                  <a:lnTo>
                    <a:pt x="29057" y="330034"/>
                  </a:lnTo>
                  <a:lnTo>
                    <a:pt x="29044" y="330339"/>
                  </a:lnTo>
                  <a:lnTo>
                    <a:pt x="28854" y="330428"/>
                  </a:lnTo>
                  <a:lnTo>
                    <a:pt x="28778" y="330669"/>
                  </a:lnTo>
                  <a:lnTo>
                    <a:pt x="28930" y="330847"/>
                  </a:lnTo>
                  <a:lnTo>
                    <a:pt x="29032" y="331063"/>
                  </a:lnTo>
                  <a:lnTo>
                    <a:pt x="29032" y="332460"/>
                  </a:lnTo>
                  <a:lnTo>
                    <a:pt x="28549" y="332689"/>
                  </a:lnTo>
                  <a:lnTo>
                    <a:pt x="28321" y="332740"/>
                  </a:lnTo>
                  <a:lnTo>
                    <a:pt x="28206" y="332955"/>
                  </a:lnTo>
                  <a:lnTo>
                    <a:pt x="28321" y="333375"/>
                  </a:lnTo>
                  <a:lnTo>
                    <a:pt x="28549" y="333502"/>
                  </a:lnTo>
                  <a:lnTo>
                    <a:pt x="28752" y="333463"/>
                  </a:lnTo>
                  <a:lnTo>
                    <a:pt x="29019" y="333349"/>
                  </a:lnTo>
                  <a:lnTo>
                    <a:pt x="29019" y="333946"/>
                  </a:lnTo>
                  <a:lnTo>
                    <a:pt x="28600" y="335089"/>
                  </a:lnTo>
                  <a:lnTo>
                    <a:pt x="28448" y="335254"/>
                  </a:lnTo>
                  <a:lnTo>
                    <a:pt x="28448" y="335534"/>
                  </a:lnTo>
                  <a:lnTo>
                    <a:pt x="27660" y="337693"/>
                  </a:lnTo>
                  <a:lnTo>
                    <a:pt x="28244" y="341617"/>
                  </a:lnTo>
                  <a:lnTo>
                    <a:pt x="28244" y="341820"/>
                  </a:lnTo>
                  <a:lnTo>
                    <a:pt x="28409" y="341998"/>
                  </a:lnTo>
                  <a:lnTo>
                    <a:pt x="28575" y="341998"/>
                  </a:lnTo>
                  <a:lnTo>
                    <a:pt x="28841" y="342150"/>
                  </a:lnTo>
                  <a:lnTo>
                    <a:pt x="29057" y="342036"/>
                  </a:lnTo>
                  <a:lnTo>
                    <a:pt x="31191" y="340956"/>
                  </a:lnTo>
                  <a:lnTo>
                    <a:pt x="31394" y="342036"/>
                  </a:lnTo>
                  <a:lnTo>
                    <a:pt x="31508" y="343331"/>
                  </a:lnTo>
                  <a:lnTo>
                    <a:pt x="31470" y="344627"/>
                  </a:lnTo>
                  <a:lnTo>
                    <a:pt x="31470" y="344843"/>
                  </a:lnTo>
                  <a:lnTo>
                    <a:pt x="31635" y="345020"/>
                  </a:lnTo>
                  <a:lnTo>
                    <a:pt x="32080" y="345020"/>
                  </a:lnTo>
                  <a:lnTo>
                    <a:pt x="32270" y="344843"/>
                  </a:lnTo>
                  <a:lnTo>
                    <a:pt x="32270" y="344627"/>
                  </a:lnTo>
                  <a:lnTo>
                    <a:pt x="32334" y="343281"/>
                  </a:lnTo>
                  <a:lnTo>
                    <a:pt x="32181" y="341934"/>
                  </a:lnTo>
                  <a:lnTo>
                    <a:pt x="31953" y="340842"/>
                  </a:lnTo>
                  <a:lnTo>
                    <a:pt x="34061" y="340766"/>
                  </a:lnTo>
                  <a:lnTo>
                    <a:pt x="34061" y="342252"/>
                  </a:lnTo>
                  <a:lnTo>
                    <a:pt x="34150" y="343916"/>
                  </a:lnTo>
                  <a:lnTo>
                    <a:pt x="33540" y="345401"/>
                  </a:lnTo>
                  <a:lnTo>
                    <a:pt x="33489" y="345592"/>
                  </a:lnTo>
                  <a:lnTo>
                    <a:pt x="33540" y="345871"/>
                  </a:lnTo>
                  <a:lnTo>
                    <a:pt x="33756" y="345948"/>
                  </a:lnTo>
                  <a:lnTo>
                    <a:pt x="33972" y="345998"/>
                  </a:lnTo>
                  <a:lnTo>
                    <a:pt x="34201" y="345948"/>
                  </a:lnTo>
                  <a:lnTo>
                    <a:pt x="34290" y="345706"/>
                  </a:lnTo>
                  <a:lnTo>
                    <a:pt x="34937" y="344106"/>
                  </a:lnTo>
                  <a:lnTo>
                    <a:pt x="34874" y="340906"/>
                  </a:lnTo>
                  <a:lnTo>
                    <a:pt x="36817" y="341566"/>
                  </a:lnTo>
                  <a:lnTo>
                    <a:pt x="36995" y="341668"/>
                  </a:lnTo>
                  <a:lnTo>
                    <a:pt x="37211" y="341617"/>
                  </a:lnTo>
                  <a:lnTo>
                    <a:pt x="37439" y="341210"/>
                  </a:lnTo>
                  <a:lnTo>
                    <a:pt x="37363" y="340956"/>
                  </a:lnTo>
                  <a:lnTo>
                    <a:pt x="37185" y="340855"/>
                  </a:lnTo>
                  <a:lnTo>
                    <a:pt x="34518" y="339813"/>
                  </a:lnTo>
                  <a:lnTo>
                    <a:pt x="31229" y="340055"/>
                  </a:lnTo>
                  <a:lnTo>
                    <a:pt x="28981" y="341172"/>
                  </a:lnTo>
                  <a:lnTo>
                    <a:pt x="28905" y="340537"/>
                  </a:lnTo>
                  <a:lnTo>
                    <a:pt x="29057" y="340423"/>
                  </a:lnTo>
                  <a:lnTo>
                    <a:pt x="31229" y="339305"/>
                  </a:lnTo>
                  <a:lnTo>
                    <a:pt x="34074" y="338772"/>
                  </a:lnTo>
                  <a:lnTo>
                    <a:pt x="36385" y="340334"/>
                  </a:lnTo>
                  <a:lnTo>
                    <a:pt x="36664" y="340283"/>
                  </a:lnTo>
                  <a:lnTo>
                    <a:pt x="36791" y="340106"/>
                  </a:lnTo>
                  <a:lnTo>
                    <a:pt x="36893" y="339915"/>
                  </a:lnTo>
                  <a:lnTo>
                    <a:pt x="36880" y="339674"/>
                  </a:lnTo>
                  <a:lnTo>
                    <a:pt x="36664" y="339547"/>
                  </a:lnTo>
                  <a:lnTo>
                    <a:pt x="34264" y="337934"/>
                  </a:lnTo>
                  <a:lnTo>
                    <a:pt x="31089" y="338467"/>
                  </a:lnTo>
                  <a:lnTo>
                    <a:pt x="28790" y="339674"/>
                  </a:lnTo>
                  <a:lnTo>
                    <a:pt x="28702" y="338937"/>
                  </a:lnTo>
                  <a:lnTo>
                    <a:pt x="28981" y="338937"/>
                  </a:lnTo>
                  <a:lnTo>
                    <a:pt x="29121" y="338772"/>
                  </a:lnTo>
                  <a:lnTo>
                    <a:pt x="30810" y="337108"/>
                  </a:lnTo>
                  <a:lnTo>
                    <a:pt x="33362" y="336842"/>
                  </a:lnTo>
                  <a:lnTo>
                    <a:pt x="35610" y="336943"/>
                  </a:lnTo>
                  <a:lnTo>
                    <a:pt x="36258" y="336956"/>
                  </a:lnTo>
                  <a:lnTo>
                    <a:pt x="36817" y="337400"/>
                  </a:lnTo>
                  <a:lnTo>
                    <a:pt x="37084" y="338048"/>
                  </a:lnTo>
                  <a:lnTo>
                    <a:pt x="37249" y="338239"/>
                  </a:lnTo>
                  <a:lnTo>
                    <a:pt x="37465" y="338251"/>
                  </a:lnTo>
                  <a:lnTo>
                    <a:pt x="37604" y="338188"/>
                  </a:lnTo>
                  <a:lnTo>
                    <a:pt x="37592" y="340156"/>
                  </a:lnTo>
                  <a:lnTo>
                    <a:pt x="37325" y="345071"/>
                  </a:lnTo>
                  <a:lnTo>
                    <a:pt x="37249" y="345300"/>
                  </a:lnTo>
                  <a:lnTo>
                    <a:pt x="37363" y="345503"/>
                  </a:lnTo>
                  <a:lnTo>
                    <a:pt x="37757" y="345681"/>
                  </a:lnTo>
                  <a:lnTo>
                    <a:pt x="37973" y="345605"/>
                  </a:lnTo>
                  <a:lnTo>
                    <a:pt x="38074" y="345389"/>
                  </a:lnTo>
                  <a:lnTo>
                    <a:pt x="38557" y="343522"/>
                  </a:lnTo>
                  <a:close/>
                </a:path>
                <a:path w="318134" h="352425">
                  <a:moveTo>
                    <a:pt x="42113" y="335508"/>
                  </a:moveTo>
                  <a:lnTo>
                    <a:pt x="41986" y="335330"/>
                  </a:lnTo>
                  <a:lnTo>
                    <a:pt x="41757" y="335305"/>
                  </a:lnTo>
                  <a:lnTo>
                    <a:pt x="41529" y="335203"/>
                  </a:lnTo>
                  <a:lnTo>
                    <a:pt x="41351" y="335381"/>
                  </a:lnTo>
                  <a:lnTo>
                    <a:pt x="41275" y="335610"/>
                  </a:lnTo>
                  <a:lnTo>
                    <a:pt x="40894" y="337375"/>
                  </a:lnTo>
                  <a:lnTo>
                    <a:pt x="40284" y="339026"/>
                  </a:lnTo>
                  <a:lnTo>
                    <a:pt x="40055" y="340271"/>
                  </a:lnTo>
                  <a:lnTo>
                    <a:pt x="39725" y="337654"/>
                  </a:lnTo>
                  <a:lnTo>
                    <a:pt x="39890" y="333235"/>
                  </a:lnTo>
                  <a:lnTo>
                    <a:pt x="39725" y="333057"/>
                  </a:lnTo>
                  <a:lnTo>
                    <a:pt x="39243" y="333057"/>
                  </a:lnTo>
                  <a:lnTo>
                    <a:pt x="39090" y="333235"/>
                  </a:lnTo>
                  <a:lnTo>
                    <a:pt x="39090" y="333463"/>
                  </a:lnTo>
                  <a:lnTo>
                    <a:pt x="38925" y="337578"/>
                  </a:lnTo>
                  <a:lnTo>
                    <a:pt x="39446" y="341807"/>
                  </a:lnTo>
                  <a:lnTo>
                    <a:pt x="38709" y="345897"/>
                  </a:lnTo>
                  <a:lnTo>
                    <a:pt x="38620" y="346125"/>
                  </a:lnTo>
                  <a:lnTo>
                    <a:pt x="38760" y="346341"/>
                  </a:lnTo>
                  <a:lnTo>
                    <a:pt x="39192" y="346481"/>
                  </a:lnTo>
                  <a:lnTo>
                    <a:pt x="39446" y="346316"/>
                  </a:lnTo>
                  <a:lnTo>
                    <a:pt x="39471" y="346100"/>
                  </a:lnTo>
                  <a:lnTo>
                    <a:pt x="39674" y="345059"/>
                  </a:lnTo>
                  <a:lnTo>
                    <a:pt x="39852" y="346290"/>
                  </a:lnTo>
                  <a:lnTo>
                    <a:pt x="39890" y="349237"/>
                  </a:lnTo>
                  <a:lnTo>
                    <a:pt x="40068" y="349427"/>
                  </a:lnTo>
                  <a:lnTo>
                    <a:pt x="40513" y="349427"/>
                  </a:lnTo>
                  <a:lnTo>
                    <a:pt x="40703" y="349237"/>
                  </a:lnTo>
                  <a:lnTo>
                    <a:pt x="40817" y="347129"/>
                  </a:lnTo>
                  <a:lnTo>
                    <a:pt x="40398" y="345236"/>
                  </a:lnTo>
                  <a:lnTo>
                    <a:pt x="40513" y="343331"/>
                  </a:lnTo>
                  <a:lnTo>
                    <a:pt x="40627" y="340702"/>
                  </a:lnTo>
                  <a:lnTo>
                    <a:pt x="41490" y="338251"/>
                  </a:lnTo>
                  <a:lnTo>
                    <a:pt x="42113" y="335508"/>
                  </a:lnTo>
                  <a:close/>
                </a:path>
                <a:path w="318134" h="352425">
                  <a:moveTo>
                    <a:pt x="44145" y="336638"/>
                  </a:moveTo>
                  <a:lnTo>
                    <a:pt x="44069" y="336410"/>
                  </a:lnTo>
                  <a:lnTo>
                    <a:pt x="43662" y="336219"/>
                  </a:lnTo>
                  <a:lnTo>
                    <a:pt x="43421" y="336296"/>
                  </a:lnTo>
                  <a:lnTo>
                    <a:pt x="43332" y="336511"/>
                  </a:lnTo>
                  <a:lnTo>
                    <a:pt x="42951" y="337693"/>
                  </a:lnTo>
                  <a:lnTo>
                    <a:pt x="42951" y="340448"/>
                  </a:lnTo>
                  <a:lnTo>
                    <a:pt x="42799" y="342265"/>
                  </a:lnTo>
                  <a:lnTo>
                    <a:pt x="42748" y="341109"/>
                  </a:lnTo>
                  <a:lnTo>
                    <a:pt x="42951" y="340448"/>
                  </a:lnTo>
                  <a:lnTo>
                    <a:pt x="42951" y="337693"/>
                  </a:lnTo>
                  <a:lnTo>
                    <a:pt x="41910" y="340880"/>
                  </a:lnTo>
                  <a:lnTo>
                    <a:pt x="42252" y="345554"/>
                  </a:lnTo>
                  <a:lnTo>
                    <a:pt x="41490" y="350050"/>
                  </a:lnTo>
                  <a:lnTo>
                    <a:pt x="41490" y="350240"/>
                  </a:lnTo>
                  <a:lnTo>
                    <a:pt x="41656" y="350418"/>
                  </a:lnTo>
                  <a:lnTo>
                    <a:pt x="41884" y="350456"/>
                  </a:lnTo>
                  <a:lnTo>
                    <a:pt x="42113" y="350456"/>
                  </a:lnTo>
                  <a:lnTo>
                    <a:pt x="42252" y="350316"/>
                  </a:lnTo>
                  <a:lnTo>
                    <a:pt x="42443" y="349097"/>
                  </a:lnTo>
                  <a:lnTo>
                    <a:pt x="42633" y="350951"/>
                  </a:lnTo>
                  <a:lnTo>
                    <a:pt x="42697" y="351142"/>
                  </a:lnTo>
                  <a:lnTo>
                    <a:pt x="42913" y="351282"/>
                  </a:lnTo>
                  <a:lnTo>
                    <a:pt x="43141" y="351218"/>
                  </a:lnTo>
                  <a:lnTo>
                    <a:pt x="43345" y="351142"/>
                  </a:lnTo>
                  <a:lnTo>
                    <a:pt x="43472" y="350951"/>
                  </a:lnTo>
                  <a:lnTo>
                    <a:pt x="43421" y="350723"/>
                  </a:lnTo>
                  <a:lnTo>
                    <a:pt x="43065" y="346786"/>
                  </a:lnTo>
                  <a:lnTo>
                    <a:pt x="43548" y="342836"/>
                  </a:lnTo>
                  <a:lnTo>
                    <a:pt x="43916" y="338683"/>
                  </a:lnTo>
                  <a:lnTo>
                    <a:pt x="43751" y="338505"/>
                  </a:lnTo>
                  <a:lnTo>
                    <a:pt x="43561" y="338505"/>
                  </a:lnTo>
                  <a:lnTo>
                    <a:pt x="44145" y="336638"/>
                  </a:lnTo>
                  <a:close/>
                </a:path>
                <a:path w="318134" h="352425">
                  <a:moveTo>
                    <a:pt x="46723" y="351828"/>
                  </a:moveTo>
                  <a:lnTo>
                    <a:pt x="45885" y="347738"/>
                  </a:lnTo>
                  <a:lnTo>
                    <a:pt x="46342" y="343585"/>
                  </a:lnTo>
                  <a:lnTo>
                    <a:pt x="46304" y="339229"/>
                  </a:lnTo>
                  <a:lnTo>
                    <a:pt x="46126" y="339090"/>
                  </a:lnTo>
                  <a:lnTo>
                    <a:pt x="45669" y="339090"/>
                  </a:lnTo>
                  <a:lnTo>
                    <a:pt x="45478" y="339229"/>
                  </a:lnTo>
                  <a:lnTo>
                    <a:pt x="45478" y="339471"/>
                  </a:lnTo>
                  <a:lnTo>
                    <a:pt x="45554" y="343636"/>
                  </a:lnTo>
                  <a:lnTo>
                    <a:pt x="45072" y="347789"/>
                  </a:lnTo>
                  <a:lnTo>
                    <a:pt x="45897" y="351878"/>
                  </a:lnTo>
                  <a:lnTo>
                    <a:pt x="45897" y="352107"/>
                  </a:lnTo>
                  <a:lnTo>
                    <a:pt x="46113" y="352247"/>
                  </a:lnTo>
                  <a:lnTo>
                    <a:pt x="46342" y="352247"/>
                  </a:lnTo>
                  <a:lnTo>
                    <a:pt x="46558" y="352221"/>
                  </a:lnTo>
                  <a:lnTo>
                    <a:pt x="46723" y="352031"/>
                  </a:lnTo>
                  <a:lnTo>
                    <a:pt x="46723" y="351828"/>
                  </a:lnTo>
                  <a:close/>
                </a:path>
                <a:path w="318134" h="352425">
                  <a:moveTo>
                    <a:pt x="50342" y="342519"/>
                  </a:moveTo>
                  <a:lnTo>
                    <a:pt x="50190" y="342341"/>
                  </a:lnTo>
                  <a:lnTo>
                    <a:pt x="49987" y="342303"/>
                  </a:lnTo>
                  <a:lnTo>
                    <a:pt x="49771" y="342239"/>
                  </a:lnTo>
                  <a:lnTo>
                    <a:pt x="49580" y="342417"/>
                  </a:lnTo>
                  <a:lnTo>
                    <a:pt x="49530" y="342607"/>
                  </a:lnTo>
                  <a:lnTo>
                    <a:pt x="49123" y="345071"/>
                  </a:lnTo>
                  <a:lnTo>
                    <a:pt x="48831" y="347560"/>
                  </a:lnTo>
                  <a:lnTo>
                    <a:pt x="48514" y="350050"/>
                  </a:lnTo>
                  <a:lnTo>
                    <a:pt x="48514" y="350240"/>
                  </a:lnTo>
                  <a:lnTo>
                    <a:pt x="48653" y="350418"/>
                  </a:lnTo>
                  <a:lnTo>
                    <a:pt x="48895" y="350469"/>
                  </a:lnTo>
                  <a:lnTo>
                    <a:pt x="49123" y="350469"/>
                  </a:lnTo>
                  <a:lnTo>
                    <a:pt x="49301" y="350291"/>
                  </a:lnTo>
                  <a:lnTo>
                    <a:pt x="49301" y="350062"/>
                  </a:lnTo>
                  <a:lnTo>
                    <a:pt x="49631" y="347624"/>
                  </a:lnTo>
                  <a:lnTo>
                    <a:pt x="49923" y="345198"/>
                  </a:lnTo>
                  <a:lnTo>
                    <a:pt x="50342" y="342519"/>
                  </a:lnTo>
                  <a:close/>
                </a:path>
                <a:path w="318134" h="352425">
                  <a:moveTo>
                    <a:pt x="138887" y="185039"/>
                  </a:moveTo>
                  <a:lnTo>
                    <a:pt x="138772" y="184848"/>
                  </a:lnTo>
                  <a:lnTo>
                    <a:pt x="137515" y="183146"/>
                  </a:lnTo>
                  <a:lnTo>
                    <a:pt x="136207" y="181267"/>
                  </a:lnTo>
                  <a:lnTo>
                    <a:pt x="134213" y="180352"/>
                  </a:lnTo>
                  <a:lnTo>
                    <a:pt x="134023" y="180276"/>
                  </a:lnTo>
                  <a:lnTo>
                    <a:pt x="133794" y="180403"/>
                  </a:lnTo>
                  <a:lnTo>
                    <a:pt x="133718" y="180606"/>
                  </a:lnTo>
                  <a:lnTo>
                    <a:pt x="133667" y="180809"/>
                  </a:lnTo>
                  <a:lnTo>
                    <a:pt x="133794" y="181051"/>
                  </a:lnTo>
                  <a:lnTo>
                    <a:pt x="133997" y="181076"/>
                  </a:lnTo>
                  <a:lnTo>
                    <a:pt x="135750" y="182041"/>
                  </a:lnTo>
                  <a:lnTo>
                    <a:pt x="136931" y="183705"/>
                  </a:lnTo>
                  <a:lnTo>
                    <a:pt x="138087" y="185254"/>
                  </a:lnTo>
                  <a:lnTo>
                    <a:pt x="138201" y="185445"/>
                  </a:lnTo>
                  <a:lnTo>
                    <a:pt x="138480" y="185521"/>
                  </a:lnTo>
                  <a:lnTo>
                    <a:pt x="138658" y="185381"/>
                  </a:lnTo>
                  <a:lnTo>
                    <a:pt x="138836" y="185293"/>
                  </a:lnTo>
                  <a:lnTo>
                    <a:pt x="138887" y="185039"/>
                  </a:lnTo>
                  <a:close/>
                </a:path>
                <a:path w="318134" h="352425">
                  <a:moveTo>
                    <a:pt x="164909" y="182626"/>
                  </a:moveTo>
                  <a:lnTo>
                    <a:pt x="164795" y="182168"/>
                  </a:lnTo>
                  <a:lnTo>
                    <a:pt x="163283" y="182168"/>
                  </a:lnTo>
                  <a:lnTo>
                    <a:pt x="163093" y="182626"/>
                  </a:lnTo>
                  <a:lnTo>
                    <a:pt x="164909" y="182626"/>
                  </a:lnTo>
                  <a:close/>
                </a:path>
                <a:path w="318134" h="352425">
                  <a:moveTo>
                    <a:pt x="165620" y="207518"/>
                  </a:moveTo>
                  <a:lnTo>
                    <a:pt x="165608" y="207098"/>
                  </a:lnTo>
                  <a:lnTo>
                    <a:pt x="165620" y="207708"/>
                  </a:lnTo>
                  <a:lnTo>
                    <a:pt x="165620" y="207518"/>
                  </a:lnTo>
                  <a:close/>
                </a:path>
                <a:path w="318134" h="352425">
                  <a:moveTo>
                    <a:pt x="179527" y="206959"/>
                  </a:moveTo>
                  <a:lnTo>
                    <a:pt x="179222" y="206629"/>
                  </a:lnTo>
                  <a:lnTo>
                    <a:pt x="178968" y="206286"/>
                  </a:lnTo>
                  <a:lnTo>
                    <a:pt x="178422" y="206286"/>
                  </a:lnTo>
                  <a:lnTo>
                    <a:pt x="176974" y="207632"/>
                  </a:lnTo>
                  <a:lnTo>
                    <a:pt x="176009" y="208724"/>
                  </a:lnTo>
                  <a:lnTo>
                    <a:pt x="174675" y="209651"/>
                  </a:lnTo>
                  <a:lnTo>
                    <a:pt x="173291" y="210540"/>
                  </a:lnTo>
                  <a:lnTo>
                    <a:pt x="172034" y="211315"/>
                  </a:lnTo>
                  <a:lnTo>
                    <a:pt x="168579" y="211886"/>
                  </a:lnTo>
                  <a:lnTo>
                    <a:pt x="166700" y="212178"/>
                  </a:lnTo>
                  <a:lnTo>
                    <a:pt x="164934" y="211620"/>
                  </a:lnTo>
                  <a:lnTo>
                    <a:pt x="164630" y="211315"/>
                  </a:lnTo>
                  <a:lnTo>
                    <a:pt x="164528" y="208991"/>
                  </a:lnTo>
                  <a:lnTo>
                    <a:pt x="164757" y="208546"/>
                  </a:lnTo>
                  <a:lnTo>
                    <a:pt x="165138" y="208546"/>
                  </a:lnTo>
                  <a:lnTo>
                    <a:pt x="165620" y="207886"/>
                  </a:lnTo>
                  <a:lnTo>
                    <a:pt x="165620" y="207708"/>
                  </a:lnTo>
                  <a:lnTo>
                    <a:pt x="164985" y="207708"/>
                  </a:lnTo>
                  <a:lnTo>
                    <a:pt x="164452" y="206959"/>
                  </a:lnTo>
                  <a:lnTo>
                    <a:pt x="164223" y="206629"/>
                  </a:lnTo>
                  <a:lnTo>
                    <a:pt x="164147" y="206489"/>
                  </a:lnTo>
                  <a:lnTo>
                    <a:pt x="165468" y="206489"/>
                  </a:lnTo>
                  <a:lnTo>
                    <a:pt x="165328" y="206209"/>
                  </a:lnTo>
                  <a:lnTo>
                    <a:pt x="163817" y="206209"/>
                  </a:lnTo>
                  <a:lnTo>
                    <a:pt x="162979" y="205930"/>
                  </a:lnTo>
                  <a:lnTo>
                    <a:pt x="163017" y="205651"/>
                  </a:lnTo>
                  <a:lnTo>
                    <a:pt x="162852" y="205384"/>
                  </a:lnTo>
                  <a:lnTo>
                    <a:pt x="163182" y="205384"/>
                  </a:lnTo>
                  <a:lnTo>
                    <a:pt x="163677" y="205867"/>
                  </a:lnTo>
                  <a:lnTo>
                    <a:pt x="165417" y="205867"/>
                  </a:lnTo>
                  <a:lnTo>
                    <a:pt x="166941" y="206209"/>
                  </a:lnTo>
                  <a:lnTo>
                    <a:pt x="167589" y="206209"/>
                  </a:lnTo>
                  <a:lnTo>
                    <a:pt x="167970" y="205384"/>
                  </a:lnTo>
                  <a:lnTo>
                    <a:pt x="167703" y="204724"/>
                  </a:lnTo>
                  <a:lnTo>
                    <a:pt x="167386" y="204724"/>
                  </a:lnTo>
                  <a:lnTo>
                    <a:pt x="166624" y="204419"/>
                  </a:lnTo>
                  <a:lnTo>
                    <a:pt x="164579" y="204419"/>
                  </a:lnTo>
                  <a:lnTo>
                    <a:pt x="164020" y="203962"/>
                  </a:lnTo>
                  <a:lnTo>
                    <a:pt x="163639" y="203708"/>
                  </a:lnTo>
                  <a:lnTo>
                    <a:pt x="163131" y="203708"/>
                  </a:lnTo>
                  <a:lnTo>
                    <a:pt x="163131" y="202730"/>
                  </a:lnTo>
                  <a:lnTo>
                    <a:pt x="162941" y="201688"/>
                  </a:lnTo>
                  <a:lnTo>
                    <a:pt x="162864" y="201269"/>
                  </a:lnTo>
                  <a:lnTo>
                    <a:pt x="162471" y="200990"/>
                  </a:lnTo>
                  <a:lnTo>
                    <a:pt x="162280" y="201028"/>
                  </a:lnTo>
                  <a:lnTo>
                    <a:pt x="161366" y="200964"/>
                  </a:lnTo>
                  <a:lnTo>
                    <a:pt x="160883" y="201053"/>
                  </a:lnTo>
                  <a:lnTo>
                    <a:pt x="160464" y="200850"/>
                  </a:lnTo>
                  <a:lnTo>
                    <a:pt x="160388" y="200710"/>
                  </a:lnTo>
                  <a:lnTo>
                    <a:pt x="160235" y="200812"/>
                  </a:lnTo>
                  <a:lnTo>
                    <a:pt x="162115" y="198069"/>
                  </a:lnTo>
                  <a:lnTo>
                    <a:pt x="162674" y="194716"/>
                  </a:lnTo>
                  <a:lnTo>
                    <a:pt x="163372" y="192709"/>
                  </a:lnTo>
                  <a:lnTo>
                    <a:pt x="163372" y="192976"/>
                  </a:lnTo>
                  <a:lnTo>
                    <a:pt x="163703" y="193344"/>
                  </a:lnTo>
                  <a:lnTo>
                    <a:pt x="164147" y="193344"/>
                  </a:lnTo>
                  <a:lnTo>
                    <a:pt x="164376" y="193344"/>
                  </a:lnTo>
                  <a:lnTo>
                    <a:pt x="164515" y="193509"/>
                  </a:lnTo>
                  <a:lnTo>
                    <a:pt x="164503" y="193814"/>
                  </a:lnTo>
                  <a:lnTo>
                    <a:pt x="164376" y="194259"/>
                  </a:lnTo>
                  <a:lnTo>
                    <a:pt x="164731" y="194297"/>
                  </a:lnTo>
                  <a:lnTo>
                    <a:pt x="165138" y="194805"/>
                  </a:lnTo>
                  <a:lnTo>
                    <a:pt x="164274" y="194805"/>
                  </a:lnTo>
                  <a:lnTo>
                    <a:pt x="164147" y="194805"/>
                  </a:lnTo>
                  <a:lnTo>
                    <a:pt x="164134" y="194995"/>
                  </a:lnTo>
                  <a:lnTo>
                    <a:pt x="164477" y="195630"/>
                  </a:lnTo>
                  <a:lnTo>
                    <a:pt x="165341" y="195630"/>
                  </a:lnTo>
                  <a:lnTo>
                    <a:pt x="165836" y="195389"/>
                  </a:lnTo>
                  <a:lnTo>
                    <a:pt x="168262" y="195389"/>
                  </a:lnTo>
                  <a:lnTo>
                    <a:pt x="170408" y="194805"/>
                  </a:lnTo>
                  <a:lnTo>
                    <a:pt x="170726" y="194805"/>
                  </a:lnTo>
                  <a:lnTo>
                    <a:pt x="171361" y="193814"/>
                  </a:lnTo>
                  <a:lnTo>
                    <a:pt x="171996" y="192722"/>
                  </a:lnTo>
                  <a:lnTo>
                    <a:pt x="172034" y="192341"/>
                  </a:lnTo>
                  <a:lnTo>
                    <a:pt x="171881" y="192087"/>
                  </a:lnTo>
                  <a:lnTo>
                    <a:pt x="165887" y="192087"/>
                  </a:lnTo>
                  <a:lnTo>
                    <a:pt x="165696" y="191693"/>
                  </a:lnTo>
                  <a:lnTo>
                    <a:pt x="165265" y="191439"/>
                  </a:lnTo>
                  <a:lnTo>
                    <a:pt x="164833" y="191541"/>
                  </a:lnTo>
                  <a:lnTo>
                    <a:pt x="164592" y="191579"/>
                  </a:lnTo>
                  <a:lnTo>
                    <a:pt x="164388" y="191693"/>
                  </a:lnTo>
                  <a:lnTo>
                    <a:pt x="164147" y="191795"/>
                  </a:lnTo>
                  <a:lnTo>
                    <a:pt x="163715" y="191731"/>
                  </a:lnTo>
                  <a:lnTo>
                    <a:pt x="163830" y="191236"/>
                  </a:lnTo>
                  <a:lnTo>
                    <a:pt x="163499" y="190804"/>
                  </a:lnTo>
                  <a:lnTo>
                    <a:pt x="163283" y="188988"/>
                  </a:lnTo>
                  <a:lnTo>
                    <a:pt x="163436" y="187794"/>
                  </a:lnTo>
                  <a:lnTo>
                    <a:pt x="163753" y="185737"/>
                  </a:lnTo>
                  <a:lnTo>
                    <a:pt x="163957" y="184645"/>
                  </a:lnTo>
                  <a:lnTo>
                    <a:pt x="164401" y="183832"/>
                  </a:lnTo>
                  <a:lnTo>
                    <a:pt x="164528" y="183349"/>
                  </a:lnTo>
                  <a:lnTo>
                    <a:pt x="164630" y="182981"/>
                  </a:lnTo>
                  <a:lnTo>
                    <a:pt x="162953" y="182981"/>
                  </a:lnTo>
                  <a:lnTo>
                    <a:pt x="162801" y="183349"/>
                  </a:lnTo>
                  <a:lnTo>
                    <a:pt x="162255" y="184505"/>
                  </a:lnTo>
                  <a:lnTo>
                    <a:pt x="162153" y="185737"/>
                  </a:lnTo>
                  <a:lnTo>
                    <a:pt x="161975" y="187325"/>
                  </a:lnTo>
                  <a:lnTo>
                    <a:pt x="161925" y="187794"/>
                  </a:lnTo>
                  <a:lnTo>
                    <a:pt x="161328" y="189915"/>
                  </a:lnTo>
                  <a:lnTo>
                    <a:pt x="161747" y="191058"/>
                  </a:lnTo>
                  <a:lnTo>
                    <a:pt x="162229" y="191058"/>
                  </a:lnTo>
                  <a:lnTo>
                    <a:pt x="162191" y="191350"/>
                  </a:lnTo>
                  <a:lnTo>
                    <a:pt x="161861" y="191350"/>
                  </a:lnTo>
                  <a:lnTo>
                    <a:pt x="162026" y="191808"/>
                  </a:lnTo>
                  <a:lnTo>
                    <a:pt x="161099" y="194170"/>
                  </a:lnTo>
                  <a:lnTo>
                    <a:pt x="160794" y="197142"/>
                  </a:lnTo>
                  <a:lnTo>
                    <a:pt x="159016" y="199771"/>
                  </a:lnTo>
                  <a:lnTo>
                    <a:pt x="158508" y="200482"/>
                  </a:lnTo>
                  <a:lnTo>
                    <a:pt x="158699" y="201447"/>
                  </a:lnTo>
                  <a:lnTo>
                    <a:pt x="159308" y="202006"/>
                  </a:lnTo>
                  <a:lnTo>
                    <a:pt x="159956" y="202692"/>
                  </a:lnTo>
                  <a:lnTo>
                    <a:pt x="160934" y="202526"/>
                  </a:lnTo>
                  <a:lnTo>
                    <a:pt x="161480" y="202526"/>
                  </a:lnTo>
                  <a:lnTo>
                    <a:pt x="161531" y="202730"/>
                  </a:lnTo>
                  <a:lnTo>
                    <a:pt x="161417" y="203466"/>
                  </a:lnTo>
                  <a:lnTo>
                    <a:pt x="161277" y="204177"/>
                  </a:lnTo>
                  <a:lnTo>
                    <a:pt x="161036" y="204546"/>
                  </a:lnTo>
                  <a:lnTo>
                    <a:pt x="161277" y="205003"/>
                  </a:lnTo>
                  <a:lnTo>
                    <a:pt x="161645" y="205193"/>
                  </a:lnTo>
                  <a:lnTo>
                    <a:pt x="161988" y="205359"/>
                  </a:lnTo>
                  <a:lnTo>
                    <a:pt x="161569" y="205651"/>
                  </a:lnTo>
                  <a:lnTo>
                    <a:pt x="161505" y="205905"/>
                  </a:lnTo>
                  <a:lnTo>
                    <a:pt x="161429" y="206286"/>
                  </a:lnTo>
                  <a:lnTo>
                    <a:pt x="161556" y="206286"/>
                  </a:lnTo>
                  <a:lnTo>
                    <a:pt x="161950" y="206959"/>
                  </a:lnTo>
                  <a:lnTo>
                    <a:pt x="162623" y="207632"/>
                  </a:lnTo>
                  <a:lnTo>
                    <a:pt x="162953" y="207632"/>
                  </a:lnTo>
                  <a:lnTo>
                    <a:pt x="163144" y="207886"/>
                  </a:lnTo>
                  <a:lnTo>
                    <a:pt x="163296" y="208165"/>
                  </a:lnTo>
                  <a:lnTo>
                    <a:pt x="163144" y="208470"/>
                  </a:lnTo>
                  <a:lnTo>
                    <a:pt x="162598" y="209651"/>
                  </a:lnTo>
                  <a:lnTo>
                    <a:pt x="162661" y="210172"/>
                  </a:lnTo>
                  <a:lnTo>
                    <a:pt x="162750" y="210896"/>
                  </a:lnTo>
                  <a:lnTo>
                    <a:pt x="163563" y="212737"/>
                  </a:lnTo>
                  <a:lnTo>
                    <a:pt x="163639" y="212928"/>
                  </a:lnTo>
                  <a:lnTo>
                    <a:pt x="165011" y="213537"/>
                  </a:lnTo>
                  <a:lnTo>
                    <a:pt x="170154" y="213537"/>
                  </a:lnTo>
                  <a:lnTo>
                    <a:pt x="177876" y="208991"/>
                  </a:lnTo>
                  <a:lnTo>
                    <a:pt x="179336" y="207632"/>
                  </a:lnTo>
                  <a:lnTo>
                    <a:pt x="179514" y="207632"/>
                  </a:lnTo>
                  <a:lnTo>
                    <a:pt x="179527" y="206959"/>
                  </a:lnTo>
                  <a:close/>
                </a:path>
                <a:path w="318134" h="352425">
                  <a:moveTo>
                    <a:pt x="258838" y="6959"/>
                  </a:moveTo>
                  <a:lnTo>
                    <a:pt x="258699" y="6845"/>
                  </a:lnTo>
                  <a:lnTo>
                    <a:pt x="257721" y="5626"/>
                  </a:lnTo>
                  <a:lnTo>
                    <a:pt x="256324" y="4864"/>
                  </a:lnTo>
                  <a:lnTo>
                    <a:pt x="255193" y="3759"/>
                  </a:lnTo>
                  <a:lnTo>
                    <a:pt x="255054" y="3581"/>
                  </a:lnTo>
                  <a:lnTo>
                    <a:pt x="254825" y="3581"/>
                  </a:lnTo>
                  <a:lnTo>
                    <a:pt x="254673" y="3759"/>
                  </a:lnTo>
                  <a:lnTo>
                    <a:pt x="254508" y="3937"/>
                  </a:lnTo>
                  <a:lnTo>
                    <a:pt x="254508" y="4178"/>
                  </a:lnTo>
                  <a:lnTo>
                    <a:pt x="254673" y="4318"/>
                  </a:lnTo>
                  <a:lnTo>
                    <a:pt x="255739" y="5410"/>
                  </a:lnTo>
                  <a:lnTo>
                    <a:pt x="257124" y="6159"/>
                  </a:lnTo>
                  <a:lnTo>
                    <a:pt x="258102" y="7366"/>
                  </a:lnTo>
                  <a:lnTo>
                    <a:pt x="258279" y="7531"/>
                  </a:lnTo>
                  <a:lnTo>
                    <a:pt x="258521" y="7531"/>
                  </a:lnTo>
                  <a:lnTo>
                    <a:pt x="258699" y="7366"/>
                  </a:lnTo>
                  <a:lnTo>
                    <a:pt x="258826" y="7226"/>
                  </a:lnTo>
                  <a:lnTo>
                    <a:pt x="258838" y="6959"/>
                  </a:lnTo>
                  <a:close/>
                </a:path>
                <a:path w="318134" h="352425">
                  <a:moveTo>
                    <a:pt x="259219" y="10261"/>
                  </a:moveTo>
                  <a:lnTo>
                    <a:pt x="259156" y="9994"/>
                  </a:lnTo>
                  <a:lnTo>
                    <a:pt x="258978" y="9842"/>
                  </a:lnTo>
                  <a:lnTo>
                    <a:pt x="258051" y="8699"/>
                  </a:lnTo>
                  <a:lnTo>
                    <a:pt x="256641" y="8102"/>
                  </a:lnTo>
                  <a:lnTo>
                    <a:pt x="255638" y="6972"/>
                  </a:lnTo>
                  <a:lnTo>
                    <a:pt x="255460" y="6845"/>
                  </a:lnTo>
                  <a:lnTo>
                    <a:pt x="255193" y="6845"/>
                  </a:lnTo>
                  <a:lnTo>
                    <a:pt x="254889" y="7137"/>
                  </a:lnTo>
                  <a:lnTo>
                    <a:pt x="254889" y="7366"/>
                  </a:lnTo>
                  <a:lnTo>
                    <a:pt x="255054" y="7531"/>
                  </a:lnTo>
                  <a:lnTo>
                    <a:pt x="255346" y="7835"/>
                  </a:lnTo>
                  <a:lnTo>
                    <a:pt x="255612" y="8178"/>
                  </a:lnTo>
                  <a:lnTo>
                    <a:pt x="255968" y="8407"/>
                  </a:lnTo>
                  <a:lnTo>
                    <a:pt x="256984" y="8915"/>
                  </a:lnTo>
                  <a:lnTo>
                    <a:pt x="257657" y="9791"/>
                  </a:lnTo>
                  <a:lnTo>
                    <a:pt x="258521" y="10477"/>
                  </a:lnTo>
                  <a:lnTo>
                    <a:pt x="258699" y="10629"/>
                  </a:lnTo>
                  <a:lnTo>
                    <a:pt x="258965" y="10579"/>
                  </a:lnTo>
                  <a:lnTo>
                    <a:pt x="259080" y="10401"/>
                  </a:lnTo>
                  <a:lnTo>
                    <a:pt x="259219" y="10261"/>
                  </a:lnTo>
                  <a:close/>
                </a:path>
                <a:path w="318134" h="352425">
                  <a:moveTo>
                    <a:pt x="259689" y="4127"/>
                  </a:moveTo>
                  <a:lnTo>
                    <a:pt x="259588" y="3962"/>
                  </a:lnTo>
                  <a:lnTo>
                    <a:pt x="258343" y="2463"/>
                  </a:lnTo>
                  <a:lnTo>
                    <a:pt x="256679" y="1574"/>
                  </a:lnTo>
                  <a:lnTo>
                    <a:pt x="255422" y="139"/>
                  </a:lnTo>
                  <a:lnTo>
                    <a:pt x="255282" y="0"/>
                  </a:lnTo>
                  <a:lnTo>
                    <a:pt x="255003" y="0"/>
                  </a:lnTo>
                  <a:lnTo>
                    <a:pt x="254711" y="330"/>
                  </a:lnTo>
                  <a:lnTo>
                    <a:pt x="254711" y="533"/>
                  </a:lnTo>
                  <a:lnTo>
                    <a:pt x="254863" y="711"/>
                  </a:lnTo>
                  <a:lnTo>
                    <a:pt x="256146" y="2070"/>
                  </a:lnTo>
                  <a:lnTo>
                    <a:pt x="257733" y="3073"/>
                  </a:lnTo>
                  <a:lnTo>
                    <a:pt x="258927" y="4470"/>
                  </a:lnTo>
                  <a:lnTo>
                    <a:pt x="259080" y="4648"/>
                  </a:lnTo>
                  <a:lnTo>
                    <a:pt x="259359" y="4648"/>
                  </a:lnTo>
                  <a:lnTo>
                    <a:pt x="259499" y="4546"/>
                  </a:lnTo>
                  <a:lnTo>
                    <a:pt x="259638" y="4368"/>
                  </a:lnTo>
                  <a:lnTo>
                    <a:pt x="259689" y="4127"/>
                  </a:lnTo>
                  <a:close/>
                </a:path>
                <a:path w="318134" h="352425">
                  <a:moveTo>
                    <a:pt x="260477" y="19824"/>
                  </a:moveTo>
                  <a:lnTo>
                    <a:pt x="259346" y="18669"/>
                  </a:lnTo>
                  <a:lnTo>
                    <a:pt x="258457" y="17576"/>
                  </a:lnTo>
                  <a:lnTo>
                    <a:pt x="257429" y="16598"/>
                  </a:lnTo>
                  <a:lnTo>
                    <a:pt x="257263" y="16446"/>
                  </a:lnTo>
                  <a:lnTo>
                    <a:pt x="257048" y="16446"/>
                  </a:lnTo>
                  <a:lnTo>
                    <a:pt x="256692" y="16751"/>
                  </a:lnTo>
                  <a:lnTo>
                    <a:pt x="256692" y="16992"/>
                  </a:lnTo>
                  <a:lnTo>
                    <a:pt x="256870" y="17183"/>
                  </a:lnTo>
                  <a:lnTo>
                    <a:pt x="257898" y="18135"/>
                  </a:lnTo>
                  <a:lnTo>
                    <a:pt x="258775" y="19215"/>
                  </a:lnTo>
                  <a:lnTo>
                    <a:pt x="259715" y="20205"/>
                  </a:lnTo>
                  <a:lnTo>
                    <a:pt x="259892" y="20396"/>
                  </a:lnTo>
                  <a:lnTo>
                    <a:pt x="260159" y="20396"/>
                  </a:lnTo>
                  <a:lnTo>
                    <a:pt x="260311" y="20256"/>
                  </a:lnTo>
                  <a:lnTo>
                    <a:pt x="260477" y="20040"/>
                  </a:lnTo>
                  <a:lnTo>
                    <a:pt x="260477" y="19824"/>
                  </a:lnTo>
                  <a:close/>
                </a:path>
                <a:path w="318134" h="352425">
                  <a:moveTo>
                    <a:pt x="260972" y="136994"/>
                  </a:moveTo>
                  <a:lnTo>
                    <a:pt x="260883" y="136842"/>
                  </a:lnTo>
                  <a:lnTo>
                    <a:pt x="260261" y="136042"/>
                  </a:lnTo>
                  <a:lnTo>
                    <a:pt x="260032" y="135064"/>
                  </a:lnTo>
                  <a:lnTo>
                    <a:pt x="259524" y="134264"/>
                  </a:lnTo>
                  <a:lnTo>
                    <a:pt x="259435" y="134086"/>
                  </a:lnTo>
                  <a:lnTo>
                    <a:pt x="259168" y="133959"/>
                  </a:lnTo>
                  <a:lnTo>
                    <a:pt x="258775" y="134188"/>
                  </a:lnTo>
                  <a:lnTo>
                    <a:pt x="258699" y="134442"/>
                  </a:lnTo>
                  <a:lnTo>
                    <a:pt x="258800" y="134645"/>
                  </a:lnTo>
                  <a:lnTo>
                    <a:pt x="259295" y="135483"/>
                  </a:lnTo>
                  <a:lnTo>
                    <a:pt x="259588" y="136448"/>
                  </a:lnTo>
                  <a:lnTo>
                    <a:pt x="260311" y="137439"/>
                  </a:lnTo>
                  <a:lnTo>
                    <a:pt x="260553" y="137490"/>
                  </a:lnTo>
                  <a:lnTo>
                    <a:pt x="260908" y="137248"/>
                  </a:lnTo>
                  <a:lnTo>
                    <a:pt x="260972" y="136994"/>
                  </a:lnTo>
                  <a:close/>
                </a:path>
                <a:path w="318134" h="352425">
                  <a:moveTo>
                    <a:pt x="261175" y="31369"/>
                  </a:moveTo>
                  <a:lnTo>
                    <a:pt x="261086" y="31165"/>
                  </a:lnTo>
                  <a:lnTo>
                    <a:pt x="260273" y="29718"/>
                  </a:lnTo>
                  <a:lnTo>
                    <a:pt x="259105" y="28536"/>
                  </a:lnTo>
                  <a:lnTo>
                    <a:pt x="257911" y="27101"/>
                  </a:lnTo>
                  <a:lnTo>
                    <a:pt x="257657" y="27051"/>
                  </a:lnTo>
                  <a:lnTo>
                    <a:pt x="257492" y="27228"/>
                  </a:lnTo>
                  <a:lnTo>
                    <a:pt x="257314" y="27330"/>
                  </a:lnTo>
                  <a:lnTo>
                    <a:pt x="257314" y="27584"/>
                  </a:lnTo>
                  <a:lnTo>
                    <a:pt x="257454" y="27813"/>
                  </a:lnTo>
                  <a:lnTo>
                    <a:pt x="258559" y="28968"/>
                  </a:lnTo>
                  <a:lnTo>
                    <a:pt x="259575" y="30187"/>
                  </a:lnTo>
                  <a:lnTo>
                    <a:pt x="260515" y="31762"/>
                  </a:lnTo>
                  <a:lnTo>
                    <a:pt x="260756" y="31838"/>
                  </a:lnTo>
                  <a:lnTo>
                    <a:pt x="260946" y="31750"/>
                  </a:lnTo>
                  <a:lnTo>
                    <a:pt x="261162" y="31635"/>
                  </a:lnTo>
                  <a:lnTo>
                    <a:pt x="261175" y="31369"/>
                  </a:lnTo>
                  <a:close/>
                </a:path>
                <a:path w="318134" h="352425">
                  <a:moveTo>
                    <a:pt x="261912" y="28917"/>
                  </a:moveTo>
                  <a:lnTo>
                    <a:pt x="261772" y="28752"/>
                  </a:lnTo>
                  <a:lnTo>
                    <a:pt x="260959" y="27686"/>
                  </a:lnTo>
                  <a:lnTo>
                    <a:pt x="259994" y="26733"/>
                  </a:lnTo>
                  <a:lnTo>
                    <a:pt x="259080" y="25692"/>
                  </a:lnTo>
                  <a:lnTo>
                    <a:pt x="258965" y="25488"/>
                  </a:lnTo>
                  <a:lnTo>
                    <a:pt x="258737" y="25463"/>
                  </a:lnTo>
                  <a:lnTo>
                    <a:pt x="258559" y="25577"/>
                  </a:lnTo>
                  <a:lnTo>
                    <a:pt x="258343" y="25692"/>
                  </a:lnTo>
                  <a:lnTo>
                    <a:pt x="258318" y="25933"/>
                  </a:lnTo>
                  <a:lnTo>
                    <a:pt x="258419" y="26123"/>
                  </a:lnTo>
                  <a:lnTo>
                    <a:pt x="259257" y="27279"/>
                  </a:lnTo>
                  <a:lnTo>
                    <a:pt x="260350" y="28130"/>
                  </a:lnTo>
                  <a:lnTo>
                    <a:pt x="261150" y="29286"/>
                  </a:lnTo>
                  <a:lnTo>
                    <a:pt x="261289" y="29451"/>
                  </a:lnTo>
                  <a:lnTo>
                    <a:pt x="261556" y="29476"/>
                  </a:lnTo>
                  <a:lnTo>
                    <a:pt x="261874" y="29197"/>
                  </a:lnTo>
                  <a:lnTo>
                    <a:pt x="261912" y="28917"/>
                  </a:lnTo>
                  <a:close/>
                </a:path>
                <a:path w="318134" h="352425">
                  <a:moveTo>
                    <a:pt x="262140" y="23888"/>
                  </a:moveTo>
                  <a:lnTo>
                    <a:pt x="261962" y="23698"/>
                  </a:lnTo>
                  <a:lnTo>
                    <a:pt x="260616" y="22174"/>
                  </a:lnTo>
                  <a:lnTo>
                    <a:pt x="259638" y="20154"/>
                  </a:lnTo>
                  <a:lnTo>
                    <a:pt x="257771" y="19164"/>
                  </a:lnTo>
                  <a:lnTo>
                    <a:pt x="257594" y="19037"/>
                  </a:lnTo>
                  <a:lnTo>
                    <a:pt x="257314" y="19100"/>
                  </a:lnTo>
                  <a:lnTo>
                    <a:pt x="257213" y="19291"/>
                  </a:lnTo>
                  <a:lnTo>
                    <a:pt x="257098" y="19456"/>
                  </a:lnTo>
                  <a:lnTo>
                    <a:pt x="257162" y="19723"/>
                  </a:lnTo>
                  <a:lnTo>
                    <a:pt x="257340" y="19824"/>
                  </a:lnTo>
                  <a:lnTo>
                    <a:pt x="259080" y="20866"/>
                  </a:lnTo>
                  <a:lnTo>
                    <a:pt x="260134" y="22707"/>
                  </a:lnTo>
                  <a:lnTo>
                    <a:pt x="261518" y="24422"/>
                  </a:lnTo>
                  <a:lnTo>
                    <a:pt x="261759" y="24447"/>
                  </a:lnTo>
                  <a:lnTo>
                    <a:pt x="261924" y="24269"/>
                  </a:lnTo>
                  <a:lnTo>
                    <a:pt x="262089" y="24104"/>
                  </a:lnTo>
                  <a:lnTo>
                    <a:pt x="262140" y="23888"/>
                  </a:lnTo>
                  <a:close/>
                </a:path>
                <a:path w="318134" h="352425">
                  <a:moveTo>
                    <a:pt x="262331" y="27152"/>
                  </a:moveTo>
                  <a:lnTo>
                    <a:pt x="258457" y="22669"/>
                  </a:lnTo>
                  <a:lnTo>
                    <a:pt x="258191" y="22669"/>
                  </a:lnTo>
                  <a:lnTo>
                    <a:pt x="258051" y="22860"/>
                  </a:lnTo>
                  <a:lnTo>
                    <a:pt x="257924" y="23012"/>
                  </a:lnTo>
                  <a:lnTo>
                    <a:pt x="257949" y="23279"/>
                  </a:lnTo>
                  <a:lnTo>
                    <a:pt x="258102" y="23406"/>
                  </a:lnTo>
                  <a:lnTo>
                    <a:pt x="259372" y="24612"/>
                  </a:lnTo>
                  <a:lnTo>
                    <a:pt x="260502" y="25984"/>
                  </a:lnTo>
                  <a:lnTo>
                    <a:pt x="261531" y="27393"/>
                  </a:lnTo>
                  <a:lnTo>
                    <a:pt x="261645" y="27597"/>
                  </a:lnTo>
                  <a:lnTo>
                    <a:pt x="261924" y="27597"/>
                  </a:lnTo>
                  <a:lnTo>
                    <a:pt x="262102" y="27482"/>
                  </a:lnTo>
                  <a:lnTo>
                    <a:pt x="262293" y="27393"/>
                  </a:lnTo>
                  <a:lnTo>
                    <a:pt x="262331" y="27152"/>
                  </a:lnTo>
                  <a:close/>
                </a:path>
                <a:path w="318134" h="352425">
                  <a:moveTo>
                    <a:pt x="263817" y="136220"/>
                  </a:moveTo>
                  <a:lnTo>
                    <a:pt x="263715" y="136004"/>
                  </a:lnTo>
                  <a:lnTo>
                    <a:pt x="263118" y="134607"/>
                  </a:lnTo>
                  <a:lnTo>
                    <a:pt x="262382" y="133235"/>
                  </a:lnTo>
                  <a:lnTo>
                    <a:pt x="261264" y="132168"/>
                  </a:lnTo>
                  <a:lnTo>
                    <a:pt x="261150" y="131991"/>
                  </a:lnTo>
                  <a:lnTo>
                    <a:pt x="260883" y="131978"/>
                  </a:lnTo>
                  <a:lnTo>
                    <a:pt x="260705" y="132143"/>
                  </a:lnTo>
                  <a:lnTo>
                    <a:pt x="260553" y="132257"/>
                  </a:lnTo>
                  <a:lnTo>
                    <a:pt x="260515" y="132549"/>
                  </a:lnTo>
                  <a:lnTo>
                    <a:pt x="260642" y="132702"/>
                  </a:lnTo>
                  <a:lnTo>
                    <a:pt x="261759" y="133731"/>
                  </a:lnTo>
                  <a:lnTo>
                    <a:pt x="262420" y="135051"/>
                  </a:lnTo>
                  <a:lnTo>
                    <a:pt x="262978" y="136398"/>
                  </a:lnTo>
                  <a:lnTo>
                    <a:pt x="263118" y="136575"/>
                  </a:lnTo>
                  <a:lnTo>
                    <a:pt x="263347" y="136639"/>
                  </a:lnTo>
                  <a:lnTo>
                    <a:pt x="263537" y="136575"/>
                  </a:lnTo>
                  <a:lnTo>
                    <a:pt x="263753" y="136423"/>
                  </a:lnTo>
                  <a:lnTo>
                    <a:pt x="263817" y="136220"/>
                  </a:lnTo>
                  <a:close/>
                </a:path>
                <a:path w="318134" h="352425">
                  <a:moveTo>
                    <a:pt x="264439" y="79578"/>
                  </a:moveTo>
                  <a:lnTo>
                    <a:pt x="264299" y="79400"/>
                  </a:lnTo>
                  <a:lnTo>
                    <a:pt x="263537" y="78028"/>
                  </a:lnTo>
                  <a:lnTo>
                    <a:pt x="262318" y="76936"/>
                  </a:lnTo>
                  <a:lnTo>
                    <a:pt x="260883" y="76339"/>
                  </a:lnTo>
                  <a:lnTo>
                    <a:pt x="260654" y="76225"/>
                  </a:lnTo>
                  <a:lnTo>
                    <a:pt x="260413" y="76301"/>
                  </a:lnTo>
                  <a:lnTo>
                    <a:pt x="260235" y="76695"/>
                  </a:lnTo>
                  <a:lnTo>
                    <a:pt x="260261" y="76936"/>
                  </a:lnTo>
                  <a:lnTo>
                    <a:pt x="260477" y="77038"/>
                  </a:lnTo>
                  <a:lnTo>
                    <a:pt x="261785" y="77609"/>
                  </a:lnTo>
                  <a:lnTo>
                    <a:pt x="262966" y="78498"/>
                  </a:lnTo>
                  <a:lnTo>
                    <a:pt x="263639" y="79832"/>
                  </a:lnTo>
                  <a:lnTo>
                    <a:pt x="263753" y="80010"/>
                  </a:lnTo>
                  <a:lnTo>
                    <a:pt x="264007" y="80048"/>
                  </a:lnTo>
                  <a:lnTo>
                    <a:pt x="264375" y="79832"/>
                  </a:lnTo>
                  <a:lnTo>
                    <a:pt x="264439" y="79578"/>
                  </a:lnTo>
                  <a:close/>
                </a:path>
                <a:path w="318134" h="352425">
                  <a:moveTo>
                    <a:pt x="264883" y="190373"/>
                  </a:moveTo>
                  <a:lnTo>
                    <a:pt x="263080" y="194348"/>
                  </a:lnTo>
                  <a:lnTo>
                    <a:pt x="261759" y="195033"/>
                  </a:lnTo>
                  <a:lnTo>
                    <a:pt x="260324" y="194348"/>
                  </a:lnTo>
                  <a:lnTo>
                    <a:pt x="259638" y="193611"/>
                  </a:lnTo>
                  <a:lnTo>
                    <a:pt x="259448" y="193370"/>
                  </a:lnTo>
                  <a:lnTo>
                    <a:pt x="258584" y="193370"/>
                  </a:lnTo>
                  <a:lnTo>
                    <a:pt x="258584" y="193611"/>
                  </a:lnTo>
                  <a:lnTo>
                    <a:pt x="259905" y="195148"/>
                  </a:lnTo>
                  <a:lnTo>
                    <a:pt x="262331" y="196227"/>
                  </a:lnTo>
                  <a:lnTo>
                    <a:pt x="263334" y="195148"/>
                  </a:lnTo>
                  <a:lnTo>
                    <a:pt x="264083" y="194348"/>
                  </a:lnTo>
                  <a:lnTo>
                    <a:pt x="264388" y="193611"/>
                  </a:lnTo>
                  <a:lnTo>
                    <a:pt x="264883" y="190373"/>
                  </a:lnTo>
                  <a:close/>
                </a:path>
                <a:path w="318134" h="352425">
                  <a:moveTo>
                    <a:pt x="264972" y="209702"/>
                  </a:moveTo>
                  <a:lnTo>
                    <a:pt x="263067" y="204292"/>
                  </a:lnTo>
                  <a:lnTo>
                    <a:pt x="260553" y="199224"/>
                  </a:lnTo>
                  <a:lnTo>
                    <a:pt x="260311" y="199199"/>
                  </a:lnTo>
                  <a:lnTo>
                    <a:pt x="260108" y="199339"/>
                  </a:lnTo>
                  <a:lnTo>
                    <a:pt x="259956" y="199491"/>
                  </a:lnTo>
                  <a:lnTo>
                    <a:pt x="259905" y="199720"/>
                  </a:lnTo>
                  <a:lnTo>
                    <a:pt x="260057" y="199898"/>
                  </a:lnTo>
                  <a:lnTo>
                    <a:pt x="262280" y="204698"/>
                  </a:lnTo>
                  <a:lnTo>
                    <a:pt x="264172" y="209842"/>
                  </a:lnTo>
                  <a:lnTo>
                    <a:pt x="263969" y="215252"/>
                  </a:lnTo>
                  <a:lnTo>
                    <a:pt x="263258" y="217106"/>
                  </a:lnTo>
                  <a:lnTo>
                    <a:pt x="262902" y="219075"/>
                  </a:lnTo>
                  <a:lnTo>
                    <a:pt x="261924" y="220853"/>
                  </a:lnTo>
                  <a:lnTo>
                    <a:pt x="260108" y="221081"/>
                  </a:lnTo>
                  <a:lnTo>
                    <a:pt x="258152" y="220903"/>
                  </a:lnTo>
                  <a:lnTo>
                    <a:pt x="256692" y="219697"/>
                  </a:lnTo>
                  <a:lnTo>
                    <a:pt x="256540" y="219519"/>
                  </a:lnTo>
                  <a:lnTo>
                    <a:pt x="256286" y="219519"/>
                  </a:lnTo>
                  <a:lnTo>
                    <a:pt x="255968" y="219837"/>
                  </a:lnTo>
                  <a:lnTo>
                    <a:pt x="255968" y="220091"/>
                  </a:lnTo>
                  <a:lnTo>
                    <a:pt x="256133" y="220268"/>
                  </a:lnTo>
                  <a:lnTo>
                    <a:pt x="257810" y="221691"/>
                  </a:lnTo>
                  <a:lnTo>
                    <a:pt x="260261" y="222097"/>
                  </a:lnTo>
                  <a:lnTo>
                    <a:pt x="262369" y="221475"/>
                  </a:lnTo>
                  <a:lnTo>
                    <a:pt x="263753" y="219646"/>
                  </a:lnTo>
                  <a:lnTo>
                    <a:pt x="264007" y="217335"/>
                  </a:lnTo>
                  <a:lnTo>
                    <a:pt x="264782" y="215252"/>
                  </a:lnTo>
                  <a:lnTo>
                    <a:pt x="264972" y="209702"/>
                  </a:lnTo>
                  <a:close/>
                </a:path>
                <a:path w="318134" h="352425">
                  <a:moveTo>
                    <a:pt x="265049" y="94221"/>
                  </a:moveTo>
                  <a:lnTo>
                    <a:pt x="264985" y="93992"/>
                  </a:lnTo>
                  <a:lnTo>
                    <a:pt x="263740" y="90868"/>
                  </a:lnTo>
                  <a:lnTo>
                    <a:pt x="261912" y="87757"/>
                  </a:lnTo>
                  <a:lnTo>
                    <a:pt x="258724" y="85915"/>
                  </a:lnTo>
                  <a:lnTo>
                    <a:pt x="258470" y="85991"/>
                  </a:lnTo>
                  <a:lnTo>
                    <a:pt x="258343" y="86207"/>
                  </a:lnTo>
                  <a:lnTo>
                    <a:pt x="258279" y="86385"/>
                  </a:lnTo>
                  <a:lnTo>
                    <a:pt x="258318" y="86601"/>
                  </a:lnTo>
                  <a:lnTo>
                    <a:pt x="261289" y="88315"/>
                  </a:lnTo>
                  <a:lnTo>
                    <a:pt x="263017" y="91287"/>
                  </a:lnTo>
                  <a:lnTo>
                    <a:pt x="264160" y="94259"/>
                  </a:lnTo>
                  <a:lnTo>
                    <a:pt x="264248" y="94437"/>
                  </a:lnTo>
                  <a:lnTo>
                    <a:pt x="264477" y="94589"/>
                  </a:lnTo>
                  <a:lnTo>
                    <a:pt x="264909" y="94437"/>
                  </a:lnTo>
                  <a:lnTo>
                    <a:pt x="265049" y="94221"/>
                  </a:lnTo>
                  <a:close/>
                </a:path>
                <a:path w="318134" h="352425">
                  <a:moveTo>
                    <a:pt x="265074" y="189941"/>
                  </a:moveTo>
                  <a:lnTo>
                    <a:pt x="264947" y="189941"/>
                  </a:lnTo>
                  <a:lnTo>
                    <a:pt x="264883" y="190373"/>
                  </a:lnTo>
                  <a:lnTo>
                    <a:pt x="265074" y="189941"/>
                  </a:lnTo>
                  <a:close/>
                </a:path>
                <a:path w="318134" h="352425">
                  <a:moveTo>
                    <a:pt x="265150" y="133718"/>
                  </a:moveTo>
                  <a:lnTo>
                    <a:pt x="264998" y="133540"/>
                  </a:lnTo>
                  <a:lnTo>
                    <a:pt x="264299" y="132613"/>
                  </a:lnTo>
                  <a:lnTo>
                    <a:pt x="263588" y="131724"/>
                  </a:lnTo>
                  <a:lnTo>
                    <a:pt x="262877" y="130784"/>
                  </a:lnTo>
                  <a:lnTo>
                    <a:pt x="262775" y="130632"/>
                  </a:lnTo>
                  <a:lnTo>
                    <a:pt x="262534" y="130594"/>
                  </a:lnTo>
                  <a:lnTo>
                    <a:pt x="262331" y="130695"/>
                  </a:lnTo>
                  <a:lnTo>
                    <a:pt x="262178" y="130822"/>
                  </a:lnTo>
                  <a:lnTo>
                    <a:pt x="262140" y="131089"/>
                  </a:lnTo>
                  <a:lnTo>
                    <a:pt x="262242" y="131267"/>
                  </a:lnTo>
                  <a:lnTo>
                    <a:pt x="262890" y="132207"/>
                  </a:lnTo>
                  <a:lnTo>
                    <a:pt x="263677" y="133070"/>
                  </a:lnTo>
                  <a:lnTo>
                    <a:pt x="264502" y="134213"/>
                  </a:lnTo>
                  <a:lnTo>
                    <a:pt x="264744" y="134251"/>
                  </a:lnTo>
                  <a:lnTo>
                    <a:pt x="264922" y="134137"/>
                  </a:lnTo>
                  <a:lnTo>
                    <a:pt x="265087" y="133959"/>
                  </a:lnTo>
                  <a:lnTo>
                    <a:pt x="265150" y="133718"/>
                  </a:lnTo>
                  <a:close/>
                </a:path>
                <a:path w="318134" h="352425">
                  <a:moveTo>
                    <a:pt x="265163" y="188468"/>
                  </a:moveTo>
                  <a:lnTo>
                    <a:pt x="263626" y="184467"/>
                  </a:lnTo>
                  <a:lnTo>
                    <a:pt x="261772" y="180619"/>
                  </a:lnTo>
                  <a:lnTo>
                    <a:pt x="260997" y="180619"/>
                  </a:lnTo>
                  <a:lnTo>
                    <a:pt x="260997" y="180924"/>
                  </a:lnTo>
                  <a:lnTo>
                    <a:pt x="262801" y="185051"/>
                  </a:lnTo>
                  <a:lnTo>
                    <a:pt x="264972" y="189725"/>
                  </a:lnTo>
                  <a:lnTo>
                    <a:pt x="265163" y="188468"/>
                  </a:lnTo>
                  <a:close/>
                </a:path>
                <a:path w="318134" h="352425">
                  <a:moveTo>
                    <a:pt x="266750" y="131940"/>
                  </a:moveTo>
                  <a:lnTo>
                    <a:pt x="266636" y="131724"/>
                  </a:lnTo>
                  <a:lnTo>
                    <a:pt x="265925" y="130492"/>
                  </a:lnTo>
                  <a:lnTo>
                    <a:pt x="264896" y="129451"/>
                  </a:lnTo>
                  <a:lnTo>
                    <a:pt x="264134" y="128219"/>
                  </a:lnTo>
                  <a:lnTo>
                    <a:pt x="264007" y="128028"/>
                  </a:lnTo>
                  <a:lnTo>
                    <a:pt x="263753" y="127927"/>
                  </a:lnTo>
                  <a:lnTo>
                    <a:pt x="263550" y="128092"/>
                  </a:lnTo>
                  <a:lnTo>
                    <a:pt x="263359" y="128219"/>
                  </a:lnTo>
                  <a:lnTo>
                    <a:pt x="263283" y="128447"/>
                  </a:lnTo>
                  <a:lnTo>
                    <a:pt x="263448" y="128638"/>
                  </a:lnTo>
                  <a:lnTo>
                    <a:pt x="264236" y="129844"/>
                  </a:lnTo>
                  <a:lnTo>
                    <a:pt x="265150" y="130949"/>
                  </a:lnTo>
                  <a:lnTo>
                    <a:pt x="265976" y="132168"/>
                  </a:lnTo>
                  <a:lnTo>
                    <a:pt x="266090" y="132346"/>
                  </a:lnTo>
                  <a:lnTo>
                    <a:pt x="266331" y="132410"/>
                  </a:lnTo>
                  <a:lnTo>
                    <a:pt x="266509" y="132308"/>
                  </a:lnTo>
                  <a:lnTo>
                    <a:pt x="266700" y="132168"/>
                  </a:lnTo>
                  <a:lnTo>
                    <a:pt x="266750" y="131940"/>
                  </a:lnTo>
                  <a:close/>
                </a:path>
                <a:path w="318134" h="352425">
                  <a:moveTo>
                    <a:pt x="268617" y="130746"/>
                  </a:moveTo>
                  <a:lnTo>
                    <a:pt x="268503" y="130594"/>
                  </a:lnTo>
                  <a:lnTo>
                    <a:pt x="267792" y="129451"/>
                  </a:lnTo>
                  <a:lnTo>
                    <a:pt x="266890" y="128447"/>
                  </a:lnTo>
                  <a:lnTo>
                    <a:pt x="266077" y="127381"/>
                  </a:lnTo>
                  <a:lnTo>
                    <a:pt x="265963" y="127215"/>
                  </a:lnTo>
                  <a:lnTo>
                    <a:pt x="265696" y="127177"/>
                  </a:lnTo>
                  <a:lnTo>
                    <a:pt x="265544" y="127317"/>
                  </a:lnTo>
                  <a:lnTo>
                    <a:pt x="265353" y="127444"/>
                  </a:lnTo>
                  <a:lnTo>
                    <a:pt x="265353" y="127685"/>
                  </a:lnTo>
                  <a:lnTo>
                    <a:pt x="265455" y="127876"/>
                  </a:lnTo>
                  <a:lnTo>
                    <a:pt x="266242" y="128917"/>
                  </a:lnTo>
                  <a:lnTo>
                    <a:pt x="267081" y="129882"/>
                  </a:lnTo>
                  <a:lnTo>
                    <a:pt x="267792" y="130962"/>
                  </a:lnTo>
                  <a:lnTo>
                    <a:pt x="267881" y="131152"/>
                  </a:lnTo>
                  <a:lnTo>
                    <a:pt x="268147" y="131229"/>
                  </a:lnTo>
                  <a:lnTo>
                    <a:pt x="268351" y="131140"/>
                  </a:lnTo>
                  <a:lnTo>
                    <a:pt x="268528" y="131000"/>
                  </a:lnTo>
                  <a:lnTo>
                    <a:pt x="268617" y="130746"/>
                  </a:lnTo>
                  <a:close/>
                </a:path>
                <a:path w="318134" h="352425">
                  <a:moveTo>
                    <a:pt x="269989" y="129908"/>
                  </a:moveTo>
                  <a:lnTo>
                    <a:pt x="267690" y="126771"/>
                  </a:lnTo>
                  <a:lnTo>
                    <a:pt x="267423" y="126809"/>
                  </a:lnTo>
                  <a:lnTo>
                    <a:pt x="267322" y="126949"/>
                  </a:lnTo>
                  <a:lnTo>
                    <a:pt x="267106" y="127139"/>
                  </a:lnTo>
                  <a:lnTo>
                    <a:pt x="267157" y="127381"/>
                  </a:lnTo>
                  <a:lnTo>
                    <a:pt x="267322" y="127520"/>
                  </a:lnTo>
                  <a:lnTo>
                    <a:pt x="268160" y="128219"/>
                  </a:lnTo>
                  <a:lnTo>
                    <a:pt x="268693" y="129133"/>
                  </a:lnTo>
                  <a:lnTo>
                    <a:pt x="269278" y="130263"/>
                  </a:lnTo>
                  <a:lnTo>
                    <a:pt x="269506" y="130352"/>
                  </a:lnTo>
                  <a:lnTo>
                    <a:pt x="269697" y="130263"/>
                  </a:lnTo>
                  <a:lnTo>
                    <a:pt x="269900" y="130162"/>
                  </a:lnTo>
                  <a:lnTo>
                    <a:pt x="269989" y="129908"/>
                  </a:lnTo>
                  <a:close/>
                </a:path>
                <a:path w="318134" h="352425">
                  <a:moveTo>
                    <a:pt x="271780" y="128689"/>
                  </a:moveTo>
                  <a:lnTo>
                    <a:pt x="271691" y="128485"/>
                  </a:lnTo>
                  <a:lnTo>
                    <a:pt x="271106" y="127406"/>
                  </a:lnTo>
                  <a:lnTo>
                    <a:pt x="270433" y="126403"/>
                  </a:lnTo>
                  <a:lnTo>
                    <a:pt x="269722" y="125412"/>
                  </a:lnTo>
                  <a:lnTo>
                    <a:pt x="269608" y="125209"/>
                  </a:lnTo>
                  <a:lnTo>
                    <a:pt x="269354" y="125158"/>
                  </a:lnTo>
                  <a:lnTo>
                    <a:pt x="269176" y="125260"/>
                  </a:lnTo>
                  <a:lnTo>
                    <a:pt x="268986" y="125412"/>
                  </a:lnTo>
                  <a:lnTo>
                    <a:pt x="268960" y="125653"/>
                  </a:lnTo>
                  <a:lnTo>
                    <a:pt x="269049" y="125844"/>
                  </a:lnTo>
                  <a:lnTo>
                    <a:pt x="269773" y="126860"/>
                  </a:lnTo>
                  <a:lnTo>
                    <a:pt x="270433" y="127825"/>
                  </a:lnTo>
                  <a:lnTo>
                    <a:pt x="270992" y="128905"/>
                  </a:lnTo>
                  <a:lnTo>
                    <a:pt x="271106" y="129082"/>
                  </a:lnTo>
                  <a:lnTo>
                    <a:pt x="271335" y="129184"/>
                  </a:lnTo>
                  <a:lnTo>
                    <a:pt x="271526" y="129032"/>
                  </a:lnTo>
                  <a:lnTo>
                    <a:pt x="271716" y="128905"/>
                  </a:lnTo>
                  <a:lnTo>
                    <a:pt x="271780" y="128689"/>
                  </a:lnTo>
                  <a:close/>
                </a:path>
                <a:path w="318134" h="352425">
                  <a:moveTo>
                    <a:pt x="273164" y="126060"/>
                  </a:moveTo>
                  <a:lnTo>
                    <a:pt x="273011" y="125869"/>
                  </a:lnTo>
                  <a:lnTo>
                    <a:pt x="272415" y="124764"/>
                  </a:lnTo>
                  <a:lnTo>
                    <a:pt x="271513" y="123850"/>
                  </a:lnTo>
                  <a:lnTo>
                    <a:pt x="270662" y="122923"/>
                  </a:lnTo>
                  <a:lnTo>
                    <a:pt x="270497" y="122770"/>
                  </a:lnTo>
                  <a:lnTo>
                    <a:pt x="270268" y="122770"/>
                  </a:lnTo>
                  <a:lnTo>
                    <a:pt x="270090" y="122948"/>
                  </a:lnTo>
                  <a:lnTo>
                    <a:pt x="269963" y="123126"/>
                  </a:lnTo>
                  <a:lnTo>
                    <a:pt x="269963" y="123355"/>
                  </a:lnTo>
                  <a:lnTo>
                    <a:pt x="270129" y="123507"/>
                  </a:lnTo>
                  <a:lnTo>
                    <a:pt x="271792" y="125310"/>
                  </a:lnTo>
                  <a:lnTo>
                    <a:pt x="272415" y="126352"/>
                  </a:lnTo>
                  <a:lnTo>
                    <a:pt x="272529" y="126530"/>
                  </a:lnTo>
                  <a:lnTo>
                    <a:pt x="272770" y="126580"/>
                  </a:lnTo>
                  <a:lnTo>
                    <a:pt x="272948" y="126453"/>
                  </a:lnTo>
                  <a:lnTo>
                    <a:pt x="273138" y="126301"/>
                  </a:lnTo>
                  <a:lnTo>
                    <a:pt x="273164" y="126060"/>
                  </a:lnTo>
                  <a:close/>
                </a:path>
                <a:path w="318134" h="352425">
                  <a:moveTo>
                    <a:pt x="274447" y="124320"/>
                  </a:moveTo>
                  <a:lnTo>
                    <a:pt x="274320" y="124091"/>
                  </a:lnTo>
                  <a:lnTo>
                    <a:pt x="273558" y="122834"/>
                  </a:lnTo>
                  <a:lnTo>
                    <a:pt x="272681" y="121691"/>
                  </a:lnTo>
                  <a:lnTo>
                    <a:pt x="271678" y="120561"/>
                  </a:lnTo>
                  <a:lnTo>
                    <a:pt x="271513" y="120345"/>
                  </a:lnTo>
                  <a:lnTo>
                    <a:pt x="271373" y="120091"/>
                  </a:lnTo>
                  <a:lnTo>
                    <a:pt x="271360" y="119811"/>
                  </a:lnTo>
                  <a:lnTo>
                    <a:pt x="271259" y="119621"/>
                  </a:lnTo>
                  <a:lnTo>
                    <a:pt x="271018" y="119557"/>
                  </a:lnTo>
                  <a:lnTo>
                    <a:pt x="270840" y="119621"/>
                  </a:lnTo>
                  <a:lnTo>
                    <a:pt x="270637" y="119722"/>
                  </a:lnTo>
                  <a:lnTo>
                    <a:pt x="270548" y="119976"/>
                  </a:lnTo>
                  <a:lnTo>
                    <a:pt x="270637" y="120167"/>
                  </a:lnTo>
                  <a:lnTo>
                    <a:pt x="271360" y="121780"/>
                  </a:lnTo>
                  <a:lnTo>
                    <a:pt x="272796" y="122948"/>
                  </a:lnTo>
                  <a:lnTo>
                    <a:pt x="273621" y="124498"/>
                  </a:lnTo>
                  <a:lnTo>
                    <a:pt x="273748" y="124688"/>
                  </a:lnTo>
                  <a:lnTo>
                    <a:pt x="273989" y="124752"/>
                  </a:lnTo>
                  <a:lnTo>
                    <a:pt x="274167" y="124663"/>
                  </a:lnTo>
                  <a:lnTo>
                    <a:pt x="274358" y="124536"/>
                  </a:lnTo>
                  <a:lnTo>
                    <a:pt x="274447" y="124320"/>
                  </a:lnTo>
                  <a:close/>
                </a:path>
                <a:path w="318134" h="352425">
                  <a:moveTo>
                    <a:pt x="276021" y="122770"/>
                  </a:moveTo>
                  <a:lnTo>
                    <a:pt x="271284" y="116154"/>
                  </a:lnTo>
                  <a:lnTo>
                    <a:pt x="270967" y="116420"/>
                  </a:lnTo>
                  <a:lnTo>
                    <a:pt x="270967" y="116687"/>
                  </a:lnTo>
                  <a:lnTo>
                    <a:pt x="271068" y="116840"/>
                  </a:lnTo>
                  <a:lnTo>
                    <a:pt x="272592" y="118821"/>
                  </a:lnTo>
                  <a:lnTo>
                    <a:pt x="274091" y="120802"/>
                  </a:lnTo>
                  <a:lnTo>
                    <a:pt x="275209" y="122999"/>
                  </a:lnTo>
                  <a:lnTo>
                    <a:pt x="275348" y="123151"/>
                  </a:lnTo>
                  <a:lnTo>
                    <a:pt x="275615" y="123240"/>
                  </a:lnTo>
                  <a:lnTo>
                    <a:pt x="275793" y="123139"/>
                  </a:lnTo>
                  <a:lnTo>
                    <a:pt x="275983" y="122999"/>
                  </a:lnTo>
                  <a:lnTo>
                    <a:pt x="276021" y="122770"/>
                  </a:lnTo>
                  <a:close/>
                </a:path>
                <a:path w="318134" h="352425">
                  <a:moveTo>
                    <a:pt x="301752" y="100838"/>
                  </a:moveTo>
                  <a:lnTo>
                    <a:pt x="301625" y="100609"/>
                  </a:lnTo>
                  <a:lnTo>
                    <a:pt x="301421" y="100571"/>
                  </a:lnTo>
                  <a:lnTo>
                    <a:pt x="301167" y="100482"/>
                  </a:lnTo>
                  <a:lnTo>
                    <a:pt x="300939" y="100609"/>
                  </a:lnTo>
                  <a:lnTo>
                    <a:pt x="300913" y="100812"/>
                  </a:lnTo>
                  <a:lnTo>
                    <a:pt x="300101" y="103797"/>
                  </a:lnTo>
                  <a:lnTo>
                    <a:pt x="299364" y="106845"/>
                  </a:lnTo>
                  <a:lnTo>
                    <a:pt x="299478" y="110121"/>
                  </a:lnTo>
                  <a:lnTo>
                    <a:pt x="299643" y="110350"/>
                  </a:lnTo>
                  <a:lnTo>
                    <a:pt x="300101" y="110350"/>
                  </a:lnTo>
                  <a:lnTo>
                    <a:pt x="300278" y="110172"/>
                  </a:lnTo>
                  <a:lnTo>
                    <a:pt x="300177" y="106908"/>
                  </a:lnTo>
                  <a:lnTo>
                    <a:pt x="300875" y="103974"/>
                  </a:lnTo>
                  <a:lnTo>
                    <a:pt x="301752" y="100838"/>
                  </a:lnTo>
                  <a:close/>
                </a:path>
                <a:path w="318134" h="352425">
                  <a:moveTo>
                    <a:pt x="302793" y="105181"/>
                  </a:moveTo>
                  <a:lnTo>
                    <a:pt x="302717" y="102133"/>
                  </a:lnTo>
                  <a:lnTo>
                    <a:pt x="302514" y="101955"/>
                  </a:lnTo>
                  <a:lnTo>
                    <a:pt x="302069" y="101955"/>
                  </a:lnTo>
                  <a:lnTo>
                    <a:pt x="301904" y="102133"/>
                  </a:lnTo>
                  <a:lnTo>
                    <a:pt x="301904" y="102349"/>
                  </a:lnTo>
                  <a:lnTo>
                    <a:pt x="301904" y="105206"/>
                  </a:lnTo>
                  <a:lnTo>
                    <a:pt x="301142" y="108077"/>
                  </a:lnTo>
                  <a:lnTo>
                    <a:pt x="301688" y="110883"/>
                  </a:lnTo>
                  <a:lnTo>
                    <a:pt x="301701" y="111086"/>
                  </a:lnTo>
                  <a:lnTo>
                    <a:pt x="301904" y="111290"/>
                  </a:lnTo>
                  <a:lnTo>
                    <a:pt x="302107" y="111252"/>
                  </a:lnTo>
                  <a:lnTo>
                    <a:pt x="302348" y="111226"/>
                  </a:lnTo>
                  <a:lnTo>
                    <a:pt x="302514" y="111048"/>
                  </a:lnTo>
                  <a:lnTo>
                    <a:pt x="301917" y="107988"/>
                  </a:lnTo>
                  <a:lnTo>
                    <a:pt x="302793" y="105181"/>
                  </a:lnTo>
                  <a:close/>
                </a:path>
                <a:path w="318134" h="352425">
                  <a:moveTo>
                    <a:pt x="304380" y="107391"/>
                  </a:moveTo>
                  <a:lnTo>
                    <a:pt x="304279" y="104775"/>
                  </a:lnTo>
                  <a:lnTo>
                    <a:pt x="304279" y="104533"/>
                  </a:lnTo>
                  <a:lnTo>
                    <a:pt x="304101" y="104330"/>
                  </a:lnTo>
                  <a:lnTo>
                    <a:pt x="303669" y="104330"/>
                  </a:lnTo>
                  <a:lnTo>
                    <a:pt x="303479" y="104533"/>
                  </a:lnTo>
                  <a:lnTo>
                    <a:pt x="303479" y="104775"/>
                  </a:lnTo>
                  <a:lnTo>
                    <a:pt x="303593" y="107391"/>
                  </a:lnTo>
                  <a:lnTo>
                    <a:pt x="303250" y="110032"/>
                  </a:lnTo>
                  <a:lnTo>
                    <a:pt x="303276" y="112852"/>
                  </a:lnTo>
                  <a:lnTo>
                    <a:pt x="303479" y="113055"/>
                  </a:lnTo>
                  <a:lnTo>
                    <a:pt x="303898" y="113055"/>
                  </a:lnTo>
                  <a:lnTo>
                    <a:pt x="304088" y="112877"/>
                  </a:lnTo>
                  <a:lnTo>
                    <a:pt x="304063" y="110032"/>
                  </a:lnTo>
                  <a:lnTo>
                    <a:pt x="304380" y="107391"/>
                  </a:lnTo>
                  <a:close/>
                </a:path>
                <a:path w="318134" h="352425">
                  <a:moveTo>
                    <a:pt x="311708" y="191109"/>
                  </a:moveTo>
                  <a:lnTo>
                    <a:pt x="308432" y="184950"/>
                  </a:lnTo>
                  <a:lnTo>
                    <a:pt x="308394" y="178015"/>
                  </a:lnTo>
                  <a:lnTo>
                    <a:pt x="306425" y="171424"/>
                  </a:lnTo>
                  <a:lnTo>
                    <a:pt x="306209" y="171323"/>
                  </a:lnTo>
                  <a:lnTo>
                    <a:pt x="306006" y="171348"/>
                  </a:lnTo>
                  <a:lnTo>
                    <a:pt x="305790" y="171424"/>
                  </a:lnTo>
                  <a:lnTo>
                    <a:pt x="305689" y="171653"/>
                  </a:lnTo>
                  <a:lnTo>
                    <a:pt x="305714" y="171856"/>
                  </a:lnTo>
                  <a:lnTo>
                    <a:pt x="307619" y="178269"/>
                  </a:lnTo>
                  <a:lnTo>
                    <a:pt x="307695" y="185267"/>
                  </a:lnTo>
                  <a:lnTo>
                    <a:pt x="310997" y="191477"/>
                  </a:lnTo>
                  <a:lnTo>
                    <a:pt x="311200" y="191541"/>
                  </a:lnTo>
                  <a:lnTo>
                    <a:pt x="311607" y="191350"/>
                  </a:lnTo>
                  <a:lnTo>
                    <a:pt x="311708" y="191109"/>
                  </a:lnTo>
                  <a:close/>
                </a:path>
                <a:path w="318134" h="352425">
                  <a:moveTo>
                    <a:pt x="312978" y="188429"/>
                  </a:moveTo>
                  <a:lnTo>
                    <a:pt x="311746" y="185801"/>
                  </a:lnTo>
                  <a:lnTo>
                    <a:pt x="310870" y="183286"/>
                  </a:lnTo>
                  <a:lnTo>
                    <a:pt x="310159" y="180682"/>
                  </a:lnTo>
                  <a:lnTo>
                    <a:pt x="309333" y="177825"/>
                  </a:lnTo>
                  <a:lnTo>
                    <a:pt x="309270" y="174764"/>
                  </a:lnTo>
                  <a:lnTo>
                    <a:pt x="307860" y="172161"/>
                  </a:lnTo>
                  <a:lnTo>
                    <a:pt x="307733" y="171970"/>
                  </a:lnTo>
                  <a:lnTo>
                    <a:pt x="307467" y="171907"/>
                  </a:lnTo>
                  <a:lnTo>
                    <a:pt x="307314" y="172046"/>
                  </a:lnTo>
                  <a:lnTo>
                    <a:pt x="307124" y="172161"/>
                  </a:lnTo>
                  <a:lnTo>
                    <a:pt x="307035" y="172377"/>
                  </a:lnTo>
                  <a:lnTo>
                    <a:pt x="307162" y="172580"/>
                  </a:lnTo>
                  <a:lnTo>
                    <a:pt x="308597" y="175234"/>
                  </a:lnTo>
                  <a:lnTo>
                    <a:pt x="308533" y="178282"/>
                  </a:lnTo>
                  <a:lnTo>
                    <a:pt x="310261" y="183654"/>
                  </a:lnTo>
                  <a:lnTo>
                    <a:pt x="310997" y="186169"/>
                  </a:lnTo>
                  <a:lnTo>
                    <a:pt x="312140" y="188556"/>
                  </a:lnTo>
                  <a:lnTo>
                    <a:pt x="312267" y="188722"/>
                  </a:lnTo>
                  <a:lnTo>
                    <a:pt x="312483" y="188823"/>
                  </a:lnTo>
                  <a:lnTo>
                    <a:pt x="312877" y="188658"/>
                  </a:lnTo>
                  <a:lnTo>
                    <a:pt x="312978" y="188429"/>
                  </a:lnTo>
                  <a:close/>
                </a:path>
                <a:path w="318134" h="352425">
                  <a:moveTo>
                    <a:pt x="317563" y="190322"/>
                  </a:moveTo>
                  <a:lnTo>
                    <a:pt x="315264" y="186804"/>
                  </a:lnTo>
                  <a:lnTo>
                    <a:pt x="312724" y="179247"/>
                  </a:lnTo>
                  <a:lnTo>
                    <a:pt x="312635" y="179044"/>
                  </a:lnTo>
                  <a:lnTo>
                    <a:pt x="312407" y="178943"/>
                  </a:lnTo>
                  <a:lnTo>
                    <a:pt x="311962" y="179082"/>
                  </a:lnTo>
                  <a:lnTo>
                    <a:pt x="311873" y="179311"/>
                  </a:lnTo>
                  <a:lnTo>
                    <a:pt x="311937" y="179527"/>
                  </a:lnTo>
                  <a:lnTo>
                    <a:pt x="313283" y="183349"/>
                  </a:lnTo>
                  <a:lnTo>
                    <a:pt x="314502" y="187172"/>
                  </a:lnTo>
                  <a:lnTo>
                    <a:pt x="316763" y="190588"/>
                  </a:lnTo>
                  <a:lnTo>
                    <a:pt x="316839" y="190741"/>
                  </a:lnTo>
                  <a:lnTo>
                    <a:pt x="317106" y="190804"/>
                  </a:lnTo>
                  <a:lnTo>
                    <a:pt x="317347" y="190703"/>
                  </a:lnTo>
                  <a:lnTo>
                    <a:pt x="317487" y="190588"/>
                  </a:lnTo>
                  <a:lnTo>
                    <a:pt x="317563" y="190322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" name="object 214"/>
            <p:cNvSpPr/>
            <p:nvPr/>
          </p:nvSpPr>
          <p:spPr>
            <a:xfrm>
              <a:off x="6452883" y="4438173"/>
              <a:ext cx="148590" cy="282575"/>
            </a:xfrm>
            <a:custGeom>
              <a:avLst/>
              <a:gdLst/>
              <a:ahLst/>
              <a:cxnLst/>
              <a:rect l="l" t="t" r="r" b="b"/>
              <a:pathLst>
                <a:path w="148590" h="282575">
                  <a:moveTo>
                    <a:pt x="1828" y="207175"/>
                  </a:moveTo>
                  <a:lnTo>
                    <a:pt x="1676" y="206997"/>
                  </a:lnTo>
                  <a:lnTo>
                    <a:pt x="1473" y="206959"/>
                  </a:lnTo>
                  <a:lnTo>
                    <a:pt x="1257" y="206895"/>
                  </a:lnTo>
                  <a:lnTo>
                    <a:pt x="1066" y="207073"/>
                  </a:lnTo>
                  <a:lnTo>
                    <a:pt x="1016" y="207264"/>
                  </a:lnTo>
                  <a:lnTo>
                    <a:pt x="609" y="209727"/>
                  </a:lnTo>
                  <a:lnTo>
                    <a:pt x="317" y="212217"/>
                  </a:lnTo>
                  <a:lnTo>
                    <a:pt x="0" y="214706"/>
                  </a:lnTo>
                  <a:lnTo>
                    <a:pt x="0" y="214896"/>
                  </a:lnTo>
                  <a:lnTo>
                    <a:pt x="139" y="215074"/>
                  </a:lnTo>
                  <a:lnTo>
                    <a:pt x="381" y="215125"/>
                  </a:lnTo>
                  <a:lnTo>
                    <a:pt x="609" y="215125"/>
                  </a:lnTo>
                  <a:lnTo>
                    <a:pt x="787" y="214947"/>
                  </a:lnTo>
                  <a:lnTo>
                    <a:pt x="787" y="214718"/>
                  </a:lnTo>
                  <a:lnTo>
                    <a:pt x="1117" y="212280"/>
                  </a:lnTo>
                  <a:lnTo>
                    <a:pt x="1409" y="209854"/>
                  </a:lnTo>
                  <a:lnTo>
                    <a:pt x="1828" y="207175"/>
                  </a:lnTo>
                  <a:close/>
                </a:path>
                <a:path w="148590" h="282575">
                  <a:moveTo>
                    <a:pt x="2781" y="207518"/>
                  </a:moveTo>
                  <a:lnTo>
                    <a:pt x="2641" y="207340"/>
                  </a:lnTo>
                  <a:lnTo>
                    <a:pt x="2184" y="207340"/>
                  </a:lnTo>
                  <a:lnTo>
                    <a:pt x="1993" y="207518"/>
                  </a:lnTo>
                  <a:lnTo>
                    <a:pt x="1993" y="207759"/>
                  </a:lnTo>
                  <a:lnTo>
                    <a:pt x="1993" y="215696"/>
                  </a:lnTo>
                  <a:lnTo>
                    <a:pt x="2184" y="215849"/>
                  </a:lnTo>
                  <a:lnTo>
                    <a:pt x="2641" y="215849"/>
                  </a:lnTo>
                  <a:lnTo>
                    <a:pt x="2781" y="215696"/>
                  </a:lnTo>
                  <a:lnTo>
                    <a:pt x="2781" y="207518"/>
                  </a:lnTo>
                  <a:close/>
                </a:path>
                <a:path w="148590" h="282575">
                  <a:moveTo>
                    <a:pt x="5676" y="211213"/>
                  </a:moveTo>
                  <a:lnTo>
                    <a:pt x="5156" y="207860"/>
                  </a:lnTo>
                  <a:lnTo>
                    <a:pt x="4940" y="207721"/>
                  </a:lnTo>
                  <a:lnTo>
                    <a:pt x="4749" y="207772"/>
                  </a:lnTo>
                  <a:lnTo>
                    <a:pt x="4546" y="207784"/>
                  </a:lnTo>
                  <a:lnTo>
                    <a:pt x="4381" y="207987"/>
                  </a:lnTo>
                  <a:lnTo>
                    <a:pt x="4419" y="208229"/>
                  </a:lnTo>
                  <a:lnTo>
                    <a:pt x="4851" y="211302"/>
                  </a:lnTo>
                  <a:lnTo>
                    <a:pt x="4241" y="214350"/>
                  </a:lnTo>
                  <a:lnTo>
                    <a:pt x="4394" y="217449"/>
                  </a:lnTo>
                  <a:lnTo>
                    <a:pt x="4394" y="217690"/>
                  </a:lnTo>
                  <a:lnTo>
                    <a:pt x="4572" y="217868"/>
                  </a:lnTo>
                  <a:lnTo>
                    <a:pt x="5029" y="217868"/>
                  </a:lnTo>
                  <a:lnTo>
                    <a:pt x="5207" y="217690"/>
                  </a:lnTo>
                  <a:lnTo>
                    <a:pt x="5207" y="217449"/>
                  </a:lnTo>
                  <a:lnTo>
                    <a:pt x="5029" y="214325"/>
                  </a:lnTo>
                  <a:lnTo>
                    <a:pt x="5676" y="211213"/>
                  </a:lnTo>
                  <a:close/>
                </a:path>
                <a:path w="148590" h="282575">
                  <a:moveTo>
                    <a:pt x="12280" y="37642"/>
                  </a:moveTo>
                  <a:lnTo>
                    <a:pt x="12255" y="37109"/>
                  </a:lnTo>
                  <a:lnTo>
                    <a:pt x="11404" y="37109"/>
                  </a:lnTo>
                  <a:lnTo>
                    <a:pt x="11430" y="37465"/>
                  </a:lnTo>
                  <a:lnTo>
                    <a:pt x="12280" y="37642"/>
                  </a:lnTo>
                  <a:close/>
                </a:path>
                <a:path w="148590" h="282575">
                  <a:moveTo>
                    <a:pt x="12446" y="14224"/>
                  </a:moveTo>
                  <a:lnTo>
                    <a:pt x="12344" y="13881"/>
                  </a:lnTo>
                  <a:lnTo>
                    <a:pt x="12242" y="13550"/>
                  </a:lnTo>
                  <a:lnTo>
                    <a:pt x="11988" y="13550"/>
                  </a:lnTo>
                  <a:lnTo>
                    <a:pt x="10579" y="12877"/>
                  </a:lnTo>
                  <a:lnTo>
                    <a:pt x="10083" y="12166"/>
                  </a:lnTo>
                  <a:lnTo>
                    <a:pt x="10172" y="11722"/>
                  </a:lnTo>
                  <a:lnTo>
                    <a:pt x="10261" y="11417"/>
                  </a:lnTo>
                  <a:lnTo>
                    <a:pt x="10388" y="10998"/>
                  </a:lnTo>
                  <a:lnTo>
                    <a:pt x="10668" y="10223"/>
                  </a:lnTo>
                  <a:lnTo>
                    <a:pt x="10795" y="9880"/>
                  </a:lnTo>
                  <a:lnTo>
                    <a:pt x="9906" y="9880"/>
                  </a:lnTo>
                  <a:lnTo>
                    <a:pt x="9169" y="13550"/>
                  </a:lnTo>
                  <a:lnTo>
                    <a:pt x="9728" y="13550"/>
                  </a:lnTo>
                  <a:lnTo>
                    <a:pt x="11112" y="14224"/>
                  </a:lnTo>
                  <a:lnTo>
                    <a:pt x="12242" y="14224"/>
                  </a:lnTo>
                  <a:lnTo>
                    <a:pt x="12446" y="14224"/>
                  </a:lnTo>
                  <a:close/>
                </a:path>
                <a:path w="148590" h="282575">
                  <a:moveTo>
                    <a:pt x="13474" y="211213"/>
                  </a:moveTo>
                  <a:lnTo>
                    <a:pt x="13322" y="210997"/>
                  </a:lnTo>
                  <a:lnTo>
                    <a:pt x="13106" y="210947"/>
                  </a:lnTo>
                  <a:lnTo>
                    <a:pt x="12865" y="210947"/>
                  </a:lnTo>
                  <a:lnTo>
                    <a:pt x="12687" y="211074"/>
                  </a:lnTo>
                  <a:lnTo>
                    <a:pt x="12649" y="211302"/>
                  </a:lnTo>
                  <a:lnTo>
                    <a:pt x="12128" y="213893"/>
                  </a:lnTo>
                  <a:lnTo>
                    <a:pt x="11671" y="213512"/>
                  </a:lnTo>
                  <a:lnTo>
                    <a:pt x="11226" y="213321"/>
                  </a:lnTo>
                  <a:lnTo>
                    <a:pt x="10795" y="213207"/>
                  </a:lnTo>
                  <a:lnTo>
                    <a:pt x="10604" y="213156"/>
                  </a:lnTo>
                  <a:lnTo>
                    <a:pt x="10833" y="210375"/>
                  </a:lnTo>
                  <a:lnTo>
                    <a:pt x="10833" y="210134"/>
                  </a:lnTo>
                  <a:lnTo>
                    <a:pt x="10655" y="209956"/>
                  </a:lnTo>
                  <a:lnTo>
                    <a:pt x="10185" y="209956"/>
                  </a:lnTo>
                  <a:lnTo>
                    <a:pt x="10045" y="210134"/>
                  </a:lnTo>
                  <a:lnTo>
                    <a:pt x="10045" y="210375"/>
                  </a:lnTo>
                  <a:lnTo>
                    <a:pt x="9677" y="214350"/>
                  </a:lnTo>
                  <a:lnTo>
                    <a:pt x="9499" y="214579"/>
                  </a:lnTo>
                  <a:lnTo>
                    <a:pt x="9359" y="214769"/>
                  </a:lnTo>
                  <a:lnTo>
                    <a:pt x="9474" y="214998"/>
                  </a:lnTo>
                  <a:lnTo>
                    <a:pt x="8940" y="217017"/>
                  </a:lnTo>
                  <a:lnTo>
                    <a:pt x="8966" y="213321"/>
                  </a:lnTo>
                  <a:lnTo>
                    <a:pt x="7962" y="209054"/>
                  </a:lnTo>
                  <a:lnTo>
                    <a:pt x="7772" y="208902"/>
                  </a:lnTo>
                  <a:lnTo>
                    <a:pt x="7543" y="208953"/>
                  </a:lnTo>
                  <a:lnTo>
                    <a:pt x="7302" y="209029"/>
                  </a:lnTo>
                  <a:lnTo>
                    <a:pt x="7150" y="209232"/>
                  </a:lnTo>
                  <a:lnTo>
                    <a:pt x="7239" y="209423"/>
                  </a:lnTo>
                  <a:lnTo>
                    <a:pt x="8140" y="213321"/>
                  </a:lnTo>
                  <a:lnTo>
                    <a:pt x="8115" y="217500"/>
                  </a:lnTo>
                  <a:lnTo>
                    <a:pt x="6858" y="221322"/>
                  </a:lnTo>
                  <a:lnTo>
                    <a:pt x="6756" y="221538"/>
                  </a:lnTo>
                  <a:lnTo>
                    <a:pt x="6883" y="221754"/>
                  </a:lnTo>
                  <a:lnTo>
                    <a:pt x="7086" y="221856"/>
                  </a:lnTo>
                  <a:lnTo>
                    <a:pt x="7302" y="221894"/>
                  </a:lnTo>
                  <a:lnTo>
                    <a:pt x="7493" y="221805"/>
                  </a:lnTo>
                  <a:lnTo>
                    <a:pt x="7594" y="221615"/>
                  </a:lnTo>
                  <a:lnTo>
                    <a:pt x="8382" y="219290"/>
                  </a:lnTo>
                  <a:lnTo>
                    <a:pt x="8940" y="223418"/>
                  </a:lnTo>
                  <a:lnTo>
                    <a:pt x="8940" y="223621"/>
                  </a:lnTo>
                  <a:lnTo>
                    <a:pt x="9144" y="223761"/>
                  </a:lnTo>
                  <a:lnTo>
                    <a:pt x="9575" y="223710"/>
                  </a:lnTo>
                  <a:lnTo>
                    <a:pt x="9740" y="223456"/>
                  </a:lnTo>
                  <a:lnTo>
                    <a:pt x="9702" y="223253"/>
                  </a:lnTo>
                  <a:lnTo>
                    <a:pt x="9144" y="218922"/>
                  </a:lnTo>
                  <a:lnTo>
                    <a:pt x="10198" y="215569"/>
                  </a:lnTo>
                  <a:lnTo>
                    <a:pt x="10477" y="215658"/>
                  </a:lnTo>
                  <a:lnTo>
                    <a:pt x="10655" y="215785"/>
                  </a:lnTo>
                  <a:lnTo>
                    <a:pt x="10922" y="215734"/>
                  </a:lnTo>
                  <a:lnTo>
                    <a:pt x="11036" y="215544"/>
                  </a:lnTo>
                  <a:lnTo>
                    <a:pt x="11188" y="215379"/>
                  </a:lnTo>
                  <a:lnTo>
                    <a:pt x="11125" y="215125"/>
                  </a:lnTo>
                  <a:lnTo>
                    <a:pt x="10947" y="214998"/>
                  </a:lnTo>
                  <a:lnTo>
                    <a:pt x="10668" y="214769"/>
                  </a:lnTo>
                  <a:lnTo>
                    <a:pt x="10490" y="214668"/>
                  </a:lnTo>
                  <a:lnTo>
                    <a:pt x="10541" y="213944"/>
                  </a:lnTo>
                  <a:lnTo>
                    <a:pt x="10947" y="213969"/>
                  </a:lnTo>
                  <a:lnTo>
                    <a:pt x="11201" y="214325"/>
                  </a:lnTo>
                  <a:lnTo>
                    <a:pt x="11582" y="214503"/>
                  </a:lnTo>
                  <a:lnTo>
                    <a:pt x="11760" y="214566"/>
                  </a:lnTo>
                  <a:lnTo>
                    <a:pt x="11988" y="214553"/>
                  </a:lnTo>
                  <a:lnTo>
                    <a:pt x="11760" y="215734"/>
                  </a:lnTo>
                  <a:lnTo>
                    <a:pt x="11061" y="218186"/>
                  </a:lnTo>
                  <a:lnTo>
                    <a:pt x="10477" y="217703"/>
                  </a:lnTo>
                  <a:lnTo>
                    <a:pt x="10223" y="217766"/>
                  </a:lnTo>
                  <a:lnTo>
                    <a:pt x="10109" y="217957"/>
                  </a:lnTo>
                  <a:lnTo>
                    <a:pt x="9969" y="218147"/>
                  </a:lnTo>
                  <a:lnTo>
                    <a:pt x="10045" y="218363"/>
                  </a:lnTo>
                  <a:lnTo>
                    <a:pt x="10223" y="218541"/>
                  </a:lnTo>
                  <a:lnTo>
                    <a:pt x="10845" y="218948"/>
                  </a:lnTo>
                  <a:lnTo>
                    <a:pt x="10528" y="220116"/>
                  </a:lnTo>
                  <a:lnTo>
                    <a:pt x="10299" y="219900"/>
                  </a:lnTo>
                  <a:lnTo>
                    <a:pt x="10109" y="219722"/>
                  </a:lnTo>
                  <a:lnTo>
                    <a:pt x="9867" y="219760"/>
                  </a:lnTo>
                  <a:lnTo>
                    <a:pt x="9740" y="219900"/>
                  </a:lnTo>
                  <a:lnTo>
                    <a:pt x="9575" y="220065"/>
                  </a:lnTo>
                  <a:lnTo>
                    <a:pt x="9601" y="220332"/>
                  </a:lnTo>
                  <a:lnTo>
                    <a:pt x="9766" y="220497"/>
                  </a:lnTo>
                  <a:lnTo>
                    <a:pt x="10160" y="220878"/>
                  </a:lnTo>
                  <a:lnTo>
                    <a:pt x="10604" y="221183"/>
                  </a:lnTo>
                  <a:lnTo>
                    <a:pt x="10769" y="221335"/>
                  </a:lnTo>
                  <a:lnTo>
                    <a:pt x="11836" y="224790"/>
                  </a:lnTo>
                  <a:lnTo>
                    <a:pt x="11874" y="224967"/>
                  </a:lnTo>
                  <a:lnTo>
                    <a:pt x="12052" y="225120"/>
                  </a:lnTo>
                  <a:lnTo>
                    <a:pt x="12293" y="225120"/>
                  </a:lnTo>
                  <a:lnTo>
                    <a:pt x="12496" y="225069"/>
                  </a:lnTo>
                  <a:lnTo>
                    <a:pt x="12649" y="224853"/>
                  </a:lnTo>
                  <a:lnTo>
                    <a:pt x="12649" y="224637"/>
                  </a:lnTo>
                  <a:lnTo>
                    <a:pt x="11633" y="221475"/>
                  </a:lnTo>
                  <a:lnTo>
                    <a:pt x="11722" y="221107"/>
                  </a:lnTo>
                  <a:lnTo>
                    <a:pt x="11518" y="220980"/>
                  </a:lnTo>
                  <a:lnTo>
                    <a:pt x="11252" y="220256"/>
                  </a:lnTo>
                  <a:lnTo>
                    <a:pt x="11518" y="219329"/>
                  </a:lnTo>
                  <a:lnTo>
                    <a:pt x="11950" y="219494"/>
                  </a:lnTo>
                  <a:lnTo>
                    <a:pt x="12141" y="219570"/>
                  </a:lnTo>
                  <a:lnTo>
                    <a:pt x="12382" y="219506"/>
                  </a:lnTo>
                  <a:lnTo>
                    <a:pt x="12573" y="219087"/>
                  </a:lnTo>
                  <a:lnTo>
                    <a:pt x="12484" y="218871"/>
                  </a:lnTo>
                  <a:lnTo>
                    <a:pt x="12293" y="218770"/>
                  </a:lnTo>
                  <a:lnTo>
                    <a:pt x="11760" y="218516"/>
                  </a:lnTo>
                  <a:lnTo>
                    <a:pt x="12585" y="215785"/>
                  </a:lnTo>
                  <a:lnTo>
                    <a:pt x="13474" y="211213"/>
                  </a:lnTo>
                  <a:close/>
                </a:path>
                <a:path w="148590" h="282575">
                  <a:moveTo>
                    <a:pt x="14630" y="38227"/>
                  </a:moveTo>
                  <a:lnTo>
                    <a:pt x="13360" y="38227"/>
                  </a:lnTo>
                  <a:lnTo>
                    <a:pt x="11468" y="37909"/>
                  </a:lnTo>
                  <a:lnTo>
                    <a:pt x="11544" y="38188"/>
                  </a:lnTo>
                  <a:lnTo>
                    <a:pt x="11607" y="38392"/>
                  </a:lnTo>
                  <a:lnTo>
                    <a:pt x="12954" y="38392"/>
                  </a:lnTo>
                  <a:lnTo>
                    <a:pt x="12903" y="38798"/>
                  </a:lnTo>
                  <a:lnTo>
                    <a:pt x="12814" y="39446"/>
                  </a:lnTo>
                  <a:lnTo>
                    <a:pt x="13716" y="39446"/>
                  </a:lnTo>
                  <a:lnTo>
                    <a:pt x="13830" y="38798"/>
                  </a:lnTo>
                  <a:lnTo>
                    <a:pt x="14439" y="38366"/>
                  </a:lnTo>
                  <a:lnTo>
                    <a:pt x="14630" y="38227"/>
                  </a:lnTo>
                  <a:close/>
                </a:path>
                <a:path w="148590" h="282575">
                  <a:moveTo>
                    <a:pt x="15087" y="221005"/>
                  </a:moveTo>
                  <a:lnTo>
                    <a:pt x="15011" y="216687"/>
                  </a:lnTo>
                  <a:lnTo>
                    <a:pt x="15036" y="212140"/>
                  </a:lnTo>
                  <a:lnTo>
                    <a:pt x="14859" y="211963"/>
                  </a:lnTo>
                  <a:lnTo>
                    <a:pt x="14427" y="211963"/>
                  </a:lnTo>
                  <a:lnTo>
                    <a:pt x="14249" y="212140"/>
                  </a:lnTo>
                  <a:lnTo>
                    <a:pt x="14249" y="212344"/>
                  </a:lnTo>
                  <a:lnTo>
                    <a:pt x="14236" y="216585"/>
                  </a:lnTo>
                  <a:lnTo>
                    <a:pt x="14300" y="220827"/>
                  </a:lnTo>
                  <a:lnTo>
                    <a:pt x="13652" y="225247"/>
                  </a:lnTo>
                  <a:lnTo>
                    <a:pt x="13741" y="225463"/>
                  </a:lnTo>
                  <a:lnTo>
                    <a:pt x="14147" y="225602"/>
                  </a:lnTo>
                  <a:lnTo>
                    <a:pt x="14376" y="225501"/>
                  </a:lnTo>
                  <a:lnTo>
                    <a:pt x="14478" y="225298"/>
                  </a:lnTo>
                  <a:lnTo>
                    <a:pt x="15087" y="221005"/>
                  </a:lnTo>
                  <a:close/>
                </a:path>
                <a:path w="148590" h="282575">
                  <a:moveTo>
                    <a:pt x="15341" y="36703"/>
                  </a:moveTo>
                  <a:lnTo>
                    <a:pt x="12230" y="36703"/>
                  </a:lnTo>
                  <a:lnTo>
                    <a:pt x="12255" y="37109"/>
                  </a:lnTo>
                  <a:lnTo>
                    <a:pt x="14897" y="37109"/>
                  </a:lnTo>
                  <a:lnTo>
                    <a:pt x="15341" y="36703"/>
                  </a:lnTo>
                  <a:close/>
                </a:path>
                <a:path w="148590" h="282575">
                  <a:moveTo>
                    <a:pt x="15582" y="31940"/>
                  </a:moveTo>
                  <a:lnTo>
                    <a:pt x="12293" y="31940"/>
                  </a:lnTo>
                  <a:lnTo>
                    <a:pt x="11772" y="32296"/>
                  </a:lnTo>
                  <a:lnTo>
                    <a:pt x="15519" y="32296"/>
                  </a:lnTo>
                  <a:lnTo>
                    <a:pt x="15582" y="31940"/>
                  </a:lnTo>
                  <a:close/>
                </a:path>
                <a:path w="148590" h="282575">
                  <a:moveTo>
                    <a:pt x="16383" y="13881"/>
                  </a:moveTo>
                  <a:lnTo>
                    <a:pt x="15621" y="13081"/>
                  </a:lnTo>
                  <a:lnTo>
                    <a:pt x="15621" y="13550"/>
                  </a:lnTo>
                  <a:lnTo>
                    <a:pt x="15163" y="13550"/>
                  </a:lnTo>
                  <a:lnTo>
                    <a:pt x="15036" y="13550"/>
                  </a:lnTo>
                  <a:lnTo>
                    <a:pt x="15036" y="13741"/>
                  </a:lnTo>
                  <a:lnTo>
                    <a:pt x="14363" y="14820"/>
                  </a:lnTo>
                  <a:lnTo>
                    <a:pt x="14097" y="15062"/>
                  </a:lnTo>
                  <a:lnTo>
                    <a:pt x="13703" y="15062"/>
                  </a:lnTo>
                  <a:lnTo>
                    <a:pt x="13233" y="14224"/>
                  </a:lnTo>
                  <a:lnTo>
                    <a:pt x="13042" y="13881"/>
                  </a:lnTo>
                  <a:lnTo>
                    <a:pt x="12966" y="13754"/>
                  </a:lnTo>
                  <a:lnTo>
                    <a:pt x="15036" y="13741"/>
                  </a:lnTo>
                  <a:lnTo>
                    <a:pt x="15036" y="13550"/>
                  </a:lnTo>
                  <a:lnTo>
                    <a:pt x="13677" y="13550"/>
                  </a:lnTo>
                  <a:lnTo>
                    <a:pt x="12890" y="11722"/>
                  </a:lnTo>
                  <a:lnTo>
                    <a:pt x="12776" y="10604"/>
                  </a:lnTo>
                  <a:lnTo>
                    <a:pt x="12750" y="10477"/>
                  </a:lnTo>
                  <a:lnTo>
                    <a:pt x="12992" y="10617"/>
                  </a:lnTo>
                  <a:lnTo>
                    <a:pt x="13030" y="10998"/>
                  </a:lnTo>
                  <a:lnTo>
                    <a:pt x="13576" y="12166"/>
                  </a:lnTo>
                  <a:lnTo>
                    <a:pt x="15621" y="13550"/>
                  </a:lnTo>
                  <a:lnTo>
                    <a:pt x="15621" y="13081"/>
                  </a:lnTo>
                  <a:lnTo>
                    <a:pt x="14770" y="12166"/>
                  </a:lnTo>
                  <a:lnTo>
                    <a:pt x="14439" y="11722"/>
                  </a:lnTo>
                  <a:lnTo>
                    <a:pt x="13830" y="10744"/>
                  </a:lnTo>
                  <a:lnTo>
                    <a:pt x="14401" y="9969"/>
                  </a:lnTo>
                  <a:lnTo>
                    <a:pt x="15786" y="8153"/>
                  </a:lnTo>
                  <a:lnTo>
                    <a:pt x="15900" y="8001"/>
                  </a:lnTo>
                  <a:lnTo>
                    <a:pt x="14249" y="6832"/>
                  </a:lnTo>
                  <a:lnTo>
                    <a:pt x="14249" y="7620"/>
                  </a:lnTo>
                  <a:lnTo>
                    <a:pt x="13792" y="9537"/>
                  </a:lnTo>
                  <a:lnTo>
                    <a:pt x="13716" y="9969"/>
                  </a:lnTo>
                  <a:lnTo>
                    <a:pt x="13335" y="9969"/>
                  </a:lnTo>
                  <a:lnTo>
                    <a:pt x="12763" y="9537"/>
                  </a:lnTo>
                  <a:lnTo>
                    <a:pt x="12738" y="11722"/>
                  </a:lnTo>
                  <a:lnTo>
                    <a:pt x="12674" y="10439"/>
                  </a:lnTo>
                  <a:lnTo>
                    <a:pt x="12738" y="11722"/>
                  </a:lnTo>
                  <a:lnTo>
                    <a:pt x="12738" y="9525"/>
                  </a:lnTo>
                  <a:lnTo>
                    <a:pt x="11277" y="8394"/>
                  </a:lnTo>
                  <a:lnTo>
                    <a:pt x="11099" y="8255"/>
                  </a:lnTo>
                  <a:lnTo>
                    <a:pt x="11061" y="7327"/>
                  </a:lnTo>
                  <a:lnTo>
                    <a:pt x="11061" y="7035"/>
                  </a:lnTo>
                  <a:lnTo>
                    <a:pt x="10972" y="6426"/>
                  </a:lnTo>
                  <a:lnTo>
                    <a:pt x="10909" y="6096"/>
                  </a:lnTo>
                  <a:lnTo>
                    <a:pt x="11557" y="6286"/>
                  </a:lnTo>
                  <a:lnTo>
                    <a:pt x="11734" y="6197"/>
                  </a:lnTo>
                  <a:lnTo>
                    <a:pt x="12103" y="6426"/>
                  </a:lnTo>
                  <a:lnTo>
                    <a:pt x="14249" y="7620"/>
                  </a:lnTo>
                  <a:lnTo>
                    <a:pt x="14249" y="6832"/>
                  </a:lnTo>
                  <a:lnTo>
                    <a:pt x="13144" y="6045"/>
                  </a:lnTo>
                  <a:lnTo>
                    <a:pt x="12636" y="5740"/>
                  </a:lnTo>
                  <a:lnTo>
                    <a:pt x="13055" y="5524"/>
                  </a:lnTo>
                  <a:lnTo>
                    <a:pt x="13169" y="5181"/>
                  </a:lnTo>
                  <a:lnTo>
                    <a:pt x="11722" y="5181"/>
                  </a:lnTo>
                  <a:lnTo>
                    <a:pt x="11150" y="4838"/>
                  </a:lnTo>
                  <a:lnTo>
                    <a:pt x="10706" y="4838"/>
                  </a:lnTo>
                  <a:lnTo>
                    <a:pt x="10134" y="3746"/>
                  </a:lnTo>
                  <a:lnTo>
                    <a:pt x="10515" y="3149"/>
                  </a:lnTo>
                  <a:lnTo>
                    <a:pt x="10185" y="2514"/>
                  </a:lnTo>
                  <a:lnTo>
                    <a:pt x="11137" y="3352"/>
                  </a:lnTo>
                  <a:lnTo>
                    <a:pt x="12293" y="4787"/>
                  </a:lnTo>
                  <a:lnTo>
                    <a:pt x="13398" y="4787"/>
                  </a:lnTo>
                  <a:lnTo>
                    <a:pt x="12852" y="4203"/>
                  </a:lnTo>
                  <a:lnTo>
                    <a:pt x="11760" y="2870"/>
                  </a:lnTo>
                  <a:lnTo>
                    <a:pt x="10566" y="1727"/>
                  </a:lnTo>
                  <a:lnTo>
                    <a:pt x="9804" y="304"/>
                  </a:lnTo>
                  <a:lnTo>
                    <a:pt x="9677" y="571"/>
                  </a:lnTo>
                  <a:lnTo>
                    <a:pt x="9652" y="304"/>
                  </a:lnTo>
                  <a:lnTo>
                    <a:pt x="9144" y="304"/>
                  </a:lnTo>
                  <a:lnTo>
                    <a:pt x="9144" y="3556"/>
                  </a:lnTo>
                  <a:lnTo>
                    <a:pt x="8991" y="3873"/>
                  </a:lnTo>
                  <a:lnTo>
                    <a:pt x="8851" y="3873"/>
                  </a:lnTo>
                  <a:lnTo>
                    <a:pt x="8801" y="4229"/>
                  </a:lnTo>
                  <a:lnTo>
                    <a:pt x="8534" y="4229"/>
                  </a:lnTo>
                  <a:lnTo>
                    <a:pt x="7480" y="3365"/>
                  </a:lnTo>
                  <a:lnTo>
                    <a:pt x="7962" y="1905"/>
                  </a:lnTo>
                  <a:lnTo>
                    <a:pt x="8039" y="1676"/>
                  </a:lnTo>
                  <a:lnTo>
                    <a:pt x="8128" y="1181"/>
                  </a:lnTo>
                  <a:lnTo>
                    <a:pt x="8559" y="1181"/>
                  </a:lnTo>
                  <a:lnTo>
                    <a:pt x="8978" y="1854"/>
                  </a:lnTo>
                  <a:lnTo>
                    <a:pt x="9080" y="2870"/>
                  </a:lnTo>
                  <a:lnTo>
                    <a:pt x="9144" y="3556"/>
                  </a:lnTo>
                  <a:lnTo>
                    <a:pt x="9144" y="304"/>
                  </a:lnTo>
                  <a:lnTo>
                    <a:pt x="9017" y="304"/>
                  </a:lnTo>
                  <a:lnTo>
                    <a:pt x="8839" y="0"/>
                  </a:lnTo>
                  <a:lnTo>
                    <a:pt x="7912" y="0"/>
                  </a:lnTo>
                  <a:lnTo>
                    <a:pt x="8026" y="228"/>
                  </a:lnTo>
                  <a:lnTo>
                    <a:pt x="7505" y="228"/>
                  </a:lnTo>
                  <a:lnTo>
                    <a:pt x="7099" y="1676"/>
                  </a:lnTo>
                  <a:lnTo>
                    <a:pt x="7035" y="1905"/>
                  </a:lnTo>
                  <a:lnTo>
                    <a:pt x="6934" y="2692"/>
                  </a:lnTo>
                  <a:lnTo>
                    <a:pt x="6870" y="3149"/>
                  </a:lnTo>
                  <a:lnTo>
                    <a:pt x="6743" y="4064"/>
                  </a:lnTo>
                  <a:lnTo>
                    <a:pt x="8001" y="4889"/>
                  </a:lnTo>
                  <a:lnTo>
                    <a:pt x="8724" y="4889"/>
                  </a:lnTo>
                  <a:lnTo>
                    <a:pt x="8686" y="5219"/>
                  </a:lnTo>
                  <a:lnTo>
                    <a:pt x="8559" y="6045"/>
                  </a:lnTo>
                  <a:lnTo>
                    <a:pt x="6324" y="9537"/>
                  </a:lnTo>
                  <a:lnTo>
                    <a:pt x="7734" y="9537"/>
                  </a:lnTo>
                  <a:lnTo>
                    <a:pt x="8839" y="9537"/>
                  </a:lnTo>
                  <a:lnTo>
                    <a:pt x="8940" y="6591"/>
                  </a:lnTo>
                  <a:lnTo>
                    <a:pt x="9347" y="5651"/>
                  </a:lnTo>
                  <a:lnTo>
                    <a:pt x="9461" y="4838"/>
                  </a:lnTo>
                  <a:lnTo>
                    <a:pt x="9626" y="4533"/>
                  </a:lnTo>
                  <a:lnTo>
                    <a:pt x="10045" y="5321"/>
                  </a:lnTo>
                  <a:lnTo>
                    <a:pt x="10083" y="6045"/>
                  </a:lnTo>
                  <a:lnTo>
                    <a:pt x="10198" y="6464"/>
                  </a:lnTo>
                  <a:lnTo>
                    <a:pt x="10160" y="8153"/>
                  </a:lnTo>
                  <a:lnTo>
                    <a:pt x="9550" y="9537"/>
                  </a:lnTo>
                  <a:lnTo>
                    <a:pt x="10007" y="9537"/>
                  </a:lnTo>
                  <a:lnTo>
                    <a:pt x="9994" y="9728"/>
                  </a:lnTo>
                  <a:lnTo>
                    <a:pt x="10807" y="9728"/>
                  </a:lnTo>
                  <a:lnTo>
                    <a:pt x="10820" y="9537"/>
                  </a:lnTo>
                  <a:lnTo>
                    <a:pt x="11061" y="9537"/>
                  </a:lnTo>
                  <a:lnTo>
                    <a:pt x="11201" y="9537"/>
                  </a:lnTo>
                  <a:lnTo>
                    <a:pt x="11506" y="9728"/>
                  </a:lnTo>
                  <a:lnTo>
                    <a:pt x="10807" y="9728"/>
                  </a:lnTo>
                  <a:lnTo>
                    <a:pt x="10795" y="9880"/>
                  </a:lnTo>
                  <a:lnTo>
                    <a:pt x="11760" y="9880"/>
                  </a:lnTo>
                  <a:lnTo>
                    <a:pt x="11925" y="10223"/>
                  </a:lnTo>
                  <a:lnTo>
                    <a:pt x="11963" y="12446"/>
                  </a:lnTo>
                  <a:lnTo>
                    <a:pt x="12230" y="13550"/>
                  </a:lnTo>
                  <a:lnTo>
                    <a:pt x="12357" y="12166"/>
                  </a:lnTo>
                  <a:lnTo>
                    <a:pt x="12433" y="14097"/>
                  </a:lnTo>
                  <a:lnTo>
                    <a:pt x="12446" y="14224"/>
                  </a:lnTo>
                  <a:lnTo>
                    <a:pt x="12623" y="14820"/>
                  </a:lnTo>
                  <a:lnTo>
                    <a:pt x="12700" y="15062"/>
                  </a:lnTo>
                  <a:lnTo>
                    <a:pt x="12788" y="15379"/>
                  </a:lnTo>
                  <a:lnTo>
                    <a:pt x="13385" y="15900"/>
                  </a:lnTo>
                  <a:lnTo>
                    <a:pt x="14325" y="15900"/>
                  </a:lnTo>
                  <a:lnTo>
                    <a:pt x="14871" y="15519"/>
                  </a:lnTo>
                  <a:lnTo>
                    <a:pt x="15290" y="15062"/>
                  </a:lnTo>
                  <a:lnTo>
                    <a:pt x="16383" y="13881"/>
                  </a:lnTo>
                  <a:close/>
                </a:path>
                <a:path w="148590" h="282575">
                  <a:moveTo>
                    <a:pt x="16408" y="34175"/>
                  </a:moveTo>
                  <a:lnTo>
                    <a:pt x="15011" y="34175"/>
                  </a:lnTo>
                  <a:lnTo>
                    <a:pt x="14617" y="34112"/>
                  </a:lnTo>
                  <a:lnTo>
                    <a:pt x="14859" y="33985"/>
                  </a:lnTo>
                  <a:lnTo>
                    <a:pt x="14973" y="33248"/>
                  </a:lnTo>
                  <a:lnTo>
                    <a:pt x="14554" y="33248"/>
                  </a:lnTo>
                  <a:lnTo>
                    <a:pt x="13893" y="33540"/>
                  </a:lnTo>
                  <a:lnTo>
                    <a:pt x="13385" y="33794"/>
                  </a:lnTo>
                  <a:lnTo>
                    <a:pt x="12865" y="33756"/>
                  </a:lnTo>
                  <a:lnTo>
                    <a:pt x="12217" y="34378"/>
                  </a:lnTo>
                  <a:lnTo>
                    <a:pt x="11264" y="33794"/>
                  </a:lnTo>
                  <a:lnTo>
                    <a:pt x="11125" y="33794"/>
                  </a:lnTo>
                  <a:lnTo>
                    <a:pt x="12293" y="32804"/>
                  </a:lnTo>
                  <a:lnTo>
                    <a:pt x="11036" y="32804"/>
                  </a:lnTo>
                  <a:lnTo>
                    <a:pt x="10655" y="33248"/>
                  </a:lnTo>
                  <a:lnTo>
                    <a:pt x="10655" y="34569"/>
                  </a:lnTo>
                  <a:lnTo>
                    <a:pt x="11036" y="34569"/>
                  </a:lnTo>
                  <a:lnTo>
                    <a:pt x="11696" y="34937"/>
                  </a:lnTo>
                  <a:lnTo>
                    <a:pt x="11620" y="35115"/>
                  </a:lnTo>
                  <a:lnTo>
                    <a:pt x="11328" y="35801"/>
                  </a:lnTo>
                  <a:lnTo>
                    <a:pt x="11391" y="36703"/>
                  </a:lnTo>
                  <a:lnTo>
                    <a:pt x="12230" y="36703"/>
                  </a:lnTo>
                  <a:lnTo>
                    <a:pt x="12255" y="35801"/>
                  </a:lnTo>
                  <a:lnTo>
                    <a:pt x="12446" y="35229"/>
                  </a:lnTo>
                  <a:lnTo>
                    <a:pt x="12852" y="35001"/>
                  </a:lnTo>
                  <a:lnTo>
                    <a:pt x="13347" y="34848"/>
                  </a:lnTo>
                  <a:lnTo>
                    <a:pt x="13131" y="34848"/>
                  </a:lnTo>
                  <a:lnTo>
                    <a:pt x="13512" y="34645"/>
                  </a:lnTo>
                  <a:lnTo>
                    <a:pt x="16408" y="34645"/>
                  </a:lnTo>
                  <a:lnTo>
                    <a:pt x="16408" y="34175"/>
                  </a:lnTo>
                  <a:close/>
                </a:path>
                <a:path w="148590" h="282575">
                  <a:moveTo>
                    <a:pt x="16446" y="39446"/>
                  </a:moveTo>
                  <a:lnTo>
                    <a:pt x="13716" y="39446"/>
                  </a:lnTo>
                  <a:lnTo>
                    <a:pt x="13665" y="39700"/>
                  </a:lnTo>
                  <a:lnTo>
                    <a:pt x="16268" y="39700"/>
                  </a:lnTo>
                  <a:lnTo>
                    <a:pt x="16446" y="39446"/>
                  </a:lnTo>
                  <a:close/>
                </a:path>
                <a:path w="148590" h="282575">
                  <a:moveTo>
                    <a:pt x="17284" y="39700"/>
                  </a:moveTo>
                  <a:lnTo>
                    <a:pt x="16268" y="39700"/>
                  </a:lnTo>
                  <a:lnTo>
                    <a:pt x="15938" y="40132"/>
                  </a:lnTo>
                  <a:lnTo>
                    <a:pt x="15760" y="40335"/>
                  </a:lnTo>
                  <a:lnTo>
                    <a:pt x="15036" y="40881"/>
                  </a:lnTo>
                  <a:lnTo>
                    <a:pt x="14046" y="41452"/>
                  </a:lnTo>
                  <a:lnTo>
                    <a:pt x="13538" y="40335"/>
                  </a:lnTo>
                  <a:lnTo>
                    <a:pt x="13665" y="39700"/>
                  </a:lnTo>
                  <a:lnTo>
                    <a:pt x="12776" y="39700"/>
                  </a:lnTo>
                  <a:lnTo>
                    <a:pt x="12776" y="40335"/>
                  </a:lnTo>
                  <a:lnTo>
                    <a:pt x="13182" y="41554"/>
                  </a:lnTo>
                  <a:lnTo>
                    <a:pt x="13563" y="42202"/>
                  </a:lnTo>
                  <a:lnTo>
                    <a:pt x="15176" y="42202"/>
                  </a:lnTo>
                  <a:lnTo>
                    <a:pt x="15709" y="41554"/>
                  </a:lnTo>
                  <a:lnTo>
                    <a:pt x="16256" y="40881"/>
                  </a:lnTo>
                  <a:lnTo>
                    <a:pt x="17284" y="39700"/>
                  </a:lnTo>
                  <a:close/>
                </a:path>
                <a:path w="148590" h="282575">
                  <a:moveTo>
                    <a:pt x="18046" y="37388"/>
                  </a:moveTo>
                  <a:lnTo>
                    <a:pt x="15773" y="37388"/>
                  </a:lnTo>
                  <a:lnTo>
                    <a:pt x="16065" y="37109"/>
                  </a:lnTo>
                  <a:lnTo>
                    <a:pt x="14897" y="37109"/>
                  </a:lnTo>
                  <a:lnTo>
                    <a:pt x="14566" y="37414"/>
                  </a:lnTo>
                  <a:lnTo>
                    <a:pt x="14363" y="37528"/>
                  </a:lnTo>
                  <a:lnTo>
                    <a:pt x="13360" y="37871"/>
                  </a:lnTo>
                  <a:lnTo>
                    <a:pt x="13589" y="37909"/>
                  </a:lnTo>
                  <a:lnTo>
                    <a:pt x="14960" y="38188"/>
                  </a:lnTo>
                  <a:lnTo>
                    <a:pt x="15252" y="37909"/>
                  </a:lnTo>
                  <a:lnTo>
                    <a:pt x="18046" y="37846"/>
                  </a:lnTo>
                  <a:lnTo>
                    <a:pt x="18046" y="37388"/>
                  </a:lnTo>
                  <a:close/>
                </a:path>
                <a:path w="148590" h="282575">
                  <a:moveTo>
                    <a:pt x="18249" y="214160"/>
                  </a:moveTo>
                  <a:lnTo>
                    <a:pt x="17437" y="214160"/>
                  </a:lnTo>
                  <a:lnTo>
                    <a:pt x="17424" y="214503"/>
                  </a:lnTo>
                  <a:lnTo>
                    <a:pt x="18237" y="214503"/>
                  </a:lnTo>
                  <a:lnTo>
                    <a:pt x="18249" y="214160"/>
                  </a:lnTo>
                  <a:close/>
                </a:path>
                <a:path w="148590" h="282575">
                  <a:moveTo>
                    <a:pt x="20066" y="214503"/>
                  </a:moveTo>
                  <a:lnTo>
                    <a:pt x="18237" y="214503"/>
                  </a:lnTo>
                  <a:lnTo>
                    <a:pt x="18224" y="214795"/>
                  </a:lnTo>
                  <a:lnTo>
                    <a:pt x="19900" y="214795"/>
                  </a:lnTo>
                  <a:lnTo>
                    <a:pt x="20066" y="214503"/>
                  </a:lnTo>
                  <a:close/>
                </a:path>
                <a:path w="148590" h="282575">
                  <a:moveTo>
                    <a:pt x="20472" y="44119"/>
                  </a:moveTo>
                  <a:lnTo>
                    <a:pt x="20256" y="43891"/>
                  </a:lnTo>
                  <a:lnTo>
                    <a:pt x="19761" y="43891"/>
                  </a:lnTo>
                  <a:lnTo>
                    <a:pt x="19431" y="44119"/>
                  </a:lnTo>
                  <a:lnTo>
                    <a:pt x="20472" y="44119"/>
                  </a:lnTo>
                  <a:close/>
                </a:path>
                <a:path w="148590" h="282575">
                  <a:moveTo>
                    <a:pt x="20789" y="228180"/>
                  </a:moveTo>
                  <a:lnTo>
                    <a:pt x="20624" y="227685"/>
                  </a:lnTo>
                  <a:lnTo>
                    <a:pt x="20548" y="227355"/>
                  </a:lnTo>
                  <a:lnTo>
                    <a:pt x="20307" y="227685"/>
                  </a:lnTo>
                  <a:lnTo>
                    <a:pt x="20789" y="228180"/>
                  </a:lnTo>
                  <a:close/>
                </a:path>
                <a:path w="148590" h="282575">
                  <a:moveTo>
                    <a:pt x="20840" y="214795"/>
                  </a:moveTo>
                  <a:lnTo>
                    <a:pt x="19900" y="214795"/>
                  </a:lnTo>
                  <a:lnTo>
                    <a:pt x="18097" y="217944"/>
                  </a:lnTo>
                  <a:lnTo>
                    <a:pt x="18224" y="214795"/>
                  </a:lnTo>
                  <a:lnTo>
                    <a:pt x="17424" y="214795"/>
                  </a:lnTo>
                  <a:lnTo>
                    <a:pt x="17411" y="218821"/>
                  </a:lnTo>
                  <a:lnTo>
                    <a:pt x="17856" y="222643"/>
                  </a:lnTo>
                  <a:lnTo>
                    <a:pt x="18173" y="226910"/>
                  </a:lnTo>
                  <a:lnTo>
                    <a:pt x="18211" y="227355"/>
                  </a:lnTo>
                  <a:lnTo>
                    <a:pt x="19723" y="227355"/>
                  </a:lnTo>
                  <a:lnTo>
                    <a:pt x="19837" y="228180"/>
                  </a:lnTo>
                  <a:lnTo>
                    <a:pt x="20789" y="228180"/>
                  </a:lnTo>
                  <a:lnTo>
                    <a:pt x="19977" y="227355"/>
                  </a:lnTo>
                  <a:lnTo>
                    <a:pt x="20548" y="227355"/>
                  </a:lnTo>
                  <a:lnTo>
                    <a:pt x="19735" y="223545"/>
                  </a:lnTo>
                  <a:lnTo>
                    <a:pt x="19634" y="223164"/>
                  </a:lnTo>
                  <a:lnTo>
                    <a:pt x="19634" y="226910"/>
                  </a:lnTo>
                  <a:lnTo>
                    <a:pt x="18859" y="226910"/>
                  </a:lnTo>
                  <a:lnTo>
                    <a:pt x="18732" y="222923"/>
                  </a:lnTo>
                  <a:lnTo>
                    <a:pt x="18859" y="223062"/>
                  </a:lnTo>
                  <a:lnTo>
                    <a:pt x="19634" y="226910"/>
                  </a:lnTo>
                  <a:lnTo>
                    <a:pt x="19634" y="223164"/>
                  </a:lnTo>
                  <a:lnTo>
                    <a:pt x="19494" y="222643"/>
                  </a:lnTo>
                  <a:lnTo>
                    <a:pt x="18465" y="218821"/>
                  </a:lnTo>
                  <a:lnTo>
                    <a:pt x="20840" y="214795"/>
                  </a:lnTo>
                  <a:close/>
                </a:path>
                <a:path w="148590" h="282575">
                  <a:moveTo>
                    <a:pt x="22974" y="52133"/>
                  </a:moveTo>
                  <a:lnTo>
                    <a:pt x="22199" y="51219"/>
                  </a:lnTo>
                  <a:lnTo>
                    <a:pt x="22199" y="52298"/>
                  </a:lnTo>
                  <a:lnTo>
                    <a:pt x="21539" y="53835"/>
                  </a:lnTo>
                  <a:lnTo>
                    <a:pt x="21132" y="53835"/>
                  </a:lnTo>
                  <a:lnTo>
                    <a:pt x="19939" y="52654"/>
                  </a:lnTo>
                  <a:lnTo>
                    <a:pt x="19989" y="52133"/>
                  </a:lnTo>
                  <a:lnTo>
                    <a:pt x="20104" y="50876"/>
                  </a:lnTo>
                  <a:lnTo>
                    <a:pt x="20193" y="50495"/>
                  </a:lnTo>
                  <a:lnTo>
                    <a:pt x="20383" y="49834"/>
                  </a:lnTo>
                  <a:lnTo>
                    <a:pt x="20688" y="50495"/>
                  </a:lnTo>
                  <a:lnTo>
                    <a:pt x="20815" y="50736"/>
                  </a:lnTo>
                  <a:lnTo>
                    <a:pt x="22199" y="52298"/>
                  </a:lnTo>
                  <a:lnTo>
                    <a:pt x="22199" y="51219"/>
                  </a:lnTo>
                  <a:lnTo>
                    <a:pt x="21602" y="50495"/>
                  </a:lnTo>
                  <a:lnTo>
                    <a:pt x="21018" y="49263"/>
                  </a:lnTo>
                  <a:lnTo>
                    <a:pt x="20916" y="49034"/>
                  </a:lnTo>
                  <a:lnTo>
                    <a:pt x="20828" y="48856"/>
                  </a:lnTo>
                  <a:lnTo>
                    <a:pt x="20510" y="48856"/>
                  </a:lnTo>
                  <a:lnTo>
                    <a:pt x="20116" y="48856"/>
                  </a:lnTo>
                  <a:lnTo>
                    <a:pt x="20116" y="49034"/>
                  </a:lnTo>
                  <a:lnTo>
                    <a:pt x="19799" y="49034"/>
                  </a:lnTo>
                  <a:lnTo>
                    <a:pt x="19278" y="50495"/>
                  </a:lnTo>
                  <a:lnTo>
                    <a:pt x="19215" y="53213"/>
                  </a:lnTo>
                  <a:lnTo>
                    <a:pt x="20726" y="54521"/>
                  </a:lnTo>
                  <a:lnTo>
                    <a:pt x="22148" y="54521"/>
                  </a:lnTo>
                  <a:lnTo>
                    <a:pt x="22313" y="54102"/>
                  </a:lnTo>
                  <a:lnTo>
                    <a:pt x="22809" y="52654"/>
                  </a:lnTo>
                  <a:lnTo>
                    <a:pt x="22923" y="52298"/>
                  </a:lnTo>
                  <a:lnTo>
                    <a:pt x="22974" y="52133"/>
                  </a:lnTo>
                  <a:close/>
                </a:path>
                <a:path w="148590" h="282575">
                  <a:moveTo>
                    <a:pt x="23520" y="222440"/>
                  </a:moveTo>
                  <a:lnTo>
                    <a:pt x="23482" y="218135"/>
                  </a:lnTo>
                  <a:lnTo>
                    <a:pt x="23304" y="217995"/>
                  </a:lnTo>
                  <a:lnTo>
                    <a:pt x="22847" y="217995"/>
                  </a:lnTo>
                  <a:lnTo>
                    <a:pt x="22682" y="218135"/>
                  </a:lnTo>
                  <a:lnTo>
                    <a:pt x="22682" y="218376"/>
                  </a:lnTo>
                  <a:lnTo>
                    <a:pt x="22694" y="222440"/>
                  </a:lnTo>
                  <a:lnTo>
                    <a:pt x="22682" y="226453"/>
                  </a:lnTo>
                  <a:lnTo>
                    <a:pt x="22466" y="230708"/>
                  </a:lnTo>
                  <a:lnTo>
                    <a:pt x="22644" y="230911"/>
                  </a:lnTo>
                  <a:lnTo>
                    <a:pt x="23114" y="230911"/>
                  </a:lnTo>
                  <a:lnTo>
                    <a:pt x="23279" y="230720"/>
                  </a:lnTo>
                  <a:lnTo>
                    <a:pt x="23482" y="226453"/>
                  </a:lnTo>
                  <a:lnTo>
                    <a:pt x="23520" y="222440"/>
                  </a:lnTo>
                  <a:close/>
                </a:path>
                <a:path w="148590" h="282575">
                  <a:moveTo>
                    <a:pt x="24434" y="46304"/>
                  </a:moveTo>
                  <a:lnTo>
                    <a:pt x="23812" y="45199"/>
                  </a:lnTo>
                  <a:lnTo>
                    <a:pt x="23025" y="43865"/>
                  </a:lnTo>
                  <a:lnTo>
                    <a:pt x="21678" y="43395"/>
                  </a:lnTo>
                  <a:lnTo>
                    <a:pt x="22136" y="42672"/>
                  </a:lnTo>
                  <a:lnTo>
                    <a:pt x="22263" y="42672"/>
                  </a:lnTo>
                  <a:lnTo>
                    <a:pt x="22148" y="40678"/>
                  </a:lnTo>
                  <a:lnTo>
                    <a:pt x="22110" y="40030"/>
                  </a:lnTo>
                  <a:lnTo>
                    <a:pt x="21196" y="39344"/>
                  </a:lnTo>
                  <a:lnTo>
                    <a:pt x="21196" y="40678"/>
                  </a:lnTo>
                  <a:lnTo>
                    <a:pt x="21196" y="42672"/>
                  </a:lnTo>
                  <a:lnTo>
                    <a:pt x="19570" y="42672"/>
                  </a:lnTo>
                  <a:lnTo>
                    <a:pt x="20116" y="42189"/>
                  </a:lnTo>
                  <a:lnTo>
                    <a:pt x="20218" y="41757"/>
                  </a:lnTo>
                  <a:lnTo>
                    <a:pt x="20078" y="41617"/>
                  </a:lnTo>
                  <a:lnTo>
                    <a:pt x="19507" y="41617"/>
                  </a:lnTo>
                  <a:lnTo>
                    <a:pt x="19329" y="41783"/>
                  </a:lnTo>
                  <a:lnTo>
                    <a:pt x="19304" y="41617"/>
                  </a:lnTo>
                  <a:lnTo>
                    <a:pt x="19189" y="41173"/>
                  </a:lnTo>
                  <a:lnTo>
                    <a:pt x="18808" y="40525"/>
                  </a:lnTo>
                  <a:lnTo>
                    <a:pt x="18745" y="40386"/>
                  </a:lnTo>
                  <a:lnTo>
                    <a:pt x="18745" y="42329"/>
                  </a:lnTo>
                  <a:lnTo>
                    <a:pt x="18542" y="42519"/>
                  </a:lnTo>
                  <a:lnTo>
                    <a:pt x="17957" y="43751"/>
                  </a:lnTo>
                  <a:lnTo>
                    <a:pt x="16789" y="44742"/>
                  </a:lnTo>
                  <a:lnTo>
                    <a:pt x="15544" y="43065"/>
                  </a:lnTo>
                  <a:lnTo>
                    <a:pt x="15265" y="43065"/>
                  </a:lnTo>
                  <a:lnTo>
                    <a:pt x="17487" y="41617"/>
                  </a:lnTo>
                  <a:lnTo>
                    <a:pt x="17856" y="41402"/>
                  </a:lnTo>
                  <a:lnTo>
                    <a:pt x="18186" y="42062"/>
                  </a:lnTo>
                  <a:lnTo>
                    <a:pt x="18643" y="42062"/>
                  </a:lnTo>
                  <a:lnTo>
                    <a:pt x="18745" y="42329"/>
                  </a:lnTo>
                  <a:lnTo>
                    <a:pt x="18745" y="40386"/>
                  </a:lnTo>
                  <a:lnTo>
                    <a:pt x="18338" y="40284"/>
                  </a:lnTo>
                  <a:lnTo>
                    <a:pt x="17856" y="39344"/>
                  </a:lnTo>
                  <a:lnTo>
                    <a:pt x="18757" y="38620"/>
                  </a:lnTo>
                  <a:lnTo>
                    <a:pt x="19164" y="38620"/>
                  </a:lnTo>
                  <a:lnTo>
                    <a:pt x="19837" y="39116"/>
                  </a:lnTo>
                  <a:lnTo>
                    <a:pt x="21196" y="40678"/>
                  </a:lnTo>
                  <a:lnTo>
                    <a:pt x="21196" y="39344"/>
                  </a:lnTo>
                  <a:lnTo>
                    <a:pt x="20904" y="39116"/>
                  </a:lnTo>
                  <a:lnTo>
                    <a:pt x="19710" y="37998"/>
                  </a:lnTo>
                  <a:lnTo>
                    <a:pt x="18034" y="37998"/>
                  </a:lnTo>
                  <a:lnTo>
                    <a:pt x="16256" y="38620"/>
                  </a:lnTo>
                  <a:lnTo>
                    <a:pt x="17056" y="38620"/>
                  </a:lnTo>
                  <a:lnTo>
                    <a:pt x="17284" y="39700"/>
                  </a:lnTo>
                  <a:lnTo>
                    <a:pt x="17360" y="40030"/>
                  </a:lnTo>
                  <a:lnTo>
                    <a:pt x="17411" y="40284"/>
                  </a:lnTo>
                  <a:lnTo>
                    <a:pt x="17513" y="40678"/>
                  </a:lnTo>
                  <a:lnTo>
                    <a:pt x="17640" y="40944"/>
                  </a:lnTo>
                  <a:lnTo>
                    <a:pt x="16954" y="40944"/>
                  </a:lnTo>
                  <a:lnTo>
                    <a:pt x="16713" y="41084"/>
                  </a:lnTo>
                  <a:lnTo>
                    <a:pt x="14744" y="42672"/>
                  </a:lnTo>
                  <a:lnTo>
                    <a:pt x="15671" y="44513"/>
                  </a:lnTo>
                  <a:lnTo>
                    <a:pt x="16052" y="45097"/>
                  </a:lnTo>
                  <a:lnTo>
                    <a:pt x="17411" y="45250"/>
                  </a:lnTo>
                  <a:lnTo>
                    <a:pt x="17602" y="45097"/>
                  </a:lnTo>
                  <a:lnTo>
                    <a:pt x="17995" y="44742"/>
                  </a:lnTo>
                  <a:lnTo>
                    <a:pt x="18592" y="44183"/>
                  </a:lnTo>
                  <a:lnTo>
                    <a:pt x="19088" y="43167"/>
                  </a:lnTo>
                  <a:lnTo>
                    <a:pt x="19202" y="43434"/>
                  </a:lnTo>
                  <a:lnTo>
                    <a:pt x="19646" y="43434"/>
                  </a:lnTo>
                  <a:lnTo>
                    <a:pt x="19761" y="43713"/>
                  </a:lnTo>
                  <a:lnTo>
                    <a:pt x="19951" y="43738"/>
                  </a:lnTo>
                  <a:lnTo>
                    <a:pt x="22682" y="44513"/>
                  </a:lnTo>
                  <a:lnTo>
                    <a:pt x="23202" y="45796"/>
                  </a:lnTo>
                  <a:lnTo>
                    <a:pt x="23469" y="46431"/>
                  </a:lnTo>
                  <a:lnTo>
                    <a:pt x="23202" y="47091"/>
                  </a:lnTo>
                  <a:lnTo>
                    <a:pt x="22796" y="47650"/>
                  </a:lnTo>
                  <a:lnTo>
                    <a:pt x="22555" y="47993"/>
                  </a:lnTo>
                  <a:lnTo>
                    <a:pt x="22021" y="48069"/>
                  </a:lnTo>
                  <a:lnTo>
                    <a:pt x="20916" y="46913"/>
                  </a:lnTo>
                  <a:lnTo>
                    <a:pt x="20751" y="46355"/>
                  </a:lnTo>
                  <a:lnTo>
                    <a:pt x="20751" y="45542"/>
                  </a:lnTo>
                  <a:lnTo>
                    <a:pt x="20599" y="45542"/>
                  </a:lnTo>
                  <a:lnTo>
                    <a:pt x="20586" y="44716"/>
                  </a:lnTo>
                  <a:lnTo>
                    <a:pt x="20586" y="44475"/>
                  </a:lnTo>
                  <a:lnTo>
                    <a:pt x="20408" y="44297"/>
                  </a:lnTo>
                  <a:lnTo>
                    <a:pt x="19951" y="44297"/>
                  </a:lnTo>
                  <a:lnTo>
                    <a:pt x="19926" y="46380"/>
                  </a:lnTo>
                  <a:lnTo>
                    <a:pt x="19926" y="46609"/>
                  </a:lnTo>
                  <a:lnTo>
                    <a:pt x="19799" y="47650"/>
                  </a:lnTo>
                  <a:lnTo>
                    <a:pt x="18542" y="48806"/>
                  </a:lnTo>
                  <a:lnTo>
                    <a:pt x="17183" y="48806"/>
                  </a:lnTo>
                  <a:lnTo>
                    <a:pt x="16395" y="46609"/>
                  </a:lnTo>
                  <a:lnTo>
                    <a:pt x="16002" y="46609"/>
                  </a:lnTo>
                  <a:lnTo>
                    <a:pt x="18935" y="45542"/>
                  </a:lnTo>
                  <a:lnTo>
                    <a:pt x="19799" y="44856"/>
                  </a:lnTo>
                  <a:lnTo>
                    <a:pt x="19850" y="46037"/>
                  </a:lnTo>
                  <a:lnTo>
                    <a:pt x="19926" y="46380"/>
                  </a:lnTo>
                  <a:lnTo>
                    <a:pt x="19926" y="44335"/>
                  </a:lnTo>
                  <a:lnTo>
                    <a:pt x="19799" y="44475"/>
                  </a:lnTo>
                  <a:lnTo>
                    <a:pt x="18884" y="44513"/>
                  </a:lnTo>
                  <a:lnTo>
                    <a:pt x="17932" y="45123"/>
                  </a:lnTo>
                  <a:lnTo>
                    <a:pt x="15519" y="46304"/>
                  </a:lnTo>
                  <a:lnTo>
                    <a:pt x="15900" y="47650"/>
                  </a:lnTo>
                  <a:lnTo>
                    <a:pt x="16268" y="48806"/>
                  </a:lnTo>
                  <a:lnTo>
                    <a:pt x="16586" y="49187"/>
                  </a:lnTo>
                  <a:lnTo>
                    <a:pt x="18148" y="49491"/>
                  </a:lnTo>
                  <a:lnTo>
                    <a:pt x="19392" y="49491"/>
                  </a:lnTo>
                  <a:lnTo>
                    <a:pt x="19786" y="48806"/>
                  </a:lnTo>
                  <a:lnTo>
                    <a:pt x="20447" y="47726"/>
                  </a:lnTo>
                  <a:lnTo>
                    <a:pt x="21285" y="48387"/>
                  </a:lnTo>
                  <a:lnTo>
                    <a:pt x="21755" y="48806"/>
                  </a:lnTo>
                  <a:lnTo>
                    <a:pt x="22440" y="48831"/>
                  </a:lnTo>
                  <a:lnTo>
                    <a:pt x="24053" y="47752"/>
                  </a:lnTo>
                  <a:lnTo>
                    <a:pt x="24434" y="46304"/>
                  </a:lnTo>
                  <a:close/>
                </a:path>
                <a:path w="148590" h="282575">
                  <a:moveTo>
                    <a:pt x="26898" y="234721"/>
                  </a:moveTo>
                  <a:lnTo>
                    <a:pt x="25895" y="229171"/>
                  </a:lnTo>
                  <a:lnTo>
                    <a:pt x="26060" y="223774"/>
                  </a:lnTo>
                  <a:lnTo>
                    <a:pt x="26060" y="218135"/>
                  </a:lnTo>
                  <a:lnTo>
                    <a:pt x="25895" y="217995"/>
                  </a:lnTo>
                  <a:lnTo>
                    <a:pt x="25463" y="217995"/>
                  </a:lnTo>
                  <a:lnTo>
                    <a:pt x="25285" y="218135"/>
                  </a:lnTo>
                  <a:lnTo>
                    <a:pt x="25285" y="218376"/>
                  </a:lnTo>
                  <a:lnTo>
                    <a:pt x="25285" y="223812"/>
                  </a:lnTo>
                  <a:lnTo>
                    <a:pt x="25107" y="229273"/>
                  </a:lnTo>
                  <a:lnTo>
                    <a:pt x="26111" y="234810"/>
                  </a:lnTo>
                  <a:lnTo>
                    <a:pt x="26289" y="234975"/>
                  </a:lnTo>
                  <a:lnTo>
                    <a:pt x="26504" y="234962"/>
                  </a:lnTo>
                  <a:lnTo>
                    <a:pt x="26733" y="234911"/>
                  </a:lnTo>
                  <a:lnTo>
                    <a:pt x="26898" y="234721"/>
                  </a:lnTo>
                  <a:close/>
                </a:path>
                <a:path w="148590" h="282575">
                  <a:moveTo>
                    <a:pt x="31915" y="221437"/>
                  </a:moveTo>
                  <a:lnTo>
                    <a:pt x="31762" y="221208"/>
                  </a:lnTo>
                  <a:lnTo>
                    <a:pt x="31318" y="221170"/>
                  </a:lnTo>
                  <a:lnTo>
                    <a:pt x="31127" y="221322"/>
                  </a:lnTo>
                  <a:lnTo>
                    <a:pt x="31064" y="221538"/>
                  </a:lnTo>
                  <a:lnTo>
                    <a:pt x="30416" y="227076"/>
                  </a:lnTo>
                  <a:lnTo>
                    <a:pt x="28943" y="231673"/>
                  </a:lnTo>
                  <a:lnTo>
                    <a:pt x="29057" y="230593"/>
                  </a:lnTo>
                  <a:lnTo>
                    <a:pt x="29857" y="225069"/>
                  </a:lnTo>
                  <a:lnTo>
                    <a:pt x="30111" y="219240"/>
                  </a:lnTo>
                  <a:lnTo>
                    <a:pt x="29908" y="219049"/>
                  </a:lnTo>
                  <a:lnTo>
                    <a:pt x="29451" y="219049"/>
                  </a:lnTo>
                  <a:lnTo>
                    <a:pt x="29298" y="219227"/>
                  </a:lnTo>
                  <a:lnTo>
                    <a:pt x="29032" y="224993"/>
                  </a:lnTo>
                  <a:lnTo>
                    <a:pt x="28244" y="230543"/>
                  </a:lnTo>
                  <a:lnTo>
                    <a:pt x="27660" y="236347"/>
                  </a:lnTo>
                  <a:lnTo>
                    <a:pt x="27813" y="236524"/>
                  </a:lnTo>
                  <a:lnTo>
                    <a:pt x="28244" y="236575"/>
                  </a:lnTo>
                  <a:lnTo>
                    <a:pt x="28473" y="236435"/>
                  </a:lnTo>
                  <a:lnTo>
                    <a:pt x="28473" y="236169"/>
                  </a:lnTo>
                  <a:lnTo>
                    <a:pt x="28765" y="233362"/>
                  </a:lnTo>
                  <a:lnTo>
                    <a:pt x="29502" y="238201"/>
                  </a:lnTo>
                  <a:lnTo>
                    <a:pt x="29502" y="238404"/>
                  </a:lnTo>
                  <a:lnTo>
                    <a:pt x="29679" y="238607"/>
                  </a:lnTo>
                  <a:lnTo>
                    <a:pt x="30111" y="238607"/>
                  </a:lnTo>
                  <a:lnTo>
                    <a:pt x="30302" y="238404"/>
                  </a:lnTo>
                  <a:lnTo>
                    <a:pt x="30302" y="238175"/>
                  </a:lnTo>
                  <a:lnTo>
                    <a:pt x="29451" y="232587"/>
                  </a:lnTo>
                  <a:lnTo>
                    <a:pt x="31216" y="227126"/>
                  </a:lnTo>
                  <a:lnTo>
                    <a:pt x="31915" y="221437"/>
                  </a:lnTo>
                  <a:close/>
                </a:path>
                <a:path w="148590" h="282575">
                  <a:moveTo>
                    <a:pt x="33934" y="223532"/>
                  </a:moveTo>
                  <a:lnTo>
                    <a:pt x="33858" y="223316"/>
                  </a:lnTo>
                  <a:lnTo>
                    <a:pt x="33464" y="223139"/>
                  </a:lnTo>
                  <a:lnTo>
                    <a:pt x="33210" y="223227"/>
                  </a:lnTo>
                  <a:lnTo>
                    <a:pt x="33134" y="223431"/>
                  </a:lnTo>
                  <a:lnTo>
                    <a:pt x="32296" y="228587"/>
                  </a:lnTo>
                  <a:lnTo>
                    <a:pt x="32067" y="233807"/>
                  </a:lnTo>
                  <a:lnTo>
                    <a:pt x="30924" y="238925"/>
                  </a:lnTo>
                  <a:lnTo>
                    <a:pt x="30835" y="239153"/>
                  </a:lnTo>
                  <a:lnTo>
                    <a:pt x="30949" y="239369"/>
                  </a:lnTo>
                  <a:lnTo>
                    <a:pt x="31419" y="239483"/>
                  </a:lnTo>
                  <a:lnTo>
                    <a:pt x="31610" y="239369"/>
                  </a:lnTo>
                  <a:lnTo>
                    <a:pt x="31686" y="239153"/>
                  </a:lnTo>
                  <a:lnTo>
                    <a:pt x="32791" y="234086"/>
                  </a:lnTo>
                  <a:lnTo>
                    <a:pt x="33134" y="228892"/>
                  </a:lnTo>
                  <a:lnTo>
                    <a:pt x="33858" y="223761"/>
                  </a:lnTo>
                  <a:lnTo>
                    <a:pt x="33934" y="223532"/>
                  </a:lnTo>
                  <a:close/>
                </a:path>
                <a:path w="148590" h="282575">
                  <a:moveTo>
                    <a:pt x="36931" y="228041"/>
                  </a:moveTo>
                  <a:lnTo>
                    <a:pt x="36880" y="226809"/>
                  </a:lnTo>
                  <a:lnTo>
                    <a:pt x="36118" y="226809"/>
                  </a:lnTo>
                  <a:lnTo>
                    <a:pt x="36169" y="228041"/>
                  </a:lnTo>
                  <a:lnTo>
                    <a:pt x="36931" y="228041"/>
                  </a:lnTo>
                  <a:close/>
                </a:path>
                <a:path w="148590" h="282575">
                  <a:moveTo>
                    <a:pt x="37058" y="231114"/>
                  </a:moveTo>
                  <a:lnTo>
                    <a:pt x="36982" y="229031"/>
                  </a:lnTo>
                  <a:lnTo>
                    <a:pt x="36944" y="228257"/>
                  </a:lnTo>
                  <a:lnTo>
                    <a:pt x="36182" y="228257"/>
                  </a:lnTo>
                  <a:lnTo>
                    <a:pt x="36309" y="231114"/>
                  </a:lnTo>
                  <a:lnTo>
                    <a:pt x="36398" y="230809"/>
                  </a:lnTo>
                  <a:lnTo>
                    <a:pt x="36347" y="231114"/>
                  </a:lnTo>
                  <a:lnTo>
                    <a:pt x="37058" y="231114"/>
                  </a:lnTo>
                  <a:close/>
                </a:path>
                <a:path w="148590" h="282575">
                  <a:moveTo>
                    <a:pt x="37122" y="231394"/>
                  </a:moveTo>
                  <a:lnTo>
                    <a:pt x="36931" y="231851"/>
                  </a:lnTo>
                  <a:lnTo>
                    <a:pt x="37071" y="231394"/>
                  </a:lnTo>
                  <a:lnTo>
                    <a:pt x="36283" y="231394"/>
                  </a:lnTo>
                  <a:lnTo>
                    <a:pt x="36068" y="231851"/>
                  </a:lnTo>
                  <a:lnTo>
                    <a:pt x="36068" y="232410"/>
                  </a:lnTo>
                  <a:lnTo>
                    <a:pt x="35585" y="235940"/>
                  </a:lnTo>
                  <a:lnTo>
                    <a:pt x="35191" y="239763"/>
                  </a:lnTo>
                  <a:lnTo>
                    <a:pt x="35115" y="240499"/>
                  </a:lnTo>
                  <a:lnTo>
                    <a:pt x="35166" y="241058"/>
                  </a:lnTo>
                  <a:lnTo>
                    <a:pt x="35890" y="241058"/>
                  </a:lnTo>
                  <a:lnTo>
                    <a:pt x="35902" y="240906"/>
                  </a:lnTo>
                  <a:lnTo>
                    <a:pt x="36093" y="240499"/>
                  </a:lnTo>
                  <a:lnTo>
                    <a:pt x="36880" y="236677"/>
                  </a:lnTo>
                  <a:lnTo>
                    <a:pt x="36804" y="233476"/>
                  </a:lnTo>
                  <a:lnTo>
                    <a:pt x="36969" y="232384"/>
                  </a:lnTo>
                  <a:lnTo>
                    <a:pt x="37058" y="231851"/>
                  </a:lnTo>
                  <a:lnTo>
                    <a:pt x="37122" y="231394"/>
                  </a:lnTo>
                  <a:close/>
                </a:path>
                <a:path w="148590" h="282575">
                  <a:moveTo>
                    <a:pt x="37287" y="228041"/>
                  </a:moveTo>
                  <a:lnTo>
                    <a:pt x="36931" y="228041"/>
                  </a:lnTo>
                  <a:lnTo>
                    <a:pt x="36944" y="228257"/>
                  </a:lnTo>
                  <a:lnTo>
                    <a:pt x="37223" y="228257"/>
                  </a:lnTo>
                  <a:lnTo>
                    <a:pt x="37287" y="228041"/>
                  </a:lnTo>
                  <a:close/>
                </a:path>
                <a:path w="148590" h="282575">
                  <a:moveTo>
                    <a:pt x="38074" y="228257"/>
                  </a:moveTo>
                  <a:lnTo>
                    <a:pt x="37223" y="228257"/>
                  </a:lnTo>
                  <a:lnTo>
                    <a:pt x="36982" y="229031"/>
                  </a:lnTo>
                  <a:lnTo>
                    <a:pt x="37045" y="230733"/>
                  </a:lnTo>
                  <a:lnTo>
                    <a:pt x="37287" y="230733"/>
                  </a:lnTo>
                  <a:lnTo>
                    <a:pt x="38074" y="228257"/>
                  </a:lnTo>
                  <a:close/>
                </a:path>
                <a:path w="148590" h="282575">
                  <a:moveTo>
                    <a:pt x="41516" y="230797"/>
                  </a:moveTo>
                  <a:lnTo>
                    <a:pt x="41338" y="230593"/>
                  </a:lnTo>
                  <a:lnTo>
                    <a:pt x="40894" y="230593"/>
                  </a:lnTo>
                  <a:lnTo>
                    <a:pt x="40716" y="230797"/>
                  </a:lnTo>
                  <a:lnTo>
                    <a:pt x="40716" y="231000"/>
                  </a:lnTo>
                  <a:lnTo>
                    <a:pt x="40411" y="234861"/>
                  </a:lnTo>
                  <a:lnTo>
                    <a:pt x="39941" y="238683"/>
                  </a:lnTo>
                  <a:lnTo>
                    <a:pt x="38531" y="242277"/>
                  </a:lnTo>
                  <a:lnTo>
                    <a:pt x="38506" y="242506"/>
                  </a:lnTo>
                  <a:lnTo>
                    <a:pt x="38620" y="242697"/>
                  </a:lnTo>
                  <a:lnTo>
                    <a:pt x="38862" y="242735"/>
                  </a:lnTo>
                  <a:lnTo>
                    <a:pt x="39052" y="242798"/>
                  </a:lnTo>
                  <a:lnTo>
                    <a:pt x="39255" y="242646"/>
                  </a:lnTo>
                  <a:lnTo>
                    <a:pt x="39293" y="242443"/>
                  </a:lnTo>
                  <a:lnTo>
                    <a:pt x="40767" y="238798"/>
                  </a:lnTo>
                  <a:lnTo>
                    <a:pt x="41186" y="234886"/>
                  </a:lnTo>
                  <a:lnTo>
                    <a:pt x="41516" y="231000"/>
                  </a:lnTo>
                  <a:lnTo>
                    <a:pt x="41516" y="230797"/>
                  </a:lnTo>
                  <a:close/>
                </a:path>
                <a:path w="148590" h="282575">
                  <a:moveTo>
                    <a:pt x="43738" y="244602"/>
                  </a:moveTo>
                  <a:lnTo>
                    <a:pt x="43624" y="244360"/>
                  </a:lnTo>
                  <a:lnTo>
                    <a:pt x="42595" y="240779"/>
                  </a:lnTo>
                  <a:lnTo>
                    <a:pt x="42367" y="238887"/>
                  </a:lnTo>
                  <a:lnTo>
                    <a:pt x="41986" y="236067"/>
                  </a:lnTo>
                  <a:lnTo>
                    <a:pt x="42786" y="233413"/>
                  </a:lnTo>
                  <a:lnTo>
                    <a:pt x="42697" y="230390"/>
                  </a:lnTo>
                  <a:lnTo>
                    <a:pt x="42570" y="230212"/>
                  </a:lnTo>
                  <a:lnTo>
                    <a:pt x="42113" y="230212"/>
                  </a:lnTo>
                  <a:lnTo>
                    <a:pt x="41935" y="230390"/>
                  </a:lnTo>
                  <a:lnTo>
                    <a:pt x="41935" y="230593"/>
                  </a:lnTo>
                  <a:lnTo>
                    <a:pt x="41897" y="232587"/>
                  </a:lnTo>
                  <a:lnTo>
                    <a:pt x="41579" y="234556"/>
                  </a:lnTo>
                  <a:lnTo>
                    <a:pt x="41478" y="236537"/>
                  </a:lnTo>
                  <a:lnTo>
                    <a:pt x="41275" y="239344"/>
                  </a:lnTo>
                  <a:lnTo>
                    <a:pt x="42138" y="242011"/>
                  </a:lnTo>
                  <a:lnTo>
                    <a:pt x="42976" y="244856"/>
                  </a:lnTo>
                  <a:lnTo>
                    <a:pt x="43205" y="244957"/>
                  </a:lnTo>
                  <a:lnTo>
                    <a:pt x="43624" y="244805"/>
                  </a:lnTo>
                  <a:lnTo>
                    <a:pt x="43738" y="244602"/>
                  </a:lnTo>
                  <a:close/>
                </a:path>
                <a:path w="148590" h="282575">
                  <a:moveTo>
                    <a:pt x="48387" y="232092"/>
                  </a:moveTo>
                  <a:lnTo>
                    <a:pt x="48234" y="231876"/>
                  </a:lnTo>
                  <a:lnTo>
                    <a:pt x="48044" y="231851"/>
                  </a:lnTo>
                  <a:lnTo>
                    <a:pt x="47802" y="231787"/>
                  </a:lnTo>
                  <a:lnTo>
                    <a:pt x="47586" y="231902"/>
                  </a:lnTo>
                  <a:lnTo>
                    <a:pt x="47536" y="232156"/>
                  </a:lnTo>
                  <a:lnTo>
                    <a:pt x="47117" y="236689"/>
                  </a:lnTo>
                  <a:lnTo>
                    <a:pt x="47434" y="241261"/>
                  </a:lnTo>
                  <a:lnTo>
                    <a:pt x="47155" y="246011"/>
                  </a:lnTo>
                  <a:lnTo>
                    <a:pt x="47320" y="246189"/>
                  </a:lnTo>
                  <a:lnTo>
                    <a:pt x="47764" y="246189"/>
                  </a:lnTo>
                  <a:lnTo>
                    <a:pt x="47929" y="246037"/>
                  </a:lnTo>
                  <a:lnTo>
                    <a:pt x="47929" y="245808"/>
                  </a:lnTo>
                  <a:lnTo>
                    <a:pt x="48234" y="241287"/>
                  </a:lnTo>
                  <a:lnTo>
                    <a:pt x="47967" y="236791"/>
                  </a:lnTo>
                  <a:lnTo>
                    <a:pt x="48323" y="232295"/>
                  </a:lnTo>
                  <a:lnTo>
                    <a:pt x="48387" y="232092"/>
                  </a:lnTo>
                  <a:close/>
                </a:path>
                <a:path w="148590" h="282575">
                  <a:moveTo>
                    <a:pt x="50165" y="242252"/>
                  </a:moveTo>
                  <a:lnTo>
                    <a:pt x="49720" y="240512"/>
                  </a:lnTo>
                  <a:lnTo>
                    <a:pt x="49644" y="240284"/>
                  </a:lnTo>
                  <a:lnTo>
                    <a:pt x="49415" y="240195"/>
                  </a:lnTo>
                  <a:lnTo>
                    <a:pt x="49212" y="240245"/>
                  </a:lnTo>
                  <a:lnTo>
                    <a:pt x="48996" y="240322"/>
                  </a:lnTo>
                  <a:lnTo>
                    <a:pt x="48882" y="240588"/>
                  </a:lnTo>
                  <a:lnTo>
                    <a:pt x="48971" y="240779"/>
                  </a:lnTo>
                  <a:lnTo>
                    <a:pt x="49390" y="242443"/>
                  </a:lnTo>
                  <a:lnTo>
                    <a:pt x="49339" y="244170"/>
                  </a:lnTo>
                  <a:lnTo>
                    <a:pt x="49339" y="246075"/>
                  </a:lnTo>
                  <a:lnTo>
                    <a:pt x="49504" y="246265"/>
                  </a:lnTo>
                  <a:lnTo>
                    <a:pt x="49974" y="246265"/>
                  </a:lnTo>
                  <a:lnTo>
                    <a:pt x="50152" y="246075"/>
                  </a:lnTo>
                  <a:lnTo>
                    <a:pt x="50165" y="242252"/>
                  </a:lnTo>
                  <a:close/>
                </a:path>
                <a:path w="148590" h="282575">
                  <a:moveTo>
                    <a:pt x="53467" y="240969"/>
                  </a:moveTo>
                  <a:lnTo>
                    <a:pt x="53060" y="236905"/>
                  </a:lnTo>
                  <a:lnTo>
                    <a:pt x="52984" y="232587"/>
                  </a:lnTo>
                  <a:lnTo>
                    <a:pt x="52755" y="232422"/>
                  </a:lnTo>
                  <a:lnTo>
                    <a:pt x="52336" y="232422"/>
                  </a:lnTo>
                  <a:lnTo>
                    <a:pt x="52158" y="232587"/>
                  </a:lnTo>
                  <a:lnTo>
                    <a:pt x="52158" y="232816"/>
                  </a:lnTo>
                  <a:lnTo>
                    <a:pt x="52108" y="237032"/>
                  </a:lnTo>
                  <a:lnTo>
                    <a:pt x="52870" y="241147"/>
                  </a:lnTo>
                  <a:lnTo>
                    <a:pt x="52400" y="245376"/>
                  </a:lnTo>
                  <a:lnTo>
                    <a:pt x="52628" y="245465"/>
                  </a:lnTo>
                  <a:lnTo>
                    <a:pt x="52755" y="245656"/>
                  </a:lnTo>
                  <a:lnTo>
                    <a:pt x="53035" y="245719"/>
                  </a:lnTo>
                  <a:lnTo>
                    <a:pt x="53390" y="245491"/>
                  </a:lnTo>
                  <a:lnTo>
                    <a:pt x="53467" y="245275"/>
                  </a:lnTo>
                  <a:lnTo>
                    <a:pt x="53327" y="245071"/>
                  </a:lnTo>
                  <a:lnTo>
                    <a:pt x="53467" y="240969"/>
                  </a:lnTo>
                  <a:close/>
                </a:path>
                <a:path w="148590" h="282575">
                  <a:moveTo>
                    <a:pt x="56578" y="245249"/>
                  </a:moveTo>
                  <a:lnTo>
                    <a:pt x="56273" y="240525"/>
                  </a:lnTo>
                  <a:lnTo>
                    <a:pt x="55245" y="236054"/>
                  </a:lnTo>
                  <a:lnTo>
                    <a:pt x="55600" y="231495"/>
                  </a:lnTo>
                  <a:lnTo>
                    <a:pt x="55600" y="231254"/>
                  </a:lnTo>
                  <a:lnTo>
                    <a:pt x="55448" y="231051"/>
                  </a:lnTo>
                  <a:lnTo>
                    <a:pt x="55245" y="231000"/>
                  </a:lnTo>
                  <a:lnTo>
                    <a:pt x="55029" y="231000"/>
                  </a:lnTo>
                  <a:lnTo>
                    <a:pt x="54813" y="231127"/>
                  </a:lnTo>
                  <a:lnTo>
                    <a:pt x="54762" y="231355"/>
                  </a:lnTo>
                  <a:lnTo>
                    <a:pt x="54419" y="235940"/>
                  </a:lnTo>
                  <a:lnTo>
                    <a:pt x="55511" y="240487"/>
                  </a:lnTo>
                  <a:lnTo>
                    <a:pt x="55778" y="245249"/>
                  </a:lnTo>
                  <a:lnTo>
                    <a:pt x="55930" y="245465"/>
                  </a:lnTo>
                  <a:lnTo>
                    <a:pt x="56400" y="245465"/>
                  </a:lnTo>
                  <a:lnTo>
                    <a:pt x="56578" y="245249"/>
                  </a:lnTo>
                  <a:close/>
                </a:path>
                <a:path w="148590" h="282575">
                  <a:moveTo>
                    <a:pt x="58813" y="243509"/>
                  </a:moveTo>
                  <a:lnTo>
                    <a:pt x="58762" y="243281"/>
                  </a:lnTo>
                  <a:lnTo>
                    <a:pt x="58407" y="238721"/>
                  </a:lnTo>
                  <a:lnTo>
                    <a:pt x="57429" y="234061"/>
                  </a:lnTo>
                  <a:lnTo>
                    <a:pt x="58534" y="229552"/>
                  </a:lnTo>
                  <a:lnTo>
                    <a:pt x="58635" y="229362"/>
                  </a:lnTo>
                  <a:lnTo>
                    <a:pt x="58534" y="229095"/>
                  </a:lnTo>
                  <a:lnTo>
                    <a:pt x="58305" y="229044"/>
                  </a:lnTo>
                  <a:lnTo>
                    <a:pt x="58115" y="228942"/>
                  </a:lnTo>
                  <a:lnTo>
                    <a:pt x="57886" y="229082"/>
                  </a:lnTo>
                  <a:lnTo>
                    <a:pt x="57797" y="229298"/>
                  </a:lnTo>
                  <a:lnTo>
                    <a:pt x="56845" y="232905"/>
                  </a:lnTo>
                  <a:lnTo>
                    <a:pt x="56756" y="232156"/>
                  </a:lnTo>
                  <a:lnTo>
                    <a:pt x="56527" y="231978"/>
                  </a:lnTo>
                  <a:lnTo>
                    <a:pt x="56083" y="232067"/>
                  </a:lnTo>
                  <a:lnTo>
                    <a:pt x="55930" y="232244"/>
                  </a:lnTo>
                  <a:lnTo>
                    <a:pt x="55981" y="232486"/>
                  </a:lnTo>
                  <a:lnTo>
                    <a:pt x="56578" y="236689"/>
                  </a:lnTo>
                  <a:lnTo>
                    <a:pt x="56578" y="245249"/>
                  </a:lnTo>
                  <a:lnTo>
                    <a:pt x="56756" y="245541"/>
                  </a:lnTo>
                  <a:lnTo>
                    <a:pt x="57200" y="245541"/>
                  </a:lnTo>
                  <a:lnTo>
                    <a:pt x="57353" y="245364"/>
                  </a:lnTo>
                  <a:lnTo>
                    <a:pt x="57391" y="240880"/>
                  </a:lnTo>
                  <a:lnTo>
                    <a:pt x="57353" y="237794"/>
                  </a:lnTo>
                  <a:lnTo>
                    <a:pt x="57531" y="238709"/>
                  </a:lnTo>
                  <a:lnTo>
                    <a:pt x="57975" y="243611"/>
                  </a:lnTo>
                  <a:lnTo>
                    <a:pt x="58204" y="243763"/>
                  </a:lnTo>
                  <a:lnTo>
                    <a:pt x="58635" y="243713"/>
                  </a:lnTo>
                  <a:lnTo>
                    <a:pt x="58813" y="243509"/>
                  </a:lnTo>
                  <a:close/>
                </a:path>
                <a:path w="148590" h="282575">
                  <a:moveTo>
                    <a:pt x="60972" y="230593"/>
                  </a:moveTo>
                  <a:lnTo>
                    <a:pt x="60794" y="230416"/>
                  </a:lnTo>
                  <a:lnTo>
                    <a:pt x="60388" y="230416"/>
                  </a:lnTo>
                  <a:lnTo>
                    <a:pt x="60172" y="230593"/>
                  </a:lnTo>
                  <a:lnTo>
                    <a:pt x="60172" y="230822"/>
                  </a:lnTo>
                  <a:lnTo>
                    <a:pt x="60172" y="243128"/>
                  </a:lnTo>
                  <a:lnTo>
                    <a:pt x="60388" y="243319"/>
                  </a:lnTo>
                  <a:lnTo>
                    <a:pt x="60794" y="243319"/>
                  </a:lnTo>
                  <a:lnTo>
                    <a:pt x="60972" y="243128"/>
                  </a:lnTo>
                  <a:lnTo>
                    <a:pt x="60972" y="230593"/>
                  </a:lnTo>
                  <a:close/>
                </a:path>
                <a:path w="148590" h="282575">
                  <a:moveTo>
                    <a:pt x="64960" y="236893"/>
                  </a:moveTo>
                  <a:lnTo>
                    <a:pt x="64630" y="230797"/>
                  </a:lnTo>
                  <a:lnTo>
                    <a:pt x="64414" y="230593"/>
                  </a:lnTo>
                  <a:lnTo>
                    <a:pt x="63982" y="230593"/>
                  </a:lnTo>
                  <a:lnTo>
                    <a:pt x="63792" y="230797"/>
                  </a:lnTo>
                  <a:lnTo>
                    <a:pt x="63792" y="231000"/>
                  </a:lnTo>
                  <a:lnTo>
                    <a:pt x="64147" y="236893"/>
                  </a:lnTo>
                  <a:lnTo>
                    <a:pt x="62903" y="242646"/>
                  </a:lnTo>
                  <a:lnTo>
                    <a:pt x="62979" y="248742"/>
                  </a:lnTo>
                  <a:lnTo>
                    <a:pt x="63169" y="248894"/>
                  </a:lnTo>
                  <a:lnTo>
                    <a:pt x="63614" y="248894"/>
                  </a:lnTo>
                  <a:lnTo>
                    <a:pt x="63792" y="248742"/>
                  </a:lnTo>
                  <a:lnTo>
                    <a:pt x="63703" y="242646"/>
                  </a:lnTo>
                  <a:lnTo>
                    <a:pt x="64960" y="236893"/>
                  </a:lnTo>
                  <a:close/>
                </a:path>
                <a:path w="148590" h="282575">
                  <a:moveTo>
                    <a:pt x="68186" y="246341"/>
                  </a:moveTo>
                  <a:lnTo>
                    <a:pt x="68148" y="246138"/>
                  </a:lnTo>
                  <a:lnTo>
                    <a:pt x="67843" y="244779"/>
                  </a:lnTo>
                  <a:lnTo>
                    <a:pt x="67576" y="243255"/>
                  </a:lnTo>
                  <a:lnTo>
                    <a:pt x="66471" y="242354"/>
                  </a:lnTo>
                  <a:lnTo>
                    <a:pt x="66268" y="242201"/>
                  </a:lnTo>
                  <a:lnTo>
                    <a:pt x="66052" y="242252"/>
                  </a:lnTo>
                  <a:lnTo>
                    <a:pt x="65938" y="242404"/>
                  </a:lnTo>
                  <a:lnTo>
                    <a:pt x="66128" y="238226"/>
                  </a:lnTo>
                  <a:lnTo>
                    <a:pt x="67030" y="232613"/>
                  </a:lnTo>
                  <a:lnTo>
                    <a:pt x="67589" y="231597"/>
                  </a:lnTo>
                  <a:lnTo>
                    <a:pt x="67665" y="231355"/>
                  </a:lnTo>
                  <a:lnTo>
                    <a:pt x="67589" y="231127"/>
                  </a:lnTo>
                  <a:lnTo>
                    <a:pt x="67157" y="230987"/>
                  </a:lnTo>
                  <a:lnTo>
                    <a:pt x="66929" y="231051"/>
                  </a:lnTo>
                  <a:lnTo>
                    <a:pt x="66852" y="231254"/>
                  </a:lnTo>
                  <a:lnTo>
                    <a:pt x="65938" y="232791"/>
                  </a:lnTo>
                  <a:lnTo>
                    <a:pt x="65938" y="234518"/>
                  </a:lnTo>
                  <a:lnTo>
                    <a:pt x="65265" y="240233"/>
                  </a:lnTo>
                  <a:lnTo>
                    <a:pt x="65176" y="244157"/>
                  </a:lnTo>
                  <a:lnTo>
                    <a:pt x="65811" y="248069"/>
                  </a:lnTo>
                  <a:lnTo>
                    <a:pt x="65811" y="248297"/>
                  </a:lnTo>
                  <a:lnTo>
                    <a:pt x="65989" y="248450"/>
                  </a:lnTo>
                  <a:lnTo>
                    <a:pt x="66446" y="248424"/>
                  </a:lnTo>
                  <a:lnTo>
                    <a:pt x="66598" y="248221"/>
                  </a:lnTo>
                  <a:lnTo>
                    <a:pt x="66598" y="248005"/>
                  </a:lnTo>
                  <a:lnTo>
                    <a:pt x="65862" y="243078"/>
                  </a:lnTo>
                  <a:lnTo>
                    <a:pt x="65862" y="242925"/>
                  </a:lnTo>
                  <a:lnTo>
                    <a:pt x="66890" y="243586"/>
                  </a:lnTo>
                  <a:lnTo>
                    <a:pt x="66802" y="244894"/>
                  </a:lnTo>
                  <a:lnTo>
                    <a:pt x="67348" y="245897"/>
                  </a:lnTo>
                  <a:lnTo>
                    <a:pt x="67246" y="246227"/>
                  </a:lnTo>
                  <a:lnTo>
                    <a:pt x="67246" y="246456"/>
                  </a:lnTo>
                  <a:lnTo>
                    <a:pt x="67144" y="246659"/>
                  </a:lnTo>
                  <a:lnTo>
                    <a:pt x="67246" y="246888"/>
                  </a:lnTo>
                  <a:lnTo>
                    <a:pt x="67665" y="247065"/>
                  </a:lnTo>
                  <a:lnTo>
                    <a:pt x="67868" y="246976"/>
                  </a:lnTo>
                  <a:lnTo>
                    <a:pt x="67970" y="246786"/>
                  </a:lnTo>
                  <a:lnTo>
                    <a:pt x="68059" y="246557"/>
                  </a:lnTo>
                  <a:lnTo>
                    <a:pt x="68186" y="246341"/>
                  </a:lnTo>
                  <a:close/>
                </a:path>
                <a:path w="148590" h="282575">
                  <a:moveTo>
                    <a:pt x="74066" y="249859"/>
                  </a:moveTo>
                  <a:lnTo>
                    <a:pt x="71628" y="245694"/>
                  </a:lnTo>
                  <a:lnTo>
                    <a:pt x="71767" y="244398"/>
                  </a:lnTo>
                  <a:lnTo>
                    <a:pt x="70446" y="242722"/>
                  </a:lnTo>
                  <a:lnTo>
                    <a:pt x="69494" y="239039"/>
                  </a:lnTo>
                  <a:lnTo>
                    <a:pt x="69761" y="239039"/>
                  </a:lnTo>
                  <a:lnTo>
                    <a:pt x="69900" y="238823"/>
                  </a:lnTo>
                  <a:lnTo>
                    <a:pt x="70053" y="238683"/>
                  </a:lnTo>
                  <a:lnTo>
                    <a:pt x="70040" y="238417"/>
                  </a:lnTo>
                  <a:lnTo>
                    <a:pt x="69862" y="238302"/>
                  </a:lnTo>
                  <a:lnTo>
                    <a:pt x="69303" y="237858"/>
                  </a:lnTo>
                  <a:lnTo>
                    <a:pt x="69189" y="231978"/>
                  </a:lnTo>
                  <a:lnTo>
                    <a:pt x="69024" y="231813"/>
                  </a:lnTo>
                  <a:lnTo>
                    <a:pt x="68592" y="231813"/>
                  </a:lnTo>
                  <a:lnTo>
                    <a:pt x="68414" y="231978"/>
                  </a:lnTo>
                  <a:lnTo>
                    <a:pt x="68414" y="232206"/>
                  </a:lnTo>
                  <a:lnTo>
                    <a:pt x="68440" y="234289"/>
                  </a:lnTo>
                  <a:lnTo>
                    <a:pt x="68249" y="234162"/>
                  </a:lnTo>
                  <a:lnTo>
                    <a:pt x="68084" y="234048"/>
                  </a:lnTo>
                  <a:lnTo>
                    <a:pt x="67868" y="233959"/>
                  </a:lnTo>
                  <a:lnTo>
                    <a:pt x="67729" y="233781"/>
                  </a:lnTo>
                  <a:lnTo>
                    <a:pt x="67449" y="233781"/>
                  </a:lnTo>
                  <a:lnTo>
                    <a:pt x="67310" y="233959"/>
                  </a:lnTo>
                  <a:lnTo>
                    <a:pt x="67144" y="234099"/>
                  </a:lnTo>
                  <a:lnTo>
                    <a:pt x="67144" y="234353"/>
                  </a:lnTo>
                  <a:lnTo>
                    <a:pt x="67348" y="234505"/>
                  </a:lnTo>
                  <a:lnTo>
                    <a:pt x="67500" y="234696"/>
                  </a:lnTo>
                  <a:lnTo>
                    <a:pt x="67729" y="234810"/>
                  </a:lnTo>
                  <a:lnTo>
                    <a:pt x="67932" y="234988"/>
                  </a:lnTo>
                  <a:lnTo>
                    <a:pt x="68135" y="235077"/>
                  </a:lnTo>
                  <a:lnTo>
                    <a:pt x="68389" y="235051"/>
                  </a:lnTo>
                  <a:lnTo>
                    <a:pt x="68491" y="237337"/>
                  </a:lnTo>
                  <a:lnTo>
                    <a:pt x="67957" y="237045"/>
                  </a:lnTo>
                  <a:lnTo>
                    <a:pt x="67157" y="236220"/>
                  </a:lnTo>
                  <a:lnTo>
                    <a:pt x="66979" y="236080"/>
                  </a:lnTo>
                  <a:lnTo>
                    <a:pt x="66725" y="236080"/>
                  </a:lnTo>
                  <a:lnTo>
                    <a:pt x="66421" y="236435"/>
                  </a:lnTo>
                  <a:lnTo>
                    <a:pt x="66446" y="236689"/>
                  </a:lnTo>
                  <a:lnTo>
                    <a:pt x="66598" y="236816"/>
                  </a:lnTo>
                  <a:lnTo>
                    <a:pt x="67500" y="237528"/>
                  </a:lnTo>
                  <a:lnTo>
                    <a:pt x="68389" y="238277"/>
                  </a:lnTo>
                  <a:lnTo>
                    <a:pt x="68516" y="238417"/>
                  </a:lnTo>
                  <a:lnTo>
                    <a:pt x="69227" y="241249"/>
                  </a:lnTo>
                  <a:lnTo>
                    <a:pt x="67119" y="239217"/>
                  </a:lnTo>
                  <a:lnTo>
                    <a:pt x="66979" y="239039"/>
                  </a:lnTo>
                  <a:lnTo>
                    <a:pt x="66725" y="238988"/>
                  </a:lnTo>
                  <a:lnTo>
                    <a:pt x="66598" y="239153"/>
                  </a:lnTo>
                  <a:lnTo>
                    <a:pt x="66395" y="239255"/>
                  </a:lnTo>
                  <a:lnTo>
                    <a:pt x="66332" y="239509"/>
                  </a:lnTo>
                  <a:lnTo>
                    <a:pt x="66497" y="239674"/>
                  </a:lnTo>
                  <a:lnTo>
                    <a:pt x="68707" y="241935"/>
                  </a:lnTo>
                  <a:lnTo>
                    <a:pt x="69710" y="243116"/>
                  </a:lnTo>
                  <a:lnTo>
                    <a:pt x="70116" y="244690"/>
                  </a:lnTo>
                  <a:lnTo>
                    <a:pt x="70815" y="245897"/>
                  </a:lnTo>
                  <a:lnTo>
                    <a:pt x="70599" y="247954"/>
                  </a:lnTo>
                  <a:lnTo>
                    <a:pt x="70599" y="248196"/>
                  </a:lnTo>
                  <a:lnTo>
                    <a:pt x="70789" y="248348"/>
                  </a:lnTo>
                  <a:lnTo>
                    <a:pt x="71247" y="248348"/>
                  </a:lnTo>
                  <a:lnTo>
                    <a:pt x="71412" y="248158"/>
                  </a:lnTo>
                  <a:lnTo>
                    <a:pt x="71412" y="247954"/>
                  </a:lnTo>
                  <a:lnTo>
                    <a:pt x="71501" y="247065"/>
                  </a:lnTo>
                  <a:lnTo>
                    <a:pt x="73355" y="250240"/>
                  </a:lnTo>
                  <a:lnTo>
                    <a:pt x="73609" y="250278"/>
                  </a:lnTo>
                  <a:lnTo>
                    <a:pt x="74028" y="250063"/>
                  </a:lnTo>
                  <a:lnTo>
                    <a:pt x="74066" y="249859"/>
                  </a:lnTo>
                  <a:close/>
                </a:path>
                <a:path w="148590" h="282575">
                  <a:moveTo>
                    <a:pt x="78867" y="251079"/>
                  </a:moveTo>
                  <a:lnTo>
                    <a:pt x="78841" y="249021"/>
                  </a:lnTo>
                  <a:lnTo>
                    <a:pt x="78651" y="248881"/>
                  </a:lnTo>
                  <a:lnTo>
                    <a:pt x="78232" y="248881"/>
                  </a:lnTo>
                  <a:lnTo>
                    <a:pt x="78041" y="249021"/>
                  </a:lnTo>
                  <a:lnTo>
                    <a:pt x="78041" y="249288"/>
                  </a:lnTo>
                  <a:lnTo>
                    <a:pt x="78066" y="250888"/>
                  </a:lnTo>
                  <a:lnTo>
                    <a:pt x="77990" y="252793"/>
                  </a:lnTo>
                  <a:lnTo>
                    <a:pt x="76758" y="253974"/>
                  </a:lnTo>
                  <a:lnTo>
                    <a:pt x="76619" y="254152"/>
                  </a:lnTo>
                  <a:lnTo>
                    <a:pt x="76669" y="254381"/>
                  </a:lnTo>
                  <a:lnTo>
                    <a:pt x="77038" y="254647"/>
                  </a:lnTo>
                  <a:lnTo>
                    <a:pt x="77279" y="254622"/>
                  </a:lnTo>
                  <a:lnTo>
                    <a:pt x="77419" y="254444"/>
                  </a:lnTo>
                  <a:lnTo>
                    <a:pt x="78727" y="253072"/>
                  </a:lnTo>
                  <a:lnTo>
                    <a:pt x="78867" y="251079"/>
                  </a:lnTo>
                  <a:close/>
                </a:path>
                <a:path w="148590" h="282575">
                  <a:moveTo>
                    <a:pt x="89128" y="262648"/>
                  </a:moveTo>
                  <a:lnTo>
                    <a:pt x="89001" y="262458"/>
                  </a:lnTo>
                  <a:lnTo>
                    <a:pt x="87071" y="258521"/>
                  </a:lnTo>
                  <a:lnTo>
                    <a:pt x="87820" y="253885"/>
                  </a:lnTo>
                  <a:lnTo>
                    <a:pt x="87452" y="249631"/>
                  </a:lnTo>
                  <a:lnTo>
                    <a:pt x="87452" y="249402"/>
                  </a:lnTo>
                  <a:lnTo>
                    <a:pt x="87299" y="249237"/>
                  </a:lnTo>
                  <a:lnTo>
                    <a:pt x="86842" y="249237"/>
                  </a:lnTo>
                  <a:lnTo>
                    <a:pt x="86664" y="249402"/>
                  </a:lnTo>
                  <a:lnTo>
                    <a:pt x="86664" y="249631"/>
                  </a:lnTo>
                  <a:lnTo>
                    <a:pt x="86982" y="254050"/>
                  </a:lnTo>
                  <a:lnTo>
                    <a:pt x="86271" y="258800"/>
                  </a:lnTo>
                  <a:lnTo>
                    <a:pt x="88290" y="262864"/>
                  </a:lnTo>
                  <a:lnTo>
                    <a:pt x="88417" y="263042"/>
                  </a:lnTo>
                  <a:lnTo>
                    <a:pt x="88646" y="263118"/>
                  </a:lnTo>
                  <a:lnTo>
                    <a:pt x="89039" y="262890"/>
                  </a:lnTo>
                  <a:lnTo>
                    <a:pt x="89128" y="262648"/>
                  </a:lnTo>
                  <a:close/>
                </a:path>
                <a:path w="148590" h="282575">
                  <a:moveTo>
                    <a:pt x="91528" y="254457"/>
                  </a:moveTo>
                  <a:lnTo>
                    <a:pt x="90982" y="252704"/>
                  </a:lnTo>
                  <a:lnTo>
                    <a:pt x="90881" y="250888"/>
                  </a:lnTo>
                  <a:lnTo>
                    <a:pt x="90881" y="250659"/>
                  </a:lnTo>
                  <a:lnTo>
                    <a:pt x="90703" y="250482"/>
                  </a:lnTo>
                  <a:lnTo>
                    <a:pt x="90258" y="250482"/>
                  </a:lnTo>
                  <a:lnTo>
                    <a:pt x="90055" y="250659"/>
                  </a:lnTo>
                  <a:lnTo>
                    <a:pt x="90055" y="250888"/>
                  </a:lnTo>
                  <a:lnTo>
                    <a:pt x="90157" y="252717"/>
                  </a:lnTo>
                  <a:lnTo>
                    <a:pt x="90703" y="254495"/>
                  </a:lnTo>
                  <a:lnTo>
                    <a:pt x="90690" y="256565"/>
                  </a:lnTo>
                  <a:lnTo>
                    <a:pt x="90881" y="256768"/>
                  </a:lnTo>
                  <a:lnTo>
                    <a:pt x="91084" y="256730"/>
                  </a:lnTo>
                  <a:lnTo>
                    <a:pt x="91338" y="256730"/>
                  </a:lnTo>
                  <a:lnTo>
                    <a:pt x="91465" y="256527"/>
                  </a:lnTo>
                  <a:lnTo>
                    <a:pt x="91465" y="256336"/>
                  </a:lnTo>
                  <a:lnTo>
                    <a:pt x="91528" y="254457"/>
                  </a:lnTo>
                  <a:close/>
                </a:path>
                <a:path w="148590" h="282575">
                  <a:moveTo>
                    <a:pt x="92887" y="255981"/>
                  </a:moveTo>
                  <a:lnTo>
                    <a:pt x="92748" y="254101"/>
                  </a:lnTo>
                  <a:lnTo>
                    <a:pt x="92481" y="252234"/>
                  </a:lnTo>
                  <a:lnTo>
                    <a:pt x="92443" y="252018"/>
                  </a:lnTo>
                  <a:lnTo>
                    <a:pt x="92240" y="251866"/>
                  </a:lnTo>
                  <a:lnTo>
                    <a:pt x="92024" y="251891"/>
                  </a:lnTo>
                  <a:lnTo>
                    <a:pt x="91782" y="251968"/>
                  </a:lnTo>
                  <a:lnTo>
                    <a:pt x="91681" y="252145"/>
                  </a:lnTo>
                  <a:lnTo>
                    <a:pt x="91681" y="252336"/>
                  </a:lnTo>
                  <a:lnTo>
                    <a:pt x="91986" y="254203"/>
                  </a:lnTo>
                  <a:lnTo>
                    <a:pt x="92062" y="256070"/>
                  </a:lnTo>
                  <a:lnTo>
                    <a:pt x="92062" y="258152"/>
                  </a:lnTo>
                  <a:lnTo>
                    <a:pt x="92240" y="258343"/>
                  </a:lnTo>
                  <a:lnTo>
                    <a:pt x="92710" y="258343"/>
                  </a:lnTo>
                  <a:lnTo>
                    <a:pt x="92887" y="258152"/>
                  </a:lnTo>
                  <a:lnTo>
                    <a:pt x="92887" y="255981"/>
                  </a:lnTo>
                  <a:close/>
                </a:path>
                <a:path w="148590" h="282575">
                  <a:moveTo>
                    <a:pt x="95123" y="267639"/>
                  </a:moveTo>
                  <a:lnTo>
                    <a:pt x="93637" y="263537"/>
                  </a:lnTo>
                  <a:lnTo>
                    <a:pt x="94513" y="259334"/>
                  </a:lnTo>
                  <a:lnTo>
                    <a:pt x="94907" y="255104"/>
                  </a:lnTo>
                  <a:lnTo>
                    <a:pt x="94767" y="254901"/>
                  </a:lnTo>
                  <a:lnTo>
                    <a:pt x="94538" y="254889"/>
                  </a:lnTo>
                  <a:lnTo>
                    <a:pt x="94335" y="254850"/>
                  </a:lnTo>
                  <a:lnTo>
                    <a:pt x="94145" y="255003"/>
                  </a:lnTo>
                  <a:lnTo>
                    <a:pt x="94068" y="255231"/>
                  </a:lnTo>
                  <a:lnTo>
                    <a:pt x="93675" y="259372"/>
                  </a:lnTo>
                  <a:lnTo>
                    <a:pt x="92798" y="263702"/>
                  </a:lnTo>
                  <a:lnTo>
                    <a:pt x="94335" y="267716"/>
                  </a:lnTo>
                  <a:lnTo>
                    <a:pt x="94386" y="267957"/>
                  </a:lnTo>
                  <a:lnTo>
                    <a:pt x="94627" y="268020"/>
                  </a:lnTo>
                  <a:lnTo>
                    <a:pt x="94856" y="267957"/>
                  </a:lnTo>
                  <a:lnTo>
                    <a:pt x="95034" y="267881"/>
                  </a:lnTo>
                  <a:lnTo>
                    <a:pt x="95123" y="267639"/>
                  </a:lnTo>
                  <a:close/>
                </a:path>
                <a:path w="148590" h="282575">
                  <a:moveTo>
                    <a:pt x="98158" y="265722"/>
                  </a:moveTo>
                  <a:lnTo>
                    <a:pt x="97612" y="261150"/>
                  </a:lnTo>
                  <a:lnTo>
                    <a:pt x="98082" y="256616"/>
                  </a:lnTo>
                  <a:lnTo>
                    <a:pt x="98120" y="256374"/>
                  </a:lnTo>
                  <a:lnTo>
                    <a:pt x="97993" y="256159"/>
                  </a:lnTo>
                  <a:lnTo>
                    <a:pt x="97586" y="256070"/>
                  </a:lnTo>
                  <a:lnTo>
                    <a:pt x="97358" y="256184"/>
                  </a:lnTo>
                  <a:lnTo>
                    <a:pt x="97320" y="256438"/>
                  </a:lnTo>
                  <a:lnTo>
                    <a:pt x="96774" y="261023"/>
                  </a:lnTo>
                  <a:lnTo>
                    <a:pt x="97358" y="265684"/>
                  </a:lnTo>
                  <a:lnTo>
                    <a:pt x="96888" y="270281"/>
                  </a:lnTo>
                  <a:lnTo>
                    <a:pt x="96888" y="270522"/>
                  </a:lnTo>
                  <a:lnTo>
                    <a:pt x="97091" y="270700"/>
                  </a:lnTo>
                  <a:lnTo>
                    <a:pt x="97510" y="270700"/>
                  </a:lnTo>
                  <a:lnTo>
                    <a:pt x="97701" y="270522"/>
                  </a:lnTo>
                  <a:lnTo>
                    <a:pt x="97701" y="270332"/>
                  </a:lnTo>
                  <a:lnTo>
                    <a:pt x="98158" y="265722"/>
                  </a:lnTo>
                  <a:close/>
                </a:path>
                <a:path w="148590" h="282575">
                  <a:moveTo>
                    <a:pt x="101142" y="267957"/>
                  </a:moveTo>
                  <a:lnTo>
                    <a:pt x="101041" y="262724"/>
                  </a:lnTo>
                  <a:lnTo>
                    <a:pt x="100507" y="257492"/>
                  </a:lnTo>
                  <a:lnTo>
                    <a:pt x="100507" y="257276"/>
                  </a:lnTo>
                  <a:lnTo>
                    <a:pt x="100342" y="257098"/>
                  </a:lnTo>
                  <a:lnTo>
                    <a:pt x="99872" y="257098"/>
                  </a:lnTo>
                  <a:lnTo>
                    <a:pt x="99695" y="257276"/>
                  </a:lnTo>
                  <a:lnTo>
                    <a:pt x="99695" y="257492"/>
                  </a:lnTo>
                  <a:lnTo>
                    <a:pt x="100177" y="262724"/>
                  </a:lnTo>
                  <a:lnTo>
                    <a:pt x="100368" y="267957"/>
                  </a:lnTo>
                  <a:lnTo>
                    <a:pt x="100330" y="273418"/>
                  </a:lnTo>
                  <a:lnTo>
                    <a:pt x="100457" y="273608"/>
                  </a:lnTo>
                  <a:lnTo>
                    <a:pt x="100926" y="273608"/>
                  </a:lnTo>
                  <a:lnTo>
                    <a:pt x="101104" y="273418"/>
                  </a:lnTo>
                  <a:lnTo>
                    <a:pt x="101142" y="267957"/>
                  </a:lnTo>
                  <a:close/>
                </a:path>
                <a:path w="148590" h="282575">
                  <a:moveTo>
                    <a:pt x="104876" y="277317"/>
                  </a:moveTo>
                  <a:lnTo>
                    <a:pt x="104406" y="276961"/>
                  </a:lnTo>
                  <a:lnTo>
                    <a:pt x="103060" y="273469"/>
                  </a:lnTo>
                  <a:lnTo>
                    <a:pt x="102323" y="269976"/>
                  </a:lnTo>
                  <a:lnTo>
                    <a:pt x="103085" y="264020"/>
                  </a:lnTo>
                  <a:lnTo>
                    <a:pt x="102806" y="261620"/>
                  </a:lnTo>
                  <a:lnTo>
                    <a:pt x="103670" y="259473"/>
                  </a:lnTo>
                  <a:lnTo>
                    <a:pt x="103797" y="259283"/>
                  </a:lnTo>
                  <a:lnTo>
                    <a:pt x="103708" y="259016"/>
                  </a:lnTo>
                  <a:lnTo>
                    <a:pt x="103289" y="258864"/>
                  </a:lnTo>
                  <a:lnTo>
                    <a:pt x="103060" y="258927"/>
                  </a:lnTo>
                  <a:lnTo>
                    <a:pt x="102971" y="259156"/>
                  </a:lnTo>
                  <a:lnTo>
                    <a:pt x="102616" y="259778"/>
                  </a:lnTo>
                  <a:lnTo>
                    <a:pt x="102552" y="260121"/>
                  </a:lnTo>
                  <a:lnTo>
                    <a:pt x="102133" y="263855"/>
                  </a:lnTo>
                  <a:lnTo>
                    <a:pt x="101473" y="267449"/>
                  </a:lnTo>
                  <a:lnTo>
                    <a:pt x="102082" y="271195"/>
                  </a:lnTo>
                  <a:lnTo>
                    <a:pt x="102514" y="273469"/>
                  </a:lnTo>
                  <a:lnTo>
                    <a:pt x="102616" y="275869"/>
                  </a:lnTo>
                  <a:lnTo>
                    <a:pt x="104101" y="277710"/>
                  </a:lnTo>
                  <a:lnTo>
                    <a:pt x="104279" y="277888"/>
                  </a:lnTo>
                  <a:lnTo>
                    <a:pt x="104521" y="277888"/>
                  </a:lnTo>
                  <a:lnTo>
                    <a:pt x="104813" y="277596"/>
                  </a:lnTo>
                  <a:lnTo>
                    <a:pt x="104876" y="277317"/>
                  </a:lnTo>
                  <a:close/>
                </a:path>
                <a:path w="148590" h="282575">
                  <a:moveTo>
                    <a:pt x="105918" y="273875"/>
                  </a:moveTo>
                  <a:lnTo>
                    <a:pt x="105676" y="272097"/>
                  </a:lnTo>
                  <a:lnTo>
                    <a:pt x="105587" y="270281"/>
                  </a:lnTo>
                  <a:lnTo>
                    <a:pt x="105587" y="270078"/>
                  </a:lnTo>
                  <a:lnTo>
                    <a:pt x="105359" y="269925"/>
                  </a:lnTo>
                  <a:lnTo>
                    <a:pt x="104940" y="269976"/>
                  </a:lnTo>
                  <a:lnTo>
                    <a:pt x="104787" y="270179"/>
                  </a:lnTo>
                  <a:lnTo>
                    <a:pt x="104825" y="270383"/>
                  </a:lnTo>
                  <a:lnTo>
                    <a:pt x="104889" y="272084"/>
                  </a:lnTo>
                  <a:lnTo>
                    <a:pt x="105079" y="273786"/>
                  </a:lnTo>
                  <a:lnTo>
                    <a:pt x="104940" y="275450"/>
                  </a:lnTo>
                  <a:lnTo>
                    <a:pt x="104889" y="275704"/>
                  </a:lnTo>
                  <a:lnTo>
                    <a:pt x="105003" y="275920"/>
                  </a:lnTo>
                  <a:lnTo>
                    <a:pt x="105244" y="275971"/>
                  </a:lnTo>
                  <a:lnTo>
                    <a:pt x="105435" y="276021"/>
                  </a:lnTo>
                  <a:lnTo>
                    <a:pt x="105664" y="275920"/>
                  </a:lnTo>
                  <a:lnTo>
                    <a:pt x="105714" y="275704"/>
                  </a:lnTo>
                  <a:lnTo>
                    <a:pt x="105918" y="273875"/>
                  </a:lnTo>
                  <a:close/>
                </a:path>
                <a:path w="148590" h="282575">
                  <a:moveTo>
                    <a:pt x="119913" y="275297"/>
                  </a:moveTo>
                  <a:lnTo>
                    <a:pt x="119532" y="271157"/>
                  </a:lnTo>
                  <a:lnTo>
                    <a:pt x="119557" y="266877"/>
                  </a:lnTo>
                  <a:lnTo>
                    <a:pt x="119392" y="266738"/>
                  </a:lnTo>
                  <a:lnTo>
                    <a:pt x="118948" y="266738"/>
                  </a:lnTo>
                  <a:lnTo>
                    <a:pt x="118770" y="266877"/>
                  </a:lnTo>
                  <a:lnTo>
                    <a:pt x="118770" y="267131"/>
                  </a:lnTo>
                  <a:lnTo>
                    <a:pt x="118719" y="271068"/>
                  </a:lnTo>
                  <a:lnTo>
                    <a:pt x="119151" y="275158"/>
                  </a:lnTo>
                  <a:lnTo>
                    <a:pt x="117640" y="278917"/>
                  </a:lnTo>
                  <a:lnTo>
                    <a:pt x="117589" y="279095"/>
                  </a:lnTo>
                  <a:lnTo>
                    <a:pt x="117690" y="279336"/>
                  </a:lnTo>
                  <a:lnTo>
                    <a:pt x="117906" y="279400"/>
                  </a:lnTo>
                  <a:lnTo>
                    <a:pt x="118110" y="279450"/>
                  </a:lnTo>
                  <a:lnTo>
                    <a:pt x="118325" y="279336"/>
                  </a:lnTo>
                  <a:lnTo>
                    <a:pt x="118389" y="279146"/>
                  </a:lnTo>
                  <a:lnTo>
                    <a:pt x="119913" y="275297"/>
                  </a:lnTo>
                  <a:close/>
                </a:path>
                <a:path w="148590" h="282575">
                  <a:moveTo>
                    <a:pt x="126974" y="267309"/>
                  </a:moveTo>
                  <a:lnTo>
                    <a:pt x="126796" y="267131"/>
                  </a:lnTo>
                  <a:lnTo>
                    <a:pt x="126352" y="267131"/>
                  </a:lnTo>
                  <a:lnTo>
                    <a:pt x="126199" y="267309"/>
                  </a:lnTo>
                  <a:lnTo>
                    <a:pt x="126199" y="267538"/>
                  </a:lnTo>
                  <a:lnTo>
                    <a:pt x="126149" y="271703"/>
                  </a:lnTo>
                  <a:lnTo>
                    <a:pt x="125323" y="275882"/>
                  </a:lnTo>
                  <a:lnTo>
                    <a:pt x="125514" y="279184"/>
                  </a:lnTo>
                  <a:lnTo>
                    <a:pt x="125323" y="277088"/>
                  </a:lnTo>
                  <a:lnTo>
                    <a:pt x="124866" y="273011"/>
                  </a:lnTo>
                  <a:lnTo>
                    <a:pt x="124790" y="272199"/>
                  </a:lnTo>
                  <a:lnTo>
                    <a:pt x="124790" y="270014"/>
                  </a:lnTo>
                  <a:lnTo>
                    <a:pt x="124828" y="269875"/>
                  </a:lnTo>
                  <a:lnTo>
                    <a:pt x="124929" y="269621"/>
                  </a:lnTo>
                  <a:lnTo>
                    <a:pt x="124815" y="269443"/>
                  </a:lnTo>
                  <a:lnTo>
                    <a:pt x="124790" y="267093"/>
                  </a:lnTo>
                  <a:lnTo>
                    <a:pt x="124625" y="266915"/>
                  </a:lnTo>
                  <a:lnTo>
                    <a:pt x="124548" y="277304"/>
                  </a:lnTo>
                  <a:lnTo>
                    <a:pt x="123748" y="276809"/>
                  </a:lnTo>
                  <a:lnTo>
                    <a:pt x="122745" y="276364"/>
                  </a:lnTo>
                  <a:lnTo>
                    <a:pt x="121691" y="276186"/>
                  </a:lnTo>
                  <a:lnTo>
                    <a:pt x="121691" y="275704"/>
                  </a:lnTo>
                  <a:lnTo>
                    <a:pt x="121551" y="274675"/>
                  </a:lnTo>
                  <a:lnTo>
                    <a:pt x="121742" y="274777"/>
                  </a:lnTo>
                  <a:lnTo>
                    <a:pt x="123164" y="274726"/>
                  </a:lnTo>
                  <a:lnTo>
                    <a:pt x="124282" y="275437"/>
                  </a:lnTo>
                  <a:lnTo>
                    <a:pt x="124536" y="277101"/>
                  </a:lnTo>
                  <a:lnTo>
                    <a:pt x="124548" y="277304"/>
                  </a:lnTo>
                  <a:lnTo>
                    <a:pt x="124548" y="266915"/>
                  </a:lnTo>
                  <a:lnTo>
                    <a:pt x="124231" y="266915"/>
                  </a:lnTo>
                  <a:lnTo>
                    <a:pt x="124231" y="274472"/>
                  </a:lnTo>
                  <a:lnTo>
                    <a:pt x="123520" y="274053"/>
                  </a:lnTo>
                  <a:lnTo>
                    <a:pt x="122135" y="273964"/>
                  </a:lnTo>
                  <a:lnTo>
                    <a:pt x="121412" y="273634"/>
                  </a:lnTo>
                  <a:lnTo>
                    <a:pt x="121285" y="272643"/>
                  </a:lnTo>
                  <a:lnTo>
                    <a:pt x="122085" y="272808"/>
                  </a:lnTo>
                  <a:lnTo>
                    <a:pt x="123202" y="273253"/>
                  </a:lnTo>
                  <a:lnTo>
                    <a:pt x="124104" y="273456"/>
                  </a:lnTo>
                  <a:lnTo>
                    <a:pt x="124231" y="274472"/>
                  </a:lnTo>
                  <a:lnTo>
                    <a:pt x="124231" y="266915"/>
                  </a:lnTo>
                  <a:lnTo>
                    <a:pt x="124015" y="267055"/>
                  </a:lnTo>
                  <a:lnTo>
                    <a:pt x="124015" y="272605"/>
                  </a:lnTo>
                  <a:lnTo>
                    <a:pt x="123405" y="272453"/>
                  </a:lnTo>
                  <a:lnTo>
                    <a:pt x="122224" y="272008"/>
                  </a:lnTo>
                  <a:lnTo>
                    <a:pt x="121170" y="271805"/>
                  </a:lnTo>
                  <a:lnTo>
                    <a:pt x="121145" y="271513"/>
                  </a:lnTo>
                  <a:lnTo>
                    <a:pt x="121056" y="269189"/>
                  </a:lnTo>
                  <a:lnTo>
                    <a:pt x="121970" y="269290"/>
                  </a:lnTo>
                  <a:lnTo>
                    <a:pt x="123164" y="269621"/>
                  </a:lnTo>
                  <a:lnTo>
                    <a:pt x="123977" y="269963"/>
                  </a:lnTo>
                  <a:lnTo>
                    <a:pt x="123977" y="272249"/>
                  </a:lnTo>
                  <a:lnTo>
                    <a:pt x="124015" y="272605"/>
                  </a:lnTo>
                  <a:lnTo>
                    <a:pt x="124015" y="267055"/>
                  </a:lnTo>
                  <a:lnTo>
                    <a:pt x="123977" y="267347"/>
                  </a:lnTo>
                  <a:lnTo>
                    <a:pt x="123977" y="269100"/>
                  </a:lnTo>
                  <a:lnTo>
                    <a:pt x="123405" y="268884"/>
                  </a:lnTo>
                  <a:lnTo>
                    <a:pt x="122135" y="268503"/>
                  </a:lnTo>
                  <a:lnTo>
                    <a:pt x="121018" y="268376"/>
                  </a:lnTo>
                  <a:lnTo>
                    <a:pt x="120980" y="267093"/>
                  </a:lnTo>
                  <a:lnTo>
                    <a:pt x="120789" y="266915"/>
                  </a:lnTo>
                  <a:lnTo>
                    <a:pt x="120332" y="266915"/>
                  </a:lnTo>
                  <a:lnTo>
                    <a:pt x="120167" y="267093"/>
                  </a:lnTo>
                  <a:lnTo>
                    <a:pt x="120167" y="267347"/>
                  </a:lnTo>
                  <a:lnTo>
                    <a:pt x="120332" y="271551"/>
                  </a:lnTo>
                  <a:lnTo>
                    <a:pt x="120523" y="273354"/>
                  </a:lnTo>
                  <a:lnTo>
                    <a:pt x="120307" y="273735"/>
                  </a:lnTo>
                  <a:lnTo>
                    <a:pt x="120396" y="274015"/>
                  </a:lnTo>
                  <a:lnTo>
                    <a:pt x="120586" y="274091"/>
                  </a:lnTo>
                  <a:lnTo>
                    <a:pt x="120815" y="275704"/>
                  </a:lnTo>
                  <a:lnTo>
                    <a:pt x="120980" y="280085"/>
                  </a:lnTo>
                  <a:lnTo>
                    <a:pt x="121170" y="280276"/>
                  </a:lnTo>
                  <a:lnTo>
                    <a:pt x="121602" y="280276"/>
                  </a:lnTo>
                  <a:lnTo>
                    <a:pt x="121793" y="280085"/>
                  </a:lnTo>
                  <a:lnTo>
                    <a:pt x="121767" y="279196"/>
                  </a:lnTo>
                  <a:lnTo>
                    <a:pt x="122021" y="279374"/>
                  </a:lnTo>
                  <a:lnTo>
                    <a:pt x="123177" y="279476"/>
                  </a:lnTo>
                  <a:lnTo>
                    <a:pt x="124002" y="280212"/>
                  </a:lnTo>
                  <a:lnTo>
                    <a:pt x="124193" y="280339"/>
                  </a:lnTo>
                  <a:lnTo>
                    <a:pt x="124434" y="280276"/>
                  </a:lnTo>
                  <a:lnTo>
                    <a:pt x="124561" y="280085"/>
                  </a:lnTo>
                  <a:lnTo>
                    <a:pt x="124701" y="279920"/>
                  </a:lnTo>
                  <a:lnTo>
                    <a:pt x="124663" y="279679"/>
                  </a:lnTo>
                  <a:lnTo>
                    <a:pt x="124460" y="279565"/>
                  </a:lnTo>
                  <a:lnTo>
                    <a:pt x="123621" y="278790"/>
                  </a:lnTo>
                  <a:lnTo>
                    <a:pt x="122453" y="278726"/>
                  </a:lnTo>
                  <a:lnTo>
                    <a:pt x="121742" y="278142"/>
                  </a:lnTo>
                  <a:lnTo>
                    <a:pt x="121716" y="277025"/>
                  </a:lnTo>
                  <a:lnTo>
                    <a:pt x="122466" y="277190"/>
                  </a:lnTo>
                  <a:lnTo>
                    <a:pt x="123431" y="277495"/>
                  </a:lnTo>
                  <a:lnTo>
                    <a:pt x="124282" y="278066"/>
                  </a:lnTo>
                  <a:lnTo>
                    <a:pt x="124434" y="278218"/>
                  </a:lnTo>
                  <a:lnTo>
                    <a:pt x="124625" y="278155"/>
                  </a:lnTo>
                  <a:lnTo>
                    <a:pt x="124968" y="281990"/>
                  </a:lnTo>
                  <a:lnTo>
                    <a:pt x="125018" y="282194"/>
                  </a:lnTo>
                  <a:lnTo>
                    <a:pt x="125196" y="282371"/>
                  </a:lnTo>
                  <a:lnTo>
                    <a:pt x="125666" y="282346"/>
                  </a:lnTo>
                  <a:lnTo>
                    <a:pt x="125806" y="282130"/>
                  </a:lnTo>
                  <a:lnTo>
                    <a:pt x="125628" y="280327"/>
                  </a:lnTo>
                  <a:lnTo>
                    <a:pt x="125755" y="280454"/>
                  </a:lnTo>
                  <a:lnTo>
                    <a:pt x="126199" y="280454"/>
                  </a:lnTo>
                  <a:lnTo>
                    <a:pt x="126377" y="280276"/>
                  </a:lnTo>
                  <a:lnTo>
                    <a:pt x="126149" y="275882"/>
                  </a:lnTo>
                  <a:lnTo>
                    <a:pt x="126961" y="271703"/>
                  </a:lnTo>
                  <a:lnTo>
                    <a:pt x="126974" y="267309"/>
                  </a:lnTo>
                  <a:close/>
                </a:path>
                <a:path w="148590" h="282575">
                  <a:moveTo>
                    <a:pt x="130644" y="264642"/>
                  </a:moveTo>
                  <a:lnTo>
                    <a:pt x="130530" y="264426"/>
                  </a:lnTo>
                  <a:lnTo>
                    <a:pt x="130098" y="264274"/>
                  </a:lnTo>
                  <a:lnTo>
                    <a:pt x="129870" y="264375"/>
                  </a:lnTo>
                  <a:lnTo>
                    <a:pt x="129806" y="264591"/>
                  </a:lnTo>
                  <a:lnTo>
                    <a:pt x="128981" y="269532"/>
                  </a:lnTo>
                  <a:lnTo>
                    <a:pt x="128727" y="274548"/>
                  </a:lnTo>
                  <a:lnTo>
                    <a:pt x="127965" y="277787"/>
                  </a:lnTo>
                  <a:lnTo>
                    <a:pt x="128219" y="275932"/>
                  </a:lnTo>
                  <a:lnTo>
                    <a:pt x="128447" y="271170"/>
                  </a:lnTo>
                  <a:lnTo>
                    <a:pt x="127965" y="266230"/>
                  </a:lnTo>
                  <a:lnTo>
                    <a:pt x="127723" y="266077"/>
                  </a:lnTo>
                  <a:lnTo>
                    <a:pt x="127546" y="266153"/>
                  </a:lnTo>
                  <a:lnTo>
                    <a:pt x="127292" y="266166"/>
                  </a:lnTo>
                  <a:lnTo>
                    <a:pt x="127165" y="266382"/>
                  </a:lnTo>
                  <a:lnTo>
                    <a:pt x="127241" y="266611"/>
                  </a:lnTo>
                  <a:lnTo>
                    <a:pt x="127622" y="271284"/>
                  </a:lnTo>
                  <a:lnTo>
                    <a:pt x="127406" y="275971"/>
                  </a:lnTo>
                  <a:lnTo>
                    <a:pt x="126796" y="280606"/>
                  </a:lnTo>
                  <a:lnTo>
                    <a:pt x="126796" y="280822"/>
                  </a:lnTo>
                  <a:lnTo>
                    <a:pt x="126961" y="281000"/>
                  </a:lnTo>
                  <a:lnTo>
                    <a:pt x="127190" y="281000"/>
                  </a:lnTo>
                  <a:lnTo>
                    <a:pt x="127406" y="281025"/>
                  </a:lnTo>
                  <a:lnTo>
                    <a:pt x="127584" y="280822"/>
                  </a:lnTo>
                  <a:lnTo>
                    <a:pt x="127584" y="280606"/>
                  </a:lnTo>
                  <a:lnTo>
                    <a:pt x="127685" y="279793"/>
                  </a:lnTo>
                  <a:lnTo>
                    <a:pt x="128181" y="279869"/>
                  </a:lnTo>
                  <a:lnTo>
                    <a:pt x="128371" y="279730"/>
                  </a:lnTo>
                  <a:lnTo>
                    <a:pt x="128371" y="279501"/>
                  </a:lnTo>
                  <a:lnTo>
                    <a:pt x="129501" y="274650"/>
                  </a:lnTo>
                  <a:lnTo>
                    <a:pt x="129768" y="269722"/>
                  </a:lnTo>
                  <a:lnTo>
                    <a:pt x="130581" y="264833"/>
                  </a:lnTo>
                  <a:lnTo>
                    <a:pt x="130644" y="264642"/>
                  </a:lnTo>
                  <a:close/>
                </a:path>
                <a:path w="148590" h="282575">
                  <a:moveTo>
                    <a:pt x="132575" y="278155"/>
                  </a:moveTo>
                  <a:lnTo>
                    <a:pt x="132511" y="277926"/>
                  </a:lnTo>
                  <a:lnTo>
                    <a:pt x="132003" y="273418"/>
                  </a:lnTo>
                  <a:lnTo>
                    <a:pt x="131965" y="268871"/>
                  </a:lnTo>
                  <a:lnTo>
                    <a:pt x="132003" y="264109"/>
                  </a:lnTo>
                  <a:lnTo>
                    <a:pt x="131813" y="263918"/>
                  </a:lnTo>
                  <a:lnTo>
                    <a:pt x="131356" y="263918"/>
                  </a:lnTo>
                  <a:lnTo>
                    <a:pt x="131203" y="264109"/>
                  </a:lnTo>
                  <a:lnTo>
                    <a:pt x="131203" y="264325"/>
                  </a:lnTo>
                  <a:lnTo>
                    <a:pt x="131140" y="268947"/>
                  </a:lnTo>
                  <a:lnTo>
                    <a:pt x="131165" y="273545"/>
                  </a:lnTo>
                  <a:lnTo>
                    <a:pt x="131737" y="278155"/>
                  </a:lnTo>
                  <a:lnTo>
                    <a:pt x="131800" y="278333"/>
                  </a:lnTo>
                  <a:lnTo>
                    <a:pt x="132003" y="278460"/>
                  </a:lnTo>
                  <a:lnTo>
                    <a:pt x="132448" y="278371"/>
                  </a:lnTo>
                  <a:lnTo>
                    <a:pt x="132575" y="278155"/>
                  </a:lnTo>
                  <a:close/>
                </a:path>
                <a:path w="148590" h="282575">
                  <a:moveTo>
                    <a:pt x="138874" y="268732"/>
                  </a:moveTo>
                  <a:lnTo>
                    <a:pt x="137604" y="263918"/>
                  </a:lnTo>
                  <a:lnTo>
                    <a:pt x="136575" y="259016"/>
                  </a:lnTo>
                  <a:lnTo>
                    <a:pt x="136359" y="258876"/>
                  </a:lnTo>
                  <a:lnTo>
                    <a:pt x="135915" y="258953"/>
                  </a:lnTo>
                  <a:lnTo>
                    <a:pt x="135788" y="259156"/>
                  </a:lnTo>
                  <a:lnTo>
                    <a:pt x="135813" y="259372"/>
                  </a:lnTo>
                  <a:lnTo>
                    <a:pt x="136804" y="264058"/>
                  </a:lnTo>
                  <a:lnTo>
                    <a:pt x="138061" y="268782"/>
                  </a:lnTo>
                  <a:lnTo>
                    <a:pt x="137833" y="273558"/>
                  </a:lnTo>
                  <a:lnTo>
                    <a:pt x="137807" y="273735"/>
                  </a:lnTo>
                  <a:lnTo>
                    <a:pt x="137972" y="273964"/>
                  </a:lnTo>
                  <a:lnTo>
                    <a:pt x="138417" y="273964"/>
                  </a:lnTo>
                  <a:lnTo>
                    <a:pt x="138620" y="273824"/>
                  </a:lnTo>
                  <a:lnTo>
                    <a:pt x="138874" y="268732"/>
                  </a:lnTo>
                  <a:close/>
                </a:path>
                <a:path w="148590" h="282575">
                  <a:moveTo>
                    <a:pt x="141439" y="272186"/>
                  </a:moveTo>
                  <a:lnTo>
                    <a:pt x="140677" y="267030"/>
                  </a:lnTo>
                  <a:lnTo>
                    <a:pt x="141147" y="262013"/>
                  </a:lnTo>
                  <a:lnTo>
                    <a:pt x="140614" y="256819"/>
                  </a:lnTo>
                  <a:lnTo>
                    <a:pt x="140411" y="256692"/>
                  </a:lnTo>
                  <a:lnTo>
                    <a:pt x="140182" y="256692"/>
                  </a:lnTo>
                  <a:lnTo>
                    <a:pt x="139966" y="256730"/>
                  </a:lnTo>
                  <a:lnTo>
                    <a:pt x="139788" y="256908"/>
                  </a:lnTo>
                  <a:lnTo>
                    <a:pt x="139827" y="257136"/>
                  </a:lnTo>
                  <a:lnTo>
                    <a:pt x="140322" y="262077"/>
                  </a:lnTo>
                  <a:lnTo>
                    <a:pt x="139903" y="267144"/>
                  </a:lnTo>
                  <a:lnTo>
                    <a:pt x="140639" y="272072"/>
                  </a:lnTo>
                  <a:lnTo>
                    <a:pt x="140639" y="272288"/>
                  </a:lnTo>
                  <a:lnTo>
                    <a:pt x="140868" y="272453"/>
                  </a:lnTo>
                  <a:lnTo>
                    <a:pt x="141274" y="272376"/>
                  </a:lnTo>
                  <a:lnTo>
                    <a:pt x="141439" y="272186"/>
                  </a:lnTo>
                  <a:close/>
                </a:path>
                <a:path w="148590" h="282575">
                  <a:moveTo>
                    <a:pt x="144691" y="258394"/>
                  </a:moveTo>
                  <a:lnTo>
                    <a:pt x="144538" y="258165"/>
                  </a:lnTo>
                  <a:lnTo>
                    <a:pt x="144132" y="258076"/>
                  </a:lnTo>
                  <a:lnTo>
                    <a:pt x="143891" y="258203"/>
                  </a:lnTo>
                  <a:lnTo>
                    <a:pt x="143865" y="258394"/>
                  </a:lnTo>
                  <a:lnTo>
                    <a:pt x="143395" y="262356"/>
                  </a:lnTo>
                  <a:lnTo>
                    <a:pt x="143649" y="266331"/>
                  </a:lnTo>
                  <a:lnTo>
                    <a:pt x="143865" y="270522"/>
                  </a:lnTo>
                  <a:lnTo>
                    <a:pt x="144005" y="270675"/>
                  </a:lnTo>
                  <a:lnTo>
                    <a:pt x="144475" y="270662"/>
                  </a:lnTo>
                  <a:lnTo>
                    <a:pt x="144653" y="270484"/>
                  </a:lnTo>
                  <a:lnTo>
                    <a:pt x="144475" y="266382"/>
                  </a:lnTo>
                  <a:lnTo>
                    <a:pt x="144246" y="262509"/>
                  </a:lnTo>
                  <a:lnTo>
                    <a:pt x="144627" y="258610"/>
                  </a:lnTo>
                  <a:lnTo>
                    <a:pt x="144691" y="258394"/>
                  </a:lnTo>
                  <a:close/>
                </a:path>
                <a:path w="148590" h="282575">
                  <a:moveTo>
                    <a:pt x="148463" y="273265"/>
                  </a:moveTo>
                  <a:lnTo>
                    <a:pt x="147993" y="268414"/>
                  </a:lnTo>
                  <a:lnTo>
                    <a:pt x="147002" y="263804"/>
                  </a:lnTo>
                  <a:lnTo>
                    <a:pt x="147053" y="258902"/>
                  </a:lnTo>
                  <a:lnTo>
                    <a:pt x="146888" y="258724"/>
                  </a:lnTo>
                  <a:lnTo>
                    <a:pt x="146418" y="258724"/>
                  </a:lnTo>
                  <a:lnTo>
                    <a:pt x="146278" y="258902"/>
                  </a:lnTo>
                  <a:lnTo>
                    <a:pt x="146278" y="259105"/>
                  </a:lnTo>
                  <a:lnTo>
                    <a:pt x="146240" y="263817"/>
                  </a:lnTo>
                  <a:lnTo>
                    <a:pt x="147193" y="268465"/>
                  </a:lnTo>
                  <a:lnTo>
                    <a:pt x="147650" y="273138"/>
                  </a:lnTo>
                  <a:lnTo>
                    <a:pt x="147701" y="273354"/>
                  </a:lnTo>
                  <a:lnTo>
                    <a:pt x="147878" y="273545"/>
                  </a:lnTo>
                  <a:lnTo>
                    <a:pt x="148285" y="273469"/>
                  </a:lnTo>
                  <a:lnTo>
                    <a:pt x="148463" y="273265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" name="object 215"/>
            <p:cNvSpPr/>
            <p:nvPr/>
          </p:nvSpPr>
          <p:spPr>
            <a:xfrm>
              <a:off x="6432994" y="4411147"/>
              <a:ext cx="46355" cy="182880"/>
            </a:xfrm>
            <a:custGeom>
              <a:avLst/>
              <a:gdLst/>
              <a:ahLst/>
              <a:cxnLst/>
              <a:rect l="l" t="t" r="r" b="b"/>
              <a:pathLst>
                <a:path w="46354" h="182879">
                  <a:moveTo>
                    <a:pt x="1308" y="141833"/>
                  </a:moveTo>
                  <a:lnTo>
                    <a:pt x="1079" y="141833"/>
                  </a:lnTo>
                  <a:lnTo>
                    <a:pt x="1028" y="142252"/>
                  </a:lnTo>
                  <a:lnTo>
                    <a:pt x="1206" y="142481"/>
                  </a:lnTo>
                  <a:lnTo>
                    <a:pt x="1308" y="141833"/>
                  </a:lnTo>
                  <a:close/>
                </a:path>
                <a:path w="46354" h="182879">
                  <a:moveTo>
                    <a:pt x="7632" y="62280"/>
                  </a:moveTo>
                  <a:lnTo>
                    <a:pt x="3365" y="62280"/>
                  </a:lnTo>
                  <a:lnTo>
                    <a:pt x="6057" y="62484"/>
                  </a:lnTo>
                  <a:lnTo>
                    <a:pt x="7632" y="62280"/>
                  </a:lnTo>
                  <a:close/>
                </a:path>
                <a:path w="46354" h="182879">
                  <a:moveTo>
                    <a:pt x="9499" y="62280"/>
                  </a:moveTo>
                  <a:lnTo>
                    <a:pt x="9029" y="62280"/>
                  </a:lnTo>
                  <a:lnTo>
                    <a:pt x="8839" y="61925"/>
                  </a:lnTo>
                  <a:lnTo>
                    <a:pt x="8737" y="62280"/>
                  </a:lnTo>
                  <a:lnTo>
                    <a:pt x="8636" y="63728"/>
                  </a:lnTo>
                  <a:lnTo>
                    <a:pt x="8597" y="63868"/>
                  </a:lnTo>
                  <a:lnTo>
                    <a:pt x="1206" y="63868"/>
                  </a:lnTo>
                  <a:lnTo>
                    <a:pt x="1295" y="63296"/>
                  </a:lnTo>
                  <a:lnTo>
                    <a:pt x="1409" y="61925"/>
                  </a:lnTo>
                  <a:lnTo>
                    <a:pt x="622" y="61925"/>
                  </a:lnTo>
                  <a:lnTo>
                    <a:pt x="723" y="62687"/>
                  </a:lnTo>
                  <a:lnTo>
                    <a:pt x="393" y="63296"/>
                  </a:lnTo>
                  <a:lnTo>
                    <a:pt x="482" y="64554"/>
                  </a:lnTo>
                  <a:lnTo>
                    <a:pt x="8953" y="64554"/>
                  </a:lnTo>
                  <a:lnTo>
                    <a:pt x="9296" y="64058"/>
                  </a:lnTo>
                  <a:lnTo>
                    <a:pt x="9436" y="63868"/>
                  </a:lnTo>
                  <a:lnTo>
                    <a:pt x="9448" y="63296"/>
                  </a:lnTo>
                  <a:lnTo>
                    <a:pt x="9499" y="62280"/>
                  </a:lnTo>
                  <a:close/>
                </a:path>
                <a:path w="46354" h="182879">
                  <a:moveTo>
                    <a:pt x="10045" y="90068"/>
                  </a:moveTo>
                  <a:lnTo>
                    <a:pt x="7378" y="89662"/>
                  </a:lnTo>
                  <a:lnTo>
                    <a:pt x="3987" y="89662"/>
                  </a:lnTo>
                  <a:lnTo>
                    <a:pt x="2235" y="90068"/>
                  </a:lnTo>
                  <a:lnTo>
                    <a:pt x="10045" y="90068"/>
                  </a:lnTo>
                  <a:close/>
                </a:path>
                <a:path w="46354" h="182879">
                  <a:moveTo>
                    <a:pt x="10083" y="77190"/>
                  </a:moveTo>
                  <a:lnTo>
                    <a:pt x="9182" y="77190"/>
                  </a:lnTo>
                  <a:lnTo>
                    <a:pt x="9347" y="76492"/>
                  </a:lnTo>
                  <a:lnTo>
                    <a:pt x="4813" y="76492"/>
                  </a:lnTo>
                  <a:lnTo>
                    <a:pt x="7073" y="77190"/>
                  </a:lnTo>
                  <a:lnTo>
                    <a:pt x="3898" y="77190"/>
                  </a:lnTo>
                  <a:lnTo>
                    <a:pt x="4902" y="77343"/>
                  </a:lnTo>
                  <a:lnTo>
                    <a:pt x="7708" y="77838"/>
                  </a:lnTo>
                  <a:lnTo>
                    <a:pt x="9702" y="77838"/>
                  </a:lnTo>
                  <a:lnTo>
                    <a:pt x="9994" y="77343"/>
                  </a:lnTo>
                  <a:lnTo>
                    <a:pt x="10083" y="77190"/>
                  </a:lnTo>
                  <a:close/>
                </a:path>
                <a:path w="46354" h="182879">
                  <a:moveTo>
                    <a:pt x="10414" y="74752"/>
                  </a:moveTo>
                  <a:lnTo>
                    <a:pt x="9969" y="74752"/>
                  </a:lnTo>
                  <a:lnTo>
                    <a:pt x="9639" y="74752"/>
                  </a:lnTo>
                  <a:lnTo>
                    <a:pt x="9525" y="75565"/>
                  </a:lnTo>
                  <a:lnTo>
                    <a:pt x="9436" y="76136"/>
                  </a:lnTo>
                  <a:lnTo>
                    <a:pt x="9347" y="76492"/>
                  </a:lnTo>
                  <a:lnTo>
                    <a:pt x="10160" y="76492"/>
                  </a:lnTo>
                  <a:lnTo>
                    <a:pt x="10236" y="76136"/>
                  </a:lnTo>
                  <a:lnTo>
                    <a:pt x="10350" y="75565"/>
                  </a:lnTo>
                  <a:lnTo>
                    <a:pt x="10414" y="74752"/>
                  </a:lnTo>
                  <a:close/>
                </a:path>
                <a:path w="46354" h="182879">
                  <a:moveTo>
                    <a:pt x="10490" y="73863"/>
                  </a:moveTo>
                  <a:lnTo>
                    <a:pt x="9956" y="73863"/>
                  </a:lnTo>
                  <a:lnTo>
                    <a:pt x="6985" y="74307"/>
                  </a:lnTo>
                  <a:lnTo>
                    <a:pt x="558" y="74307"/>
                  </a:lnTo>
                  <a:lnTo>
                    <a:pt x="558" y="74752"/>
                  </a:lnTo>
                  <a:lnTo>
                    <a:pt x="533" y="74942"/>
                  </a:lnTo>
                  <a:lnTo>
                    <a:pt x="292" y="74942"/>
                  </a:lnTo>
                  <a:lnTo>
                    <a:pt x="723" y="75565"/>
                  </a:lnTo>
                  <a:lnTo>
                    <a:pt x="723" y="76492"/>
                  </a:lnTo>
                  <a:lnTo>
                    <a:pt x="1422" y="76492"/>
                  </a:lnTo>
                  <a:lnTo>
                    <a:pt x="4813" y="76492"/>
                  </a:lnTo>
                  <a:lnTo>
                    <a:pt x="3657" y="76136"/>
                  </a:lnTo>
                  <a:lnTo>
                    <a:pt x="1447" y="76136"/>
                  </a:lnTo>
                  <a:lnTo>
                    <a:pt x="1485" y="75565"/>
                  </a:lnTo>
                  <a:lnTo>
                    <a:pt x="1270" y="74942"/>
                  </a:lnTo>
                  <a:lnTo>
                    <a:pt x="4038" y="74942"/>
                  </a:lnTo>
                  <a:lnTo>
                    <a:pt x="6654" y="75285"/>
                  </a:lnTo>
                  <a:lnTo>
                    <a:pt x="9080" y="74752"/>
                  </a:lnTo>
                  <a:lnTo>
                    <a:pt x="9626" y="74752"/>
                  </a:lnTo>
                  <a:lnTo>
                    <a:pt x="9728" y="74307"/>
                  </a:lnTo>
                  <a:lnTo>
                    <a:pt x="10452" y="74307"/>
                  </a:lnTo>
                  <a:lnTo>
                    <a:pt x="10490" y="73863"/>
                  </a:lnTo>
                  <a:close/>
                </a:path>
                <a:path w="46354" h="182879">
                  <a:moveTo>
                    <a:pt x="10795" y="90512"/>
                  </a:moveTo>
                  <a:lnTo>
                    <a:pt x="7200" y="90512"/>
                  </a:lnTo>
                  <a:lnTo>
                    <a:pt x="10490" y="90881"/>
                  </a:lnTo>
                  <a:lnTo>
                    <a:pt x="10795" y="90512"/>
                  </a:lnTo>
                  <a:close/>
                </a:path>
                <a:path w="46354" h="182879">
                  <a:moveTo>
                    <a:pt x="10845" y="88379"/>
                  </a:moveTo>
                  <a:lnTo>
                    <a:pt x="10833" y="87922"/>
                  </a:lnTo>
                  <a:lnTo>
                    <a:pt x="8686" y="87922"/>
                  </a:lnTo>
                  <a:lnTo>
                    <a:pt x="6451" y="88379"/>
                  </a:lnTo>
                  <a:lnTo>
                    <a:pt x="5067" y="88379"/>
                  </a:lnTo>
                  <a:lnTo>
                    <a:pt x="1181" y="87922"/>
                  </a:lnTo>
                  <a:lnTo>
                    <a:pt x="901" y="87922"/>
                  </a:lnTo>
                  <a:lnTo>
                    <a:pt x="762" y="87922"/>
                  </a:lnTo>
                  <a:lnTo>
                    <a:pt x="342" y="87922"/>
                  </a:lnTo>
                  <a:lnTo>
                    <a:pt x="254" y="88379"/>
                  </a:lnTo>
                  <a:lnTo>
                    <a:pt x="127" y="88379"/>
                  </a:lnTo>
                  <a:lnTo>
                    <a:pt x="457" y="89001"/>
                  </a:lnTo>
                  <a:lnTo>
                    <a:pt x="520" y="89230"/>
                  </a:lnTo>
                  <a:lnTo>
                    <a:pt x="190" y="89662"/>
                  </a:lnTo>
                  <a:lnTo>
                    <a:pt x="139" y="90068"/>
                  </a:lnTo>
                  <a:lnTo>
                    <a:pt x="279" y="90512"/>
                  </a:lnTo>
                  <a:lnTo>
                    <a:pt x="381" y="90881"/>
                  </a:lnTo>
                  <a:lnTo>
                    <a:pt x="431" y="91033"/>
                  </a:lnTo>
                  <a:lnTo>
                    <a:pt x="1663" y="91033"/>
                  </a:lnTo>
                  <a:lnTo>
                    <a:pt x="2184" y="90881"/>
                  </a:lnTo>
                  <a:lnTo>
                    <a:pt x="3517" y="90512"/>
                  </a:lnTo>
                  <a:lnTo>
                    <a:pt x="1104" y="90512"/>
                  </a:lnTo>
                  <a:lnTo>
                    <a:pt x="927" y="90512"/>
                  </a:lnTo>
                  <a:lnTo>
                    <a:pt x="1003" y="89662"/>
                  </a:lnTo>
                  <a:lnTo>
                    <a:pt x="1231" y="89230"/>
                  </a:lnTo>
                  <a:lnTo>
                    <a:pt x="1358" y="89001"/>
                  </a:lnTo>
                  <a:lnTo>
                    <a:pt x="1219" y="88747"/>
                  </a:lnTo>
                  <a:lnTo>
                    <a:pt x="4165" y="89230"/>
                  </a:lnTo>
                  <a:lnTo>
                    <a:pt x="6527" y="89001"/>
                  </a:lnTo>
                  <a:lnTo>
                    <a:pt x="8826" y="88747"/>
                  </a:lnTo>
                  <a:lnTo>
                    <a:pt x="10096" y="88747"/>
                  </a:lnTo>
                  <a:lnTo>
                    <a:pt x="10109" y="88379"/>
                  </a:lnTo>
                  <a:lnTo>
                    <a:pt x="10236" y="88379"/>
                  </a:lnTo>
                  <a:lnTo>
                    <a:pt x="10845" y="88379"/>
                  </a:lnTo>
                  <a:close/>
                </a:path>
                <a:path w="46354" h="182879">
                  <a:moveTo>
                    <a:pt x="10871" y="90068"/>
                  </a:moveTo>
                  <a:lnTo>
                    <a:pt x="10845" y="88747"/>
                  </a:lnTo>
                  <a:lnTo>
                    <a:pt x="10528" y="88747"/>
                  </a:lnTo>
                  <a:lnTo>
                    <a:pt x="10096" y="88747"/>
                  </a:lnTo>
                  <a:lnTo>
                    <a:pt x="10045" y="90068"/>
                  </a:lnTo>
                  <a:lnTo>
                    <a:pt x="10871" y="90068"/>
                  </a:lnTo>
                  <a:close/>
                </a:path>
                <a:path w="46354" h="182879">
                  <a:moveTo>
                    <a:pt x="11531" y="106172"/>
                  </a:moveTo>
                  <a:lnTo>
                    <a:pt x="10833" y="106172"/>
                  </a:lnTo>
                  <a:lnTo>
                    <a:pt x="10833" y="108115"/>
                  </a:lnTo>
                  <a:lnTo>
                    <a:pt x="10680" y="108483"/>
                  </a:lnTo>
                  <a:lnTo>
                    <a:pt x="7912" y="108483"/>
                  </a:lnTo>
                  <a:lnTo>
                    <a:pt x="4470" y="108115"/>
                  </a:lnTo>
                  <a:lnTo>
                    <a:pt x="2171" y="108483"/>
                  </a:lnTo>
                  <a:lnTo>
                    <a:pt x="774" y="108483"/>
                  </a:lnTo>
                  <a:lnTo>
                    <a:pt x="711" y="107708"/>
                  </a:lnTo>
                  <a:lnTo>
                    <a:pt x="914" y="107061"/>
                  </a:lnTo>
                  <a:lnTo>
                    <a:pt x="901" y="106172"/>
                  </a:lnTo>
                  <a:lnTo>
                    <a:pt x="7150" y="106934"/>
                  </a:lnTo>
                  <a:lnTo>
                    <a:pt x="9867" y="106730"/>
                  </a:lnTo>
                  <a:lnTo>
                    <a:pt x="10820" y="106730"/>
                  </a:lnTo>
                  <a:lnTo>
                    <a:pt x="10833" y="108115"/>
                  </a:lnTo>
                  <a:lnTo>
                    <a:pt x="10833" y="106172"/>
                  </a:lnTo>
                  <a:lnTo>
                    <a:pt x="8128" y="106172"/>
                  </a:lnTo>
                  <a:lnTo>
                    <a:pt x="1028" y="105498"/>
                  </a:lnTo>
                  <a:lnTo>
                    <a:pt x="1816" y="105498"/>
                  </a:lnTo>
                  <a:lnTo>
                    <a:pt x="406" y="105308"/>
                  </a:lnTo>
                  <a:lnTo>
                    <a:pt x="190" y="105308"/>
                  </a:lnTo>
                  <a:lnTo>
                    <a:pt x="76" y="109347"/>
                  </a:lnTo>
                  <a:lnTo>
                    <a:pt x="1270" y="109347"/>
                  </a:lnTo>
                  <a:lnTo>
                    <a:pt x="4254" y="108927"/>
                  </a:lnTo>
                  <a:lnTo>
                    <a:pt x="8699" y="109347"/>
                  </a:lnTo>
                  <a:lnTo>
                    <a:pt x="11315" y="109347"/>
                  </a:lnTo>
                  <a:lnTo>
                    <a:pt x="11442" y="108927"/>
                  </a:lnTo>
                  <a:lnTo>
                    <a:pt x="11468" y="108483"/>
                  </a:lnTo>
                  <a:lnTo>
                    <a:pt x="11531" y="106400"/>
                  </a:lnTo>
                  <a:lnTo>
                    <a:pt x="11531" y="106172"/>
                  </a:lnTo>
                  <a:close/>
                </a:path>
                <a:path w="46354" h="182879">
                  <a:moveTo>
                    <a:pt x="11645" y="141452"/>
                  </a:moveTo>
                  <a:lnTo>
                    <a:pt x="11176" y="141274"/>
                  </a:lnTo>
                  <a:lnTo>
                    <a:pt x="7874" y="141274"/>
                  </a:lnTo>
                  <a:lnTo>
                    <a:pt x="4711" y="142455"/>
                  </a:lnTo>
                  <a:lnTo>
                    <a:pt x="2095" y="141833"/>
                  </a:lnTo>
                  <a:lnTo>
                    <a:pt x="2095" y="141452"/>
                  </a:lnTo>
                  <a:lnTo>
                    <a:pt x="1308" y="141452"/>
                  </a:lnTo>
                  <a:lnTo>
                    <a:pt x="1308" y="141833"/>
                  </a:lnTo>
                  <a:lnTo>
                    <a:pt x="1320" y="142481"/>
                  </a:lnTo>
                  <a:lnTo>
                    <a:pt x="1346" y="144526"/>
                  </a:lnTo>
                  <a:lnTo>
                    <a:pt x="0" y="144640"/>
                  </a:lnTo>
                  <a:lnTo>
                    <a:pt x="1346" y="144640"/>
                  </a:lnTo>
                  <a:lnTo>
                    <a:pt x="1358" y="145326"/>
                  </a:lnTo>
                  <a:lnTo>
                    <a:pt x="2095" y="145326"/>
                  </a:lnTo>
                  <a:lnTo>
                    <a:pt x="4343" y="144970"/>
                  </a:lnTo>
                  <a:lnTo>
                    <a:pt x="5791" y="144970"/>
                  </a:lnTo>
                  <a:lnTo>
                    <a:pt x="8039" y="145326"/>
                  </a:lnTo>
                  <a:lnTo>
                    <a:pt x="11442" y="145326"/>
                  </a:lnTo>
                  <a:lnTo>
                    <a:pt x="11531" y="144970"/>
                  </a:lnTo>
                  <a:lnTo>
                    <a:pt x="11569" y="144640"/>
                  </a:lnTo>
                  <a:lnTo>
                    <a:pt x="11633" y="142252"/>
                  </a:lnTo>
                  <a:lnTo>
                    <a:pt x="11214" y="142252"/>
                  </a:lnTo>
                  <a:lnTo>
                    <a:pt x="10896" y="142252"/>
                  </a:lnTo>
                  <a:lnTo>
                    <a:pt x="10820" y="144640"/>
                  </a:lnTo>
                  <a:lnTo>
                    <a:pt x="9347" y="144640"/>
                  </a:lnTo>
                  <a:lnTo>
                    <a:pt x="5257" y="144145"/>
                  </a:lnTo>
                  <a:lnTo>
                    <a:pt x="2095" y="144449"/>
                  </a:lnTo>
                  <a:lnTo>
                    <a:pt x="2095" y="142671"/>
                  </a:lnTo>
                  <a:lnTo>
                    <a:pt x="4483" y="143230"/>
                  </a:lnTo>
                  <a:lnTo>
                    <a:pt x="6692" y="142481"/>
                  </a:lnTo>
                  <a:lnTo>
                    <a:pt x="7340" y="142252"/>
                  </a:lnTo>
                  <a:lnTo>
                    <a:pt x="10896" y="142252"/>
                  </a:lnTo>
                  <a:lnTo>
                    <a:pt x="10909" y="141833"/>
                  </a:lnTo>
                  <a:lnTo>
                    <a:pt x="11645" y="141833"/>
                  </a:lnTo>
                  <a:lnTo>
                    <a:pt x="11645" y="141452"/>
                  </a:lnTo>
                  <a:close/>
                </a:path>
                <a:path w="46354" h="182879">
                  <a:moveTo>
                    <a:pt x="12661" y="162547"/>
                  </a:moveTo>
                  <a:lnTo>
                    <a:pt x="12014" y="161518"/>
                  </a:lnTo>
                  <a:lnTo>
                    <a:pt x="11569" y="161518"/>
                  </a:lnTo>
                  <a:lnTo>
                    <a:pt x="11569" y="162547"/>
                  </a:lnTo>
                  <a:lnTo>
                    <a:pt x="11480" y="164249"/>
                  </a:lnTo>
                  <a:lnTo>
                    <a:pt x="11353" y="164680"/>
                  </a:lnTo>
                  <a:lnTo>
                    <a:pt x="9207" y="164680"/>
                  </a:lnTo>
                  <a:lnTo>
                    <a:pt x="7696" y="164249"/>
                  </a:lnTo>
                  <a:lnTo>
                    <a:pt x="6604" y="163944"/>
                  </a:lnTo>
                  <a:lnTo>
                    <a:pt x="5753" y="163703"/>
                  </a:lnTo>
                  <a:lnTo>
                    <a:pt x="2895" y="163893"/>
                  </a:lnTo>
                  <a:lnTo>
                    <a:pt x="2844" y="163703"/>
                  </a:lnTo>
                  <a:lnTo>
                    <a:pt x="2781" y="162547"/>
                  </a:lnTo>
                  <a:lnTo>
                    <a:pt x="2997" y="162547"/>
                  </a:lnTo>
                  <a:lnTo>
                    <a:pt x="9093" y="162547"/>
                  </a:lnTo>
                  <a:lnTo>
                    <a:pt x="11569" y="162547"/>
                  </a:lnTo>
                  <a:lnTo>
                    <a:pt x="11569" y="161518"/>
                  </a:lnTo>
                  <a:lnTo>
                    <a:pt x="10121" y="161518"/>
                  </a:lnTo>
                  <a:lnTo>
                    <a:pt x="5981" y="162026"/>
                  </a:lnTo>
                  <a:lnTo>
                    <a:pt x="2997" y="161518"/>
                  </a:lnTo>
                  <a:lnTo>
                    <a:pt x="2514" y="161518"/>
                  </a:lnTo>
                  <a:lnTo>
                    <a:pt x="2222" y="161518"/>
                  </a:lnTo>
                  <a:lnTo>
                    <a:pt x="2222" y="162483"/>
                  </a:lnTo>
                  <a:lnTo>
                    <a:pt x="1981" y="162229"/>
                  </a:lnTo>
                  <a:lnTo>
                    <a:pt x="2222" y="162483"/>
                  </a:lnTo>
                  <a:lnTo>
                    <a:pt x="2222" y="161518"/>
                  </a:lnTo>
                  <a:lnTo>
                    <a:pt x="1600" y="161518"/>
                  </a:lnTo>
                  <a:lnTo>
                    <a:pt x="1320" y="161518"/>
                  </a:lnTo>
                  <a:lnTo>
                    <a:pt x="1828" y="162077"/>
                  </a:lnTo>
                  <a:lnTo>
                    <a:pt x="2019" y="162509"/>
                  </a:lnTo>
                  <a:lnTo>
                    <a:pt x="1676" y="162547"/>
                  </a:lnTo>
                  <a:lnTo>
                    <a:pt x="2044" y="162547"/>
                  </a:lnTo>
                  <a:lnTo>
                    <a:pt x="1841" y="163220"/>
                  </a:lnTo>
                  <a:lnTo>
                    <a:pt x="2032" y="163703"/>
                  </a:lnTo>
                  <a:lnTo>
                    <a:pt x="2120" y="163944"/>
                  </a:lnTo>
                  <a:lnTo>
                    <a:pt x="2222" y="164680"/>
                  </a:lnTo>
                  <a:lnTo>
                    <a:pt x="6248" y="164680"/>
                  </a:lnTo>
                  <a:lnTo>
                    <a:pt x="8547" y="165328"/>
                  </a:lnTo>
                  <a:lnTo>
                    <a:pt x="12014" y="165328"/>
                  </a:lnTo>
                  <a:lnTo>
                    <a:pt x="12103" y="164922"/>
                  </a:lnTo>
                  <a:lnTo>
                    <a:pt x="12217" y="164680"/>
                  </a:lnTo>
                  <a:lnTo>
                    <a:pt x="12395" y="164249"/>
                  </a:lnTo>
                  <a:lnTo>
                    <a:pt x="12395" y="162547"/>
                  </a:lnTo>
                  <a:lnTo>
                    <a:pt x="12661" y="162547"/>
                  </a:lnTo>
                  <a:close/>
                </a:path>
                <a:path w="46354" h="182879">
                  <a:moveTo>
                    <a:pt x="12966" y="125247"/>
                  </a:moveTo>
                  <a:lnTo>
                    <a:pt x="9258" y="124815"/>
                  </a:lnTo>
                  <a:lnTo>
                    <a:pt x="7289" y="124815"/>
                  </a:lnTo>
                  <a:lnTo>
                    <a:pt x="4356" y="125247"/>
                  </a:lnTo>
                  <a:lnTo>
                    <a:pt x="2997" y="125031"/>
                  </a:lnTo>
                  <a:lnTo>
                    <a:pt x="1663" y="125247"/>
                  </a:lnTo>
                  <a:lnTo>
                    <a:pt x="1485" y="125247"/>
                  </a:lnTo>
                  <a:lnTo>
                    <a:pt x="1562" y="124409"/>
                  </a:lnTo>
                  <a:lnTo>
                    <a:pt x="1397" y="123990"/>
                  </a:lnTo>
                  <a:lnTo>
                    <a:pt x="1333" y="123380"/>
                  </a:lnTo>
                  <a:lnTo>
                    <a:pt x="11239" y="123380"/>
                  </a:lnTo>
                  <a:lnTo>
                    <a:pt x="11150" y="123990"/>
                  </a:lnTo>
                  <a:lnTo>
                    <a:pt x="11303" y="124409"/>
                  </a:lnTo>
                  <a:lnTo>
                    <a:pt x="11137" y="124815"/>
                  </a:lnTo>
                  <a:lnTo>
                    <a:pt x="12090" y="124815"/>
                  </a:lnTo>
                  <a:lnTo>
                    <a:pt x="11988" y="124409"/>
                  </a:lnTo>
                  <a:lnTo>
                    <a:pt x="11887" y="123990"/>
                  </a:lnTo>
                  <a:lnTo>
                    <a:pt x="12065" y="123380"/>
                  </a:lnTo>
                  <a:lnTo>
                    <a:pt x="11531" y="123380"/>
                  </a:lnTo>
                  <a:lnTo>
                    <a:pt x="11252" y="123380"/>
                  </a:lnTo>
                  <a:lnTo>
                    <a:pt x="11303" y="122974"/>
                  </a:lnTo>
                  <a:lnTo>
                    <a:pt x="12077" y="122974"/>
                  </a:lnTo>
                  <a:lnTo>
                    <a:pt x="12052" y="122720"/>
                  </a:lnTo>
                  <a:lnTo>
                    <a:pt x="11684" y="122542"/>
                  </a:lnTo>
                  <a:lnTo>
                    <a:pt x="12522" y="122542"/>
                  </a:lnTo>
                  <a:lnTo>
                    <a:pt x="8356" y="122313"/>
                  </a:lnTo>
                  <a:lnTo>
                    <a:pt x="3276" y="122542"/>
                  </a:lnTo>
                  <a:lnTo>
                    <a:pt x="1079" y="122542"/>
                  </a:lnTo>
                  <a:lnTo>
                    <a:pt x="889" y="122720"/>
                  </a:lnTo>
                  <a:lnTo>
                    <a:pt x="850" y="122974"/>
                  </a:lnTo>
                  <a:lnTo>
                    <a:pt x="635" y="122974"/>
                  </a:lnTo>
                  <a:lnTo>
                    <a:pt x="749" y="125945"/>
                  </a:lnTo>
                  <a:lnTo>
                    <a:pt x="4762" y="125945"/>
                  </a:lnTo>
                  <a:lnTo>
                    <a:pt x="7366" y="125628"/>
                  </a:lnTo>
                  <a:lnTo>
                    <a:pt x="9537" y="125628"/>
                  </a:lnTo>
                  <a:lnTo>
                    <a:pt x="11442" y="125920"/>
                  </a:lnTo>
                  <a:lnTo>
                    <a:pt x="11772" y="125425"/>
                  </a:lnTo>
                  <a:lnTo>
                    <a:pt x="11849" y="125247"/>
                  </a:lnTo>
                  <a:lnTo>
                    <a:pt x="12966" y="125247"/>
                  </a:lnTo>
                  <a:close/>
                </a:path>
                <a:path w="46354" h="182879">
                  <a:moveTo>
                    <a:pt x="13347" y="179324"/>
                  </a:moveTo>
                  <a:lnTo>
                    <a:pt x="12014" y="179108"/>
                  </a:lnTo>
                  <a:lnTo>
                    <a:pt x="12014" y="179324"/>
                  </a:lnTo>
                  <a:lnTo>
                    <a:pt x="12001" y="179603"/>
                  </a:lnTo>
                  <a:lnTo>
                    <a:pt x="11976" y="180086"/>
                  </a:lnTo>
                  <a:lnTo>
                    <a:pt x="11912" y="181775"/>
                  </a:lnTo>
                  <a:lnTo>
                    <a:pt x="9042" y="181254"/>
                  </a:lnTo>
                  <a:lnTo>
                    <a:pt x="6172" y="181991"/>
                  </a:lnTo>
                  <a:lnTo>
                    <a:pt x="4051" y="181800"/>
                  </a:lnTo>
                  <a:lnTo>
                    <a:pt x="3187" y="181800"/>
                  </a:lnTo>
                  <a:lnTo>
                    <a:pt x="3175" y="180898"/>
                  </a:lnTo>
                  <a:lnTo>
                    <a:pt x="2921" y="180289"/>
                  </a:lnTo>
                  <a:lnTo>
                    <a:pt x="2844" y="180086"/>
                  </a:lnTo>
                  <a:lnTo>
                    <a:pt x="2755" y="179324"/>
                  </a:lnTo>
                  <a:lnTo>
                    <a:pt x="7251" y="179324"/>
                  </a:lnTo>
                  <a:lnTo>
                    <a:pt x="5181" y="180086"/>
                  </a:lnTo>
                  <a:lnTo>
                    <a:pt x="4102" y="180086"/>
                  </a:lnTo>
                  <a:lnTo>
                    <a:pt x="6362" y="180289"/>
                  </a:lnTo>
                  <a:lnTo>
                    <a:pt x="7454" y="180086"/>
                  </a:lnTo>
                  <a:lnTo>
                    <a:pt x="11976" y="180086"/>
                  </a:lnTo>
                  <a:lnTo>
                    <a:pt x="11976" y="179578"/>
                  </a:lnTo>
                  <a:lnTo>
                    <a:pt x="11798" y="179324"/>
                  </a:lnTo>
                  <a:lnTo>
                    <a:pt x="12014" y="179324"/>
                  </a:lnTo>
                  <a:lnTo>
                    <a:pt x="12014" y="179108"/>
                  </a:lnTo>
                  <a:lnTo>
                    <a:pt x="9131" y="178638"/>
                  </a:lnTo>
                  <a:lnTo>
                    <a:pt x="2146" y="178638"/>
                  </a:lnTo>
                  <a:lnTo>
                    <a:pt x="2057" y="180289"/>
                  </a:lnTo>
                  <a:lnTo>
                    <a:pt x="2311" y="180898"/>
                  </a:lnTo>
                  <a:lnTo>
                    <a:pt x="2387" y="182359"/>
                  </a:lnTo>
                  <a:lnTo>
                    <a:pt x="2628" y="182600"/>
                  </a:lnTo>
                  <a:lnTo>
                    <a:pt x="3517" y="182600"/>
                  </a:lnTo>
                  <a:lnTo>
                    <a:pt x="5994" y="182880"/>
                  </a:lnTo>
                  <a:lnTo>
                    <a:pt x="8521" y="182156"/>
                  </a:lnTo>
                  <a:lnTo>
                    <a:pt x="9779" y="182156"/>
                  </a:lnTo>
                  <a:lnTo>
                    <a:pt x="12039" y="182600"/>
                  </a:lnTo>
                  <a:lnTo>
                    <a:pt x="12420" y="182600"/>
                  </a:lnTo>
                  <a:lnTo>
                    <a:pt x="12712" y="182156"/>
                  </a:lnTo>
                  <a:lnTo>
                    <a:pt x="12725" y="181800"/>
                  </a:lnTo>
                  <a:lnTo>
                    <a:pt x="12687" y="179324"/>
                  </a:lnTo>
                  <a:lnTo>
                    <a:pt x="13347" y="179324"/>
                  </a:lnTo>
                  <a:close/>
                </a:path>
                <a:path w="46354" h="182879">
                  <a:moveTo>
                    <a:pt x="14605" y="2730"/>
                  </a:moveTo>
                  <a:lnTo>
                    <a:pt x="13893" y="1473"/>
                  </a:lnTo>
                  <a:lnTo>
                    <a:pt x="14084" y="1473"/>
                  </a:lnTo>
                  <a:lnTo>
                    <a:pt x="12941" y="914"/>
                  </a:lnTo>
                  <a:lnTo>
                    <a:pt x="11112" y="914"/>
                  </a:lnTo>
                  <a:lnTo>
                    <a:pt x="12357" y="1473"/>
                  </a:lnTo>
                  <a:lnTo>
                    <a:pt x="14605" y="2730"/>
                  </a:lnTo>
                  <a:close/>
                </a:path>
                <a:path w="46354" h="182879">
                  <a:moveTo>
                    <a:pt x="21793" y="35001"/>
                  </a:moveTo>
                  <a:lnTo>
                    <a:pt x="21374" y="35001"/>
                  </a:lnTo>
                  <a:lnTo>
                    <a:pt x="21729" y="35407"/>
                  </a:lnTo>
                  <a:lnTo>
                    <a:pt x="21793" y="35001"/>
                  </a:lnTo>
                  <a:close/>
                </a:path>
                <a:path w="46354" h="182879">
                  <a:moveTo>
                    <a:pt x="22263" y="28562"/>
                  </a:moveTo>
                  <a:lnTo>
                    <a:pt x="22199" y="28295"/>
                  </a:lnTo>
                  <a:lnTo>
                    <a:pt x="19100" y="28295"/>
                  </a:lnTo>
                  <a:lnTo>
                    <a:pt x="19113" y="28562"/>
                  </a:lnTo>
                  <a:lnTo>
                    <a:pt x="22263" y="28562"/>
                  </a:lnTo>
                  <a:close/>
                </a:path>
                <a:path w="46354" h="182879">
                  <a:moveTo>
                    <a:pt x="22948" y="36830"/>
                  </a:moveTo>
                  <a:lnTo>
                    <a:pt x="22618" y="36449"/>
                  </a:lnTo>
                  <a:lnTo>
                    <a:pt x="21971" y="35687"/>
                  </a:lnTo>
                  <a:lnTo>
                    <a:pt x="21691" y="35687"/>
                  </a:lnTo>
                  <a:lnTo>
                    <a:pt x="21678" y="36588"/>
                  </a:lnTo>
                  <a:lnTo>
                    <a:pt x="21856" y="36830"/>
                  </a:lnTo>
                  <a:lnTo>
                    <a:pt x="22948" y="36830"/>
                  </a:lnTo>
                  <a:close/>
                </a:path>
                <a:path w="46354" h="182879">
                  <a:moveTo>
                    <a:pt x="23317" y="28295"/>
                  </a:moveTo>
                  <a:lnTo>
                    <a:pt x="23025" y="28295"/>
                  </a:lnTo>
                  <a:lnTo>
                    <a:pt x="23063" y="28460"/>
                  </a:lnTo>
                  <a:lnTo>
                    <a:pt x="23317" y="28295"/>
                  </a:lnTo>
                  <a:close/>
                </a:path>
                <a:path w="46354" h="182879">
                  <a:moveTo>
                    <a:pt x="28282" y="45339"/>
                  </a:moveTo>
                  <a:lnTo>
                    <a:pt x="27559" y="45339"/>
                  </a:lnTo>
                  <a:lnTo>
                    <a:pt x="27495" y="45529"/>
                  </a:lnTo>
                  <a:lnTo>
                    <a:pt x="28282" y="45529"/>
                  </a:lnTo>
                  <a:lnTo>
                    <a:pt x="28282" y="45339"/>
                  </a:lnTo>
                  <a:close/>
                </a:path>
                <a:path w="46354" h="182879">
                  <a:moveTo>
                    <a:pt x="28486" y="10934"/>
                  </a:moveTo>
                  <a:lnTo>
                    <a:pt x="28473" y="10782"/>
                  </a:lnTo>
                  <a:lnTo>
                    <a:pt x="27736" y="10312"/>
                  </a:lnTo>
                  <a:lnTo>
                    <a:pt x="27635" y="10782"/>
                  </a:lnTo>
                  <a:lnTo>
                    <a:pt x="28486" y="10934"/>
                  </a:lnTo>
                  <a:close/>
                </a:path>
                <a:path w="46354" h="182879">
                  <a:moveTo>
                    <a:pt x="28676" y="45529"/>
                  </a:moveTo>
                  <a:lnTo>
                    <a:pt x="28282" y="45529"/>
                  </a:lnTo>
                  <a:lnTo>
                    <a:pt x="28282" y="45758"/>
                  </a:lnTo>
                  <a:lnTo>
                    <a:pt x="28613" y="45758"/>
                  </a:lnTo>
                  <a:lnTo>
                    <a:pt x="28676" y="45529"/>
                  </a:lnTo>
                  <a:close/>
                </a:path>
                <a:path w="46354" h="182879">
                  <a:moveTo>
                    <a:pt x="30835" y="35699"/>
                  </a:moveTo>
                  <a:lnTo>
                    <a:pt x="30022" y="35699"/>
                  </a:lnTo>
                  <a:lnTo>
                    <a:pt x="29883" y="36753"/>
                  </a:lnTo>
                  <a:lnTo>
                    <a:pt x="30695" y="36753"/>
                  </a:lnTo>
                  <a:lnTo>
                    <a:pt x="30835" y="35699"/>
                  </a:lnTo>
                  <a:close/>
                </a:path>
                <a:path w="46354" h="182879">
                  <a:moveTo>
                    <a:pt x="31711" y="36753"/>
                  </a:moveTo>
                  <a:lnTo>
                    <a:pt x="30695" y="36753"/>
                  </a:lnTo>
                  <a:lnTo>
                    <a:pt x="30683" y="36906"/>
                  </a:lnTo>
                  <a:lnTo>
                    <a:pt x="31711" y="36906"/>
                  </a:lnTo>
                  <a:lnTo>
                    <a:pt x="31711" y="36753"/>
                  </a:lnTo>
                  <a:close/>
                </a:path>
                <a:path w="46354" h="182879">
                  <a:moveTo>
                    <a:pt x="31788" y="55257"/>
                  </a:moveTo>
                  <a:lnTo>
                    <a:pt x="31737" y="54991"/>
                  </a:lnTo>
                  <a:lnTo>
                    <a:pt x="31013" y="54991"/>
                  </a:lnTo>
                  <a:lnTo>
                    <a:pt x="30975" y="55257"/>
                  </a:lnTo>
                  <a:lnTo>
                    <a:pt x="31788" y="55257"/>
                  </a:lnTo>
                  <a:close/>
                </a:path>
                <a:path w="46354" h="182879">
                  <a:moveTo>
                    <a:pt x="33528" y="17602"/>
                  </a:moveTo>
                  <a:lnTo>
                    <a:pt x="33489" y="17373"/>
                  </a:lnTo>
                  <a:lnTo>
                    <a:pt x="33528" y="17653"/>
                  </a:lnTo>
                  <a:close/>
                </a:path>
                <a:path w="46354" h="182879">
                  <a:moveTo>
                    <a:pt x="34594" y="9740"/>
                  </a:moveTo>
                  <a:lnTo>
                    <a:pt x="34188" y="9385"/>
                  </a:lnTo>
                  <a:lnTo>
                    <a:pt x="33947" y="9385"/>
                  </a:lnTo>
                  <a:lnTo>
                    <a:pt x="33629" y="9740"/>
                  </a:lnTo>
                  <a:lnTo>
                    <a:pt x="34594" y="9740"/>
                  </a:lnTo>
                  <a:close/>
                </a:path>
                <a:path w="46354" h="182879">
                  <a:moveTo>
                    <a:pt x="35661" y="10655"/>
                  </a:moveTo>
                  <a:lnTo>
                    <a:pt x="35128" y="10198"/>
                  </a:lnTo>
                  <a:lnTo>
                    <a:pt x="33921" y="10198"/>
                  </a:lnTo>
                  <a:lnTo>
                    <a:pt x="34467" y="10655"/>
                  </a:lnTo>
                  <a:lnTo>
                    <a:pt x="35661" y="10655"/>
                  </a:lnTo>
                  <a:close/>
                </a:path>
                <a:path w="46354" h="182879">
                  <a:moveTo>
                    <a:pt x="39370" y="28829"/>
                  </a:moveTo>
                  <a:lnTo>
                    <a:pt x="39103" y="28473"/>
                  </a:lnTo>
                  <a:lnTo>
                    <a:pt x="38239" y="28473"/>
                  </a:lnTo>
                  <a:lnTo>
                    <a:pt x="37706" y="28829"/>
                  </a:lnTo>
                  <a:lnTo>
                    <a:pt x="39370" y="28829"/>
                  </a:lnTo>
                  <a:close/>
                </a:path>
                <a:path w="46354" h="182879">
                  <a:moveTo>
                    <a:pt x="43141" y="28829"/>
                  </a:moveTo>
                  <a:lnTo>
                    <a:pt x="42951" y="28473"/>
                  </a:lnTo>
                  <a:lnTo>
                    <a:pt x="40043" y="28473"/>
                  </a:lnTo>
                  <a:lnTo>
                    <a:pt x="40297" y="28829"/>
                  </a:lnTo>
                  <a:lnTo>
                    <a:pt x="43141" y="28829"/>
                  </a:lnTo>
                  <a:close/>
                </a:path>
                <a:path w="46354" h="182879">
                  <a:moveTo>
                    <a:pt x="43167" y="34683"/>
                  </a:moveTo>
                  <a:lnTo>
                    <a:pt x="43002" y="34683"/>
                  </a:lnTo>
                  <a:lnTo>
                    <a:pt x="43154" y="34963"/>
                  </a:lnTo>
                  <a:lnTo>
                    <a:pt x="43167" y="34683"/>
                  </a:lnTo>
                  <a:close/>
                </a:path>
                <a:path w="46354" h="182879">
                  <a:moveTo>
                    <a:pt x="45910" y="55727"/>
                  </a:moveTo>
                  <a:lnTo>
                    <a:pt x="45377" y="53594"/>
                  </a:lnTo>
                  <a:lnTo>
                    <a:pt x="45186" y="53289"/>
                  </a:lnTo>
                  <a:lnTo>
                    <a:pt x="44716" y="52755"/>
                  </a:lnTo>
                  <a:lnTo>
                    <a:pt x="44716" y="54546"/>
                  </a:lnTo>
                  <a:lnTo>
                    <a:pt x="44221" y="55689"/>
                  </a:lnTo>
                  <a:lnTo>
                    <a:pt x="43649" y="54914"/>
                  </a:lnTo>
                  <a:lnTo>
                    <a:pt x="43167" y="54127"/>
                  </a:lnTo>
                  <a:lnTo>
                    <a:pt x="43192" y="53746"/>
                  </a:lnTo>
                  <a:lnTo>
                    <a:pt x="43383" y="53746"/>
                  </a:lnTo>
                  <a:lnTo>
                    <a:pt x="43827" y="53276"/>
                  </a:lnTo>
                  <a:lnTo>
                    <a:pt x="43954" y="53149"/>
                  </a:lnTo>
                  <a:lnTo>
                    <a:pt x="44361" y="53594"/>
                  </a:lnTo>
                  <a:lnTo>
                    <a:pt x="44564" y="54127"/>
                  </a:lnTo>
                  <a:lnTo>
                    <a:pt x="44640" y="54343"/>
                  </a:lnTo>
                  <a:lnTo>
                    <a:pt x="44716" y="54546"/>
                  </a:lnTo>
                  <a:lnTo>
                    <a:pt x="44716" y="52755"/>
                  </a:lnTo>
                  <a:lnTo>
                    <a:pt x="44538" y="52539"/>
                  </a:lnTo>
                  <a:lnTo>
                    <a:pt x="45097" y="51968"/>
                  </a:lnTo>
                  <a:lnTo>
                    <a:pt x="43256" y="50126"/>
                  </a:lnTo>
                  <a:lnTo>
                    <a:pt x="43256" y="51041"/>
                  </a:lnTo>
                  <a:lnTo>
                    <a:pt x="43218" y="52679"/>
                  </a:lnTo>
                  <a:lnTo>
                    <a:pt x="42672" y="53200"/>
                  </a:lnTo>
                  <a:lnTo>
                    <a:pt x="42481" y="53009"/>
                  </a:lnTo>
                  <a:lnTo>
                    <a:pt x="42481" y="53746"/>
                  </a:lnTo>
                  <a:lnTo>
                    <a:pt x="42481" y="54076"/>
                  </a:lnTo>
                  <a:lnTo>
                    <a:pt x="42202" y="53746"/>
                  </a:lnTo>
                  <a:lnTo>
                    <a:pt x="42481" y="53746"/>
                  </a:lnTo>
                  <a:lnTo>
                    <a:pt x="42481" y="53009"/>
                  </a:lnTo>
                  <a:lnTo>
                    <a:pt x="41249" y="51993"/>
                  </a:lnTo>
                  <a:lnTo>
                    <a:pt x="41402" y="51650"/>
                  </a:lnTo>
                  <a:lnTo>
                    <a:pt x="41287" y="51231"/>
                  </a:lnTo>
                  <a:lnTo>
                    <a:pt x="41059" y="50787"/>
                  </a:lnTo>
                  <a:lnTo>
                    <a:pt x="40995" y="50342"/>
                  </a:lnTo>
                  <a:lnTo>
                    <a:pt x="40424" y="49466"/>
                  </a:lnTo>
                  <a:lnTo>
                    <a:pt x="40424" y="51485"/>
                  </a:lnTo>
                  <a:lnTo>
                    <a:pt x="40195" y="52146"/>
                  </a:lnTo>
                  <a:lnTo>
                    <a:pt x="39941" y="53009"/>
                  </a:lnTo>
                  <a:lnTo>
                    <a:pt x="39433" y="53009"/>
                  </a:lnTo>
                  <a:lnTo>
                    <a:pt x="39433" y="57404"/>
                  </a:lnTo>
                  <a:lnTo>
                    <a:pt x="37693" y="57404"/>
                  </a:lnTo>
                  <a:lnTo>
                    <a:pt x="37439" y="56997"/>
                  </a:lnTo>
                  <a:lnTo>
                    <a:pt x="37985" y="56997"/>
                  </a:lnTo>
                  <a:lnTo>
                    <a:pt x="38392" y="56705"/>
                  </a:lnTo>
                  <a:lnTo>
                    <a:pt x="39420" y="57365"/>
                  </a:lnTo>
                  <a:lnTo>
                    <a:pt x="39433" y="53009"/>
                  </a:lnTo>
                  <a:lnTo>
                    <a:pt x="39014" y="53009"/>
                  </a:lnTo>
                  <a:lnTo>
                    <a:pt x="38620" y="51777"/>
                  </a:lnTo>
                  <a:lnTo>
                    <a:pt x="38379" y="51422"/>
                  </a:lnTo>
                  <a:lnTo>
                    <a:pt x="38379" y="53594"/>
                  </a:lnTo>
                  <a:lnTo>
                    <a:pt x="38379" y="55181"/>
                  </a:lnTo>
                  <a:lnTo>
                    <a:pt x="38150" y="55892"/>
                  </a:lnTo>
                  <a:lnTo>
                    <a:pt x="37909" y="55892"/>
                  </a:lnTo>
                  <a:lnTo>
                    <a:pt x="37807" y="56324"/>
                  </a:lnTo>
                  <a:lnTo>
                    <a:pt x="38239" y="56603"/>
                  </a:lnTo>
                  <a:lnTo>
                    <a:pt x="37185" y="56603"/>
                  </a:lnTo>
                  <a:lnTo>
                    <a:pt x="36474" y="55460"/>
                  </a:lnTo>
                  <a:lnTo>
                    <a:pt x="36385" y="55257"/>
                  </a:lnTo>
                  <a:lnTo>
                    <a:pt x="36258" y="55219"/>
                  </a:lnTo>
                  <a:lnTo>
                    <a:pt x="36169" y="55003"/>
                  </a:lnTo>
                  <a:lnTo>
                    <a:pt x="36182" y="54406"/>
                  </a:lnTo>
                  <a:lnTo>
                    <a:pt x="36639" y="51955"/>
                  </a:lnTo>
                  <a:lnTo>
                    <a:pt x="36893" y="52146"/>
                  </a:lnTo>
                  <a:lnTo>
                    <a:pt x="37769" y="53009"/>
                  </a:lnTo>
                  <a:lnTo>
                    <a:pt x="38112" y="53378"/>
                  </a:lnTo>
                  <a:lnTo>
                    <a:pt x="38379" y="53594"/>
                  </a:lnTo>
                  <a:lnTo>
                    <a:pt x="38379" y="51422"/>
                  </a:lnTo>
                  <a:lnTo>
                    <a:pt x="37934" y="50761"/>
                  </a:lnTo>
                  <a:lnTo>
                    <a:pt x="37426" y="50279"/>
                  </a:lnTo>
                  <a:lnTo>
                    <a:pt x="36906" y="50279"/>
                  </a:lnTo>
                  <a:lnTo>
                    <a:pt x="36652" y="49453"/>
                  </a:lnTo>
                  <a:lnTo>
                    <a:pt x="36474" y="47675"/>
                  </a:lnTo>
                  <a:lnTo>
                    <a:pt x="36741" y="47574"/>
                  </a:lnTo>
                  <a:lnTo>
                    <a:pt x="37566" y="46736"/>
                  </a:lnTo>
                  <a:lnTo>
                    <a:pt x="37871" y="47269"/>
                  </a:lnTo>
                  <a:lnTo>
                    <a:pt x="39027" y="49047"/>
                  </a:lnTo>
                  <a:lnTo>
                    <a:pt x="39420" y="49047"/>
                  </a:lnTo>
                  <a:lnTo>
                    <a:pt x="39458" y="49504"/>
                  </a:lnTo>
                  <a:lnTo>
                    <a:pt x="39281" y="49618"/>
                  </a:lnTo>
                  <a:lnTo>
                    <a:pt x="39839" y="50368"/>
                  </a:lnTo>
                  <a:lnTo>
                    <a:pt x="40322" y="50990"/>
                  </a:lnTo>
                  <a:lnTo>
                    <a:pt x="40424" y="51485"/>
                  </a:lnTo>
                  <a:lnTo>
                    <a:pt x="40424" y="49466"/>
                  </a:lnTo>
                  <a:lnTo>
                    <a:pt x="40157" y="49047"/>
                  </a:lnTo>
                  <a:lnTo>
                    <a:pt x="40627" y="49047"/>
                  </a:lnTo>
                  <a:lnTo>
                    <a:pt x="41173" y="48780"/>
                  </a:lnTo>
                  <a:lnTo>
                    <a:pt x="41490" y="48361"/>
                  </a:lnTo>
                  <a:lnTo>
                    <a:pt x="41529" y="48209"/>
                  </a:lnTo>
                  <a:lnTo>
                    <a:pt x="41770" y="48399"/>
                  </a:lnTo>
                  <a:lnTo>
                    <a:pt x="41922" y="49034"/>
                  </a:lnTo>
                  <a:lnTo>
                    <a:pt x="42024" y="49504"/>
                  </a:lnTo>
                  <a:lnTo>
                    <a:pt x="42062" y="49682"/>
                  </a:lnTo>
                  <a:lnTo>
                    <a:pt x="43256" y="51041"/>
                  </a:lnTo>
                  <a:lnTo>
                    <a:pt x="43256" y="50126"/>
                  </a:lnTo>
                  <a:lnTo>
                    <a:pt x="42811" y="49682"/>
                  </a:lnTo>
                  <a:lnTo>
                    <a:pt x="42595" y="48564"/>
                  </a:lnTo>
                  <a:lnTo>
                    <a:pt x="43522" y="48564"/>
                  </a:lnTo>
                  <a:lnTo>
                    <a:pt x="44348" y="47625"/>
                  </a:lnTo>
                  <a:lnTo>
                    <a:pt x="44640" y="47294"/>
                  </a:lnTo>
                  <a:lnTo>
                    <a:pt x="44577" y="44945"/>
                  </a:lnTo>
                  <a:lnTo>
                    <a:pt x="44018" y="44424"/>
                  </a:lnTo>
                  <a:lnTo>
                    <a:pt x="43865" y="44424"/>
                  </a:lnTo>
                  <a:lnTo>
                    <a:pt x="44119" y="43802"/>
                  </a:lnTo>
                  <a:lnTo>
                    <a:pt x="45478" y="40640"/>
                  </a:lnTo>
                  <a:lnTo>
                    <a:pt x="43827" y="39535"/>
                  </a:lnTo>
                  <a:lnTo>
                    <a:pt x="43827" y="42722"/>
                  </a:lnTo>
                  <a:lnTo>
                    <a:pt x="43776" y="46748"/>
                  </a:lnTo>
                  <a:lnTo>
                    <a:pt x="43434" y="47294"/>
                  </a:lnTo>
                  <a:lnTo>
                    <a:pt x="41732" y="47294"/>
                  </a:lnTo>
                  <a:lnTo>
                    <a:pt x="41617" y="47015"/>
                  </a:lnTo>
                  <a:lnTo>
                    <a:pt x="41516" y="46748"/>
                  </a:lnTo>
                  <a:lnTo>
                    <a:pt x="43776" y="46748"/>
                  </a:lnTo>
                  <a:lnTo>
                    <a:pt x="43776" y="42824"/>
                  </a:lnTo>
                  <a:lnTo>
                    <a:pt x="43751" y="46570"/>
                  </a:lnTo>
                  <a:lnTo>
                    <a:pt x="41249" y="46570"/>
                  </a:lnTo>
                  <a:lnTo>
                    <a:pt x="41122" y="46291"/>
                  </a:lnTo>
                  <a:lnTo>
                    <a:pt x="40970" y="45872"/>
                  </a:lnTo>
                  <a:lnTo>
                    <a:pt x="40970" y="47853"/>
                  </a:lnTo>
                  <a:lnTo>
                    <a:pt x="40805" y="47853"/>
                  </a:lnTo>
                  <a:lnTo>
                    <a:pt x="40678" y="48171"/>
                  </a:lnTo>
                  <a:lnTo>
                    <a:pt x="39370" y="48171"/>
                  </a:lnTo>
                  <a:lnTo>
                    <a:pt x="38569" y="46761"/>
                  </a:lnTo>
                  <a:lnTo>
                    <a:pt x="38290" y="45986"/>
                  </a:lnTo>
                  <a:lnTo>
                    <a:pt x="38557" y="45720"/>
                  </a:lnTo>
                  <a:lnTo>
                    <a:pt x="38138" y="44767"/>
                  </a:lnTo>
                  <a:lnTo>
                    <a:pt x="39725" y="44767"/>
                  </a:lnTo>
                  <a:lnTo>
                    <a:pt x="39751" y="44551"/>
                  </a:lnTo>
                  <a:lnTo>
                    <a:pt x="39776" y="44945"/>
                  </a:lnTo>
                  <a:lnTo>
                    <a:pt x="39903" y="45377"/>
                  </a:lnTo>
                  <a:lnTo>
                    <a:pt x="39954" y="45580"/>
                  </a:lnTo>
                  <a:lnTo>
                    <a:pt x="40297" y="46291"/>
                  </a:lnTo>
                  <a:lnTo>
                    <a:pt x="40970" y="47853"/>
                  </a:lnTo>
                  <a:lnTo>
                    <a:pt x="40970" y="45872"/>
                  </a:lnTo>
                  <a:lnTo>
                    <a:pt x="40817" y="45377"/>
                  </a:lnTo>
                  <a:lnTo>
                    <a:pt x="40640" y="44945"/>
                  </a:lnTo>
                  <a:lnTo>
                    <a:pt x="40563" y="44767"/>
                  </a:lnTo>
                  <a:lnTo>
                    <a:pt x="40474" y="44538"/>
                  </a:lnTo>
                  <a:lnTo>
                    <a:pt x="39751" y="44538"/>
                  </a:lnTo>
                  <a:lnTo>
                    <a:pt x="40297" y="44030"/>
                  </a:lnTo>
                  <a:lnTo>
                    <a:pt x="40995" y="43357"/>
                  </a:lnTo>
                  <a:lnTo>
                    <a:pt x="41998" y="44030"/>
                  </a:lnTo>
                  <a:lnTo>
                    <a:pt x="42722" y="44551"/>
                  </a:lnTo>
                  <a:lnTo>
                    <a:pt x="42976" y="44577"/>
                  </a:lnTo>
                  <a:lnTo>
                    <a:pt x="43599" y="45173"/>
                  </a:lnTo>
                  <a:lnTo>
                    <a:pt x="43751" y="46570"/>
                  </a:lnTo>
                  <a:lnTo>
                    <a:pt x="43751" y="42875"/>
                  </a:lnTo>
                  <a:lnTo>
                    <a:pt x="43472" y="43408"/>
                  </a:lnTo>
                  <a:lnTo>
                    <a:pt x="43408" y="43624"/>
                  </a:lnTo>
                  <a:lnTo>
                    <a:pt x="43192" y="43738"/>
                  </a:lnTo>
                  <a:lnTo>
                    <a:pt x="42913" y="43624"/>
                  </a:lnTo>
                  <a:lnTo>
                    <a:pt x="41414" y="42951"/>
                  </a:lnTo>
                  <a:lnTo>
                    <a:pt x="41605" y="42760"/>
                  </a:lnTo>
                  <a:lnTo>
                    <a:pt x="40563" y="40233"/>
                  </a:lnTo>
                  <a:lnTo>
                    <a:pt x="40474" y="40055"/>
                  </a:lnTo>
                  <a:lnTo>
                    <a:pt x="40474" y="39395"/>
                  </a:lnTo>
                  <a:lnTo>
                    <a:pt x="40271" y="39204"/>
                  </a:lnTo>
                  <a:lnTo>
                    <a:pt x="40182" y="42392"/>
                  </a:lnTo>
                  <a:lnTo>
                    <a:pt x="39649" y="43561"/>
                  </a:lnTo>
                  <a:lnTo>
                    <a:pt x="39039" y="44030"/>
                  </a:lnTo>
                  <a:lnTo>
                    <a:pt x="38569" y="43561"/>
                  </a:lnTo>
                  <a:lnTo>
                    <a:pt x="38392" y="42951"/>
                  </a:lnTo>
                  <a:lnTo>
                    <a:pt x="38366" y="42735"/>
                  </a:lnTo>
                  <a:lnTo>
                    <a:pt x="38366" y="44450"/>
                  </a:lnTo>
                  <a:lnTo>
                    <a:pt x="38011" y="44475"/>
                  </a:lnTo>
                  <a:lnTo>
                    <a:pt x="37884" y="44145"/>
                  </a:lnTo>
                  <a:lnTo>
                    <a:pt x="38366" y="44450"/>
                  </a:lnTo>
                  <a:lnTo>
                    <a:pt x="38366" y="42735"/>
                  </a:lnTo>
                  <a:lnTo>
                    <a:pt x="38277" y="41935"/>
                  </a:lnTo>
                  <a:lnTo>
                    <a:pt x="38176" y="40081"/>
                  </a:lnTo>
                  <a:lnTo>
                    <a:pt x="38125" y="39903"/>
                  </a:lnTo>
                  <a:lnTo>
                    <a:pt x="38087" y="39281"/>
                  </a:lnTo>
                  <a:lnTo>
                    <a:pt x="39230" y="39281"/>
                  </a:lnTo>
                  <a:lnTo>
                    <a:pt x="39624" y="40081"/>
                  </a:lnTo>
                  <a:lnTo>
                    <a:pt x="39700" y="40284"/>
                  </a:lnTo>
                  <a:lnTo>
                    <a:pt x="39738" y="41427"/>
                  </a:lnTo>
                  <a:lnTo>
                    <a:pt x="40182" y="42392"/>
                  </a:lnTo>
                  <a:lnTo>
                    <a:pt x="40182" y="39230"/>
                  </a:lnTo>
                  <a:lnTo>
                    <a:pt x="39789" y="38582"/>
                  </a:lnTo>
                  <a:lnTo>
                    <a:pt x="38900" y="38582"/>
                  </a:lnTo>
                  <a:lnTo>
                    <a:pt x="39052" y="38925"/>
                  </a:lnTo>
                  <a:lnTo>
                    <a:pt x="38074" y="38925"/>
                  </a:lnTo>
                  <a:lnTo>
                    <a:pt x="38061" y="38392"/>
                  </a:lnTo>
                  <a:lnTo>
                    <a:pt x="38658" y="38138"/>
                  </a:lnTo>
                  <a:lnTo>
                    <a:pt x="38963" y="38138"/>
                  </a:lnTo>
                  <a:lnTo>
                    <a:pt x="39052" y="37896"/>
                  </a:lnTo>
                  <a:lnTo>
                    <a:pt x="40627" y="38633"/>
                  </a:lnTo>
                  <a:lnTo>
                    <a:pt x="42392" y="39509"/>
                  </a:lnTo>
                  <a:lnTo>
                    <a:pt x="43307" y="41211"/>
                  </a:lnTo>
                  <a:lnTo>
                    <a:pt x="43675" y="41859"/>
                  </a:lnTo>
                  <a:lnTo>
                    <a:pt x="43827" y="42722"/>
                  </a:lnTo>
                  <a:lnTo>
                    <a:pt x="43827" y="39535"/>
                  </a:lnTo>
                  <a:lnTo>
                    <a:pt x="42672" y="38747"/>
                  </a:lnTo>
                  <a:lnTo>
                    <a:pt x="43510" y="38747"/>
                  </a:lnTo>
                  <a:lnTo>
                    <a:pt x="43827" y="38227"/>
                  </a:lnTo>
                  <a:lnTo>
                    <a:pt x="43853" y="38087"/>
                  </a:lnTo>
                  <a:lnTo>
                    <a:pt x="43929" y="36944"/>
                  </a:lnTo>
                  <a:lnTo>
                    <a:pt x="43789" y="36258"/>
                  </a:lnTo>
                  <a:lnTo>
                    <a:pt x="43764" y="36118"/>
                  </a:lnTo>
                  <a:lnTo>
                    <a:pt x="43345" y="35318"/>
                  </a:lnTo>
                  <a:lnTo>
                    <a:pt x="43268" y="35179"/>
                  </a:lnTo>
                  <a:lnTo>
                    <a:pt x="43141" y="35318"/>
                  </a:lnTo>
                  <a:lnTo>
                    <a:pt x="43053" y="37503"/>
                  </a:lnTo>
                  <a:lnTo>
                    <a:pt x="42938" y="38087"/>
                  </a:lnTo>
                  <a:lnTo>
                    <a:pt x="40957" y="37045"/>
                  </a:lnTo>
                  <a:lnTo>
                    <a:pt x="40957" y="37846"/>
                  </a:lnTo>
                  <a:lnTo>
                    <a:pt x="39408" y="37185"/>
                  </a:lnTo>
                  <a:lnTo>
                    <a:pt x="39230" y="37096"/>
                  </a:lnTo>
                  <a:lnTo>
                    <a:pt x="39204" y="36487"/>
                  </a:lnTo>
                  <a:lnTo>
                    <a:pt x="40551" y="37503"/>
                  </a:lnTo>
                  <a:lnTo>
                    <a:pt x="40957" y="37846"/>
                  </a:lnTo>
                  <a:lnTo>
                    <a:pt x="40957" y="37045"/>
                  </a:lnTo>
                  <a:lnTo>
                    <a:pt x="40779" y="36944"/>
                  </a:lnTo>
                  <a:lnTo>
                    <a:pt x="39027" y="35318"/>
                  </a:lnTo>
                  <a:lnTo>
                    <a:pt x="38938" y="35090"/>
                  </a:lnTo>
                  <a:lnTo>
                    <a:pt x="38849" y="34810"/>
                  </a:lnTo>
                  <a:lnTo>
                    <a:pt x="38366" y="34328"/>
                  </a:lnTo>
                  <a:lnTo>
                    <a:pt x="37833" y="33489"/>
                  </a:lnTo>
                  <a:lnTo>
                    <a:pt x="40614" y="33489"/>
                  </a:lnTo>
                  <a:lnTo>
                    <a:pt x="40754" y="33578"/>
                  </a:lnTo>
                  <a:lnTo>
                    <a:pt x="42938" y="34582"/>
                  </a:lnTo>
                  <a:lnTo>
                    <a:pt x="42024" y="32854"/>
                  </a:lnTo>
                  <a:lnTo>
                    <a:pt x="41643" y="32854"/>
                  </a:lnTo>
                  <a:lnTo>
                    <a:pt x="42113" y="32486"/>
                  </a:lnTo>
                  <a:lnTo>
                    <a:pt x="42278" y="32194"/>
                  </a:lnTo>
                  <a:lnTo>
                    <a:pt x="42760" y="31356"/>
                  </a:lnTo>
                  <a:lnTo>
                    <a:pt x="41808" y="30010"/>
                  </a:lnTo>
                  <a:lnTo>
                    <a:pt x="44056" y="30010"/>
                  </a:lnTo>
                  <a:lnTo>
                    <a:pt x="44107" y="29756"/>
                  </a:lnTo>
                  <a:lnTo>
                    <a:pt x="44221" y="29197"/>
                  </a:lnTo>
                  <a:lnTo>
                    <a:pt x="44297" y="28829"/>
                  </a:lnTo>
                  <a:lnTo>
                    <a:pt x="43141" y="28829"/>
                  </a:lnTo>
                  <a:lnTo>
                    <a:pt x="43205" y="29616"/>
                  </a:lnTo>
                  <a:lnTo>
                    <a:pt x="41770" y="29616"/>
                  </a:lnTo>
                  <a:lnTo>
                    <a:pt x="41567" y="29514"/>
                  </a:lnTo>
                  <a:lnTo>
                    <a:pt x="41567" y="32194"/>
                  </a:lnTo>
                  <a:lnTo>
                    <a:pt x="40030" y="32194"/>
                  </a:lnTo>
                  <a:lnTo>
                    <a:pt x="38633" y="31356"/>
                  </a:lnTo>
                  <a:lnTo>
                    <a:pt x="38506" y="31356"/>
                  </a:lnTo>
                  <a:lnTo>
                    <a:pt x="37960" y="31127"/>
                  </a:lnTo>
                  <a:lnTo>
                    <a:pt x="38100" y="31115"/>
                  </a:lnTo>
                  <a:lnTo>
                    <a:pt x="40208" y="29730"/>
                  </a:lnTo>
                  <a:lnTo>
                    <a:pt x="40779" y="30010"/>
                  </a:lnTo>
                  <a:lnTo>
                    <a:pt x="41008" y="30010"/>
                  </a:lnTo>
                  <a:lnTo>
                    <a:pt x="41363" y="31115"/>
                  </a:lnTo>
                  <a:lnTo>
                    <a:pt x="41440" y="31356"/>
                  </a:lnTo>
                  <a:lnTo>
                    <a:pt x="41554" y="31838"/>
                  </a:lnTo>
                  <a:lnTo>
                    <a:pt x="41567" y="32194"/>
                  </a:lnTo>
                  <a:lnTo>
                    <a:pt x="41567" y="29514"/>
                  </a:lnTo>
                  <a:lnTo>
                    <a:pt x="40297" y="28829"/>
                  </a:lnTo>
                  <a:lnTo>
                    <a:pt x="39370" y="28829"/>
                  </a:lnTo>
                  <a:lnTo>
                    <a:pt x="39636" y="29197"/>
                  </a:lnTo>
                  <a:lnTo>
                    <a:pt x="39992" y="29616"/>
                  </a:lnTo>
                  <a:lnTo>
                    <a:pt x="40119" y="29679"/>
                  </a:lnTo>
                  <a:lnTo>
                    <a:pt x="38671" y="29679"/>
                  </a:lnTo>
                  <a:lnTo>
                    <a:pt x="37871" y="30391"/>
                  </a:lnTo>
                  <a:lnTo>
                    <a:pt x="37731" y="30441"/>
                  </a:lnTo>
                  <a:lnTo>
                    <a:pt x="37769" y="30060"/>
                  </a:lnTo>
                  <a:lnTo>
                    <a:pt x="37541" y="28930"/>
                  </a:lnTo>
                  <a:lnTo>
                    <a:pt x="37452" y="28486"/>
                  </a:lnTo>
                  <a:lnTo>
                    <a:pt x="37388" y="28219"/>
                  </a:lnTo>
                  <a:lnTo>
                    <a:pt x="37515" y="28308"/>
                  </a:lnTo>
                  <a:lnTo>
                    <a:pt x="37490" y="28473"/>
                  </a:lnTo>
                  <a:lnTo>
                    <a:pt x="38239" y="28473"/>
                  </a:lnTo>
                  <a:lnTo>
                    <a:pt x="38747" y="28130"/>
                  </a:lnTo>
                  <a:lnTo>
                    <a:pt x="39103" y="28473"/>
                  </a:lnTo>
                  <a:lnTo>
                    <a:pt x="40043" y="28473"/>
                  </a:lnTo>
                  <a:lnTo>
                    <a:pt x="39878" y="28257"/>
                  </a:lnTo>
                  <a:lnTo>
                    <a:pt x="40551" y="28257"/>
                  </a:lnTo>
                  <a:lnTo>
                    <a:pt x="40830" y="27724"/>
                  </a:lnTo>
                  <a:lnTo>
                    <a:pt x="39585" y="27724"/>
                  </a:lnTo>
                  <a:lnTo>
                    <a:pt x="39712" y="27546"/>
                  </a:lnTo>
                  <a:lnTo>
                    <a:pt x="40182" y="27279"/>
                  </a:lnTo>
                  <a:lnTo>
                    <a:pt x="41008" y="27393"/>
                  </a:lnTo>
                  <a:lnTo>
                    <a:pt x="42481" y="27546"/>
                  </a:lnTo>
                  <a:lnTo>
                    <a:pt x="42951" y="28473"/>
                  </a:lnTo>
                  <a:lnTo>
                    <a:pt x="44488" y="28473"/>
                  </a:lnTo>
                  <a:lnTo>
                    <a:pt x="43459" y="27178"/>
                  </a:lnTo>
                  <a:lnTo>
                    <a:pt x="42811" y="26377"/>
                  </a:lnTo>
                  <a:lnTo>
                    <a:pt x="41452" y="26543"/>
                  </a:lnTo>
                  <a:lnTo>
                    <a:pt x="41948" y="25590"/>
                  </a:lnTo>
                  <a:lnTo>
                    <a:pt x="42532" y="24968"/>
                  </a:lnTo>
                  <a:lnTo>
                    <a:pt x="44386" y="22631"/>
                  </a:lnTo>
                  <a:lnTo>
                    <a:pt x="43192" y="21691"/>
                  </a:lnTo>
                  <a:lnTo>
                    <a:pt x="43192" y="22161"/>
                  </a:lnTo>
                  <a:lnTo>
                    <a:pt x="41833" y="24472"/>
                  </a:lnTo>
                  <a:lnTo>
                    <a:pt x="40855" y="23495"/>
                  </a:lnTo>
                  <a:lnTo>
                    <a:pt x="40855" y="25311"/>
                  </a:lnTo>
                  <a:lnTo>
                    <a:pt x="40424" y="26657"/>
                  </a:lnTo>
                  <a:lnTo>
                    <a:pt x="39814" y="26720"/>
                  </a:lnTo>
                  <a:lnTo>
                    <a:pt x="39039" y="27025"/>
                  </a:lnTo>
                  <a:lnTo>
                    <a:pt x="38811" y="26733"/>
                  </a:lnTo>
                  <a:lnTo>
                    <a:pt x="38696" y="26339"/>
                  </a:lnTo>
                  <a:lnTo>
                    <a:pt x="38696" y="27838"/>
                  </a:lnTo>
                  <a:lnTo>
                    <a:pt x="38696" y="28130"/>
                  </a:lnTo>
                  <a:lnTo>
                    <a:pt x="38417" y="28130"/>
                  </a:lnTo>
                  <a:lnTo>
                    <a:pt x="38569" y="28003"/>
                  </a:lnTo>
                  <a:lnTo>
                    <a:pt x="38696" y="27838"/>
                  </a:lnTo>
                  <a:lnTo>
                    <a:pt x="38696" y="26339"/>
                  </a:lnTo>
                  <a:lnTo>
                    <a:pt x="37998" y="23914"/>
                  </a:lnTo>
                  <a:lnTo>
                    <a:pt x="37998" y="24384"/>
                  </a:lnTo>
                  <a:lnTo>
                    <a:pt x="37985" y="27203"/>
                  </a:lnTo>
                  <a:lnTo>
                    <a:pt x="37769" y="27635"/>
                  </a:lnTo>
                  <a:lnTo>
                    <a:pt x="36969" y="26835"/>
                  </a:lnTo>
                  <a:lnTo>
                    <a:pt x="36969" y="30213"/>
                  </a:lnTo>
                  <a:lnTo>
                    <a:pt x="36817" y="30480"/>
                  </a:lnTo>
                  <a:lnTo>
                    <a:pt x="35737" y="30480"/>
                  </a:lnTo>
                  <a:lnTo>
                    <a:pt x="35572" y="30213"/>
                  </a:lnTo>
                  <a:lnTo>
                    <a:pt x="35483" y="30060"/>
                  </a:lnTo>
                  <a:lnTo>
                    <a:pt x="35166" y="29654"/>
                  </a:lnTo>
                  <a:lnTo>
                    <a:pt x="35102" y="29425"/>
                  </a:lnTo>
                  <a:lnTo>
                    <a:pt x="34747" y="29070"/>
                  </a:lnTo>
                  <a:lnTo>
                    <a:pt x="34975" y="29108"/>
                  </a:lnTo>
                  <a:lnTo>
                    <a:pt x="34772" y="28486"/>
                  </a:lnTo>
                  <a:lnTo>
                    <a:pt x="35369" y="28486"/>
                  </a:lnTo>
                  <a:lnTo>
                    <a:pt x="34518" y="28282"/>
                  </a:lnTo>
                  <a:lnTo>
                    <a:pt x="34417" y="27813"/>
                  </a:lnTo>
                  <a:lnTo>
                    <a:pt x="34213" y="27266"/>
                  </a:lnTo>
                  <a:lnTo>
                    <a:pt x="34124" y="27063"/>
                  </a:lnTo>
                  <a:lnTo>
                    <a:pt x="34061" y="26809"/>
                  </a:lnTo>
                  <a:lnTo>
                    <a:pt x="33934" y="26593"/>
                  </a:lnTo>
                  <a:lnTo>
                    <a:pt x="34074" y="26593"/>
                  </a:lnTo>
                  <a:lnTo>
                    <a:pt x="34112" y="25336"/>
                  </a:lnTo>
                  <a:lnTo>
                    <a:pt x="34937" y="26365"/>
                  </a:lnTo>
                  <a:lnTo>
                    <a:pt x="34086" y="26365"/>
                  </a:lnTo>
                  <a:lnTo>
                    <a:pt x="34074" y="26593"/>
                  </a:lnTo>
                  <a:lnTo>
                    <a:pt x="35128" y="26593"/>
                  </a:lnTo>
                  <a:lnTo>
                    <a:pt x="36576" y="28206"/>
                  </a:lnTo>
                  <a:lnTo>
                    <a:pt x="36931" y="30060"/>
                  </a:lnTo>
                  <a:lnTo>
                    <a:pt x="36969" y="30213"/>
                  </a:lnTo>
                  <a:lnTo>
                    <a:pt x="36969" y="26835"/>
                  </a:lnTo>
                  <a:lnTo>
                    <a:pt x="36398" y="26263"/>
                  </a:lnTo>
                  <a:lnTo>
                    <a:pt x="35953" y="24384"/>
                  </a:lnTo>
                  <a:lnTo>
                    <a:pt x="35572" y="23914"/>
                  </a:lnTo>
                  <a:lnTo>
                    <a:pt x="35572" y="25844"/>
                  </a:lnTo>
                  <a:lnTo>
                    <a:pt x="34709" y="24739"/>
                  </a:lnTo>
                  <a:lnTo>
                    <a:pt x="34594" y="24599"/>
                  </a:lnTo>
                  <a:lnTo>
                    <a:pt x="33375" y="24599"/>
                  </a:lnTo>
                  <a:lnTo>
                    <a:pt x="33375" y="24739"/>
                  </a:lnTo>
                  <a:lnTo>
                    <a:pt x="33655" y="24739"/>
                  </a:lnTo>
                  <a:lnTo>
                    <a:pt x="34112" y="25323"/>
                  </a:lnTo>
                  <a:lnTo>
                    <a:pt x="33743" y="25323"/>
                  </a:lnTo>
                  <a:lnTo>
                    <a:pt x="33743" y="28079"/>
                  </a:lnTo>
                  <a:lnTo>
                    <a:pt x="32562" y="27774"/>
                  </a:lnTo>
                  <a:lnTo>
                    <a:pt x="31419" y="27266"/>
                  </a:lnTo>
                  <a:lnTo>
                    <a:pt x="32905" y="27266"/>
                  </a:lnTo>
                  <a:lnTo>
                    <a:pt x="33375" y="27266"/>
                  </a:lnTo>
                  <a:lnTo>
                    <a:pt x="33743" y="28079"/>
                  </a:lnTo>
                  <a:lnTo>
                    <a:pt x="33743" y="25323"/>
                  </a:lnTo>
                  <a:lnTo>
                    <a:pt x="33413" y="25323"/>
                  </a:lnTo>
                  <a:lnTo>
                    <a:pt x="33261" y="25069"/>
                  </a:lnTo>
                  <a:lnTo>
                    <a:pt x="32473" y="25069"/>
                  </a:lnTo>
                  <a:lnTo>
                    <a:pt x="32804" y="26263"/>
                  </a:lnTo>
                  <a:lnTo>
                    <a:pt x="32854" y="26847"/>
                  </a:lnTo>
                  <a:lnTo>
                    <a:pt x="31000" y="26847"/>
                  </a:lnTo>
                  <a:lnTo>
                    <a:pt x="30899" y="25590"/>
                  </a:lnTo>
                  <a:lnTo>
                    <a:pt x="31089" y="25069"/>
                  </a:lnTo>
                  <a:lnTo>
                    <a:pt x="32473" y="25069"/>
                  </a:lnTo>
                  <a:lnTo>
                    <a:pt x="32410" y="24828"/>
                  </a:lnTo>
                  <a:lnTo>
                    <a:pt x="31102" y="24828"/>
                  </a:lnTo>
                  <a:lnTo>
                    <a:pt x="30670" y="24409"/>
                  </a:lnTo>
                  <a:lnTo>
                    <a:pt x="30480" y="24066"/>
                  </a:lnTo>
                  <a:lnTo>
                    <a:pt x="30480" y="27076"/>
                  </a:lnTo>
                  <a:lnTo>
                    <a:pt x="30441" y="26873"/>
                  </a:lnTo>
                  <a:lnTo>
                    <a:pt x="30480" y="27076"/>
                  </a:lnTo>
                  <a:lnTo>
                    <a:pt x="30480" y="24066"/>
                  </a:lnTo>
                  <a:lnTo>
                    <a:pt x="30314" y="23761"/>
                  </a:lnTo>
                  <a:lnTo>
                    <a:pt x="29997" y="23279"/>
                  </a:lnTo>
                  <a:lnTo>
                    <a:pt x="29705" y="23279"/>
                  </a:lnTo>
                  <a:lnTo>
                    <a:pt x="29705" y="26517"/>
                  </a:lnTo>
                  <a:lnTo>
                    <a:pt x="29565" y="26847"/>
                  </a:lnTo>
                  <a:lnTo>
                    <a:pt x="28892" y="26250"/>
                  </a:lnTo>
                  <a:lnTo>
                    <a:pt x="28397" y="25895"/>
                  </a:lnTo>
                  <a:lnTo>
                    <a:pt x="28003" y="25374"/>
                  </a:lnTo>
                  <a:lnTo>
                    <a:pt x="27647" y="24879"/>
                  </a:lnTo>
                  <a:lnTo>
                    <a:pt x="27774" y="23723"/>
                  </a:lnTo>
                  <a:lnTo>
                    <a:pt x="27190" y="23723"/>
                  </a:lnTo>
                  <a:lnTo>
                    <a:pt x="27190" y="23583"/>
                  </a:lnTo>
                  <a:lnTo>
                    <a:pt x="27139" y="23177"/>
                  </a:lnTo>
                  <a:lnTo>
                    <a:pt x="27419" y="23177"/>
                  </a:lnTo>
                  <a:lnTo>
                    <a:pt x="28092" y="23482"/>
                  </a:lnTo>
                  <a:lnTo>
                    <a:pt x="28676" y="23710"/>
                  </a:lnTo>
                  <a:lnTo>
                    <a:pt x="29032" y="24688"/>
                  </a:lnTo>
                  <a:lnTo>
                    <a:pt x="29083" y="24828"/>
                  </a:lnTo>
                  <a:lnTo>
                    <a:pt x="29451" y="24828"/>
                  </a:lnTo>
                  <a:lnTo>
                    <a:pt x="29565" y="25374"/>
                  </a:lnTo>
                  <a:lnTo>
                    <a:pt x="29679" y="25895"/>
                  </a:lnTo>
                  <a:lnTo>
                    <a:pt x="29705" y="26517"/>
                  </a:lnTo>
                  <a:lnTo>
                    <a:pt x="29705" y="23279"/>
                  </a:lnTo>
                  <a:lnTo>
                    <a:pt x="29552" y="23279"/>
                  </a:lnTo>
                  <a:lnTo>
                    <a:pt x="29552" y="21780"/>
                  </a:lnTo>
                  <a:lnTo>
                    <a:pt x="31102" y="22948"/>
                  </a:lnTo>
                  <a:lnTo>
                    <a:pt x="32372" y="24688"/>
                  </a:lnTo>
                  <a:lnTo>
                    <a:pt x="32410" y="24828"/>
                  </a:lnTo>
                  <a:lnTo>
                    <a:pt x="33108" y="24828"/>
                  </a:lnTo>
                  <a:lnTo>
                    <a:pt x="32092" y="23279"/>
                  </a:lnTo>
                  <a:lnTo>
                    <a:pt x="31305" y="21869"/>
                  </a:lnTo>
                  <a:lnTo>
                    <a:pt x="32092" y="21869"/>
                  </a:lnTo>
                  <a:lnTo>
                    <a:pt x="32448" y="21501"/>
                  </a:lnTo>
                  <a:lnTo>
                    <a:pt x="32473" y="21704"/>
                  </a:lnTo>
                  <a:lnTo>
                    <a:pt x="32931" y="22466"/>
                  </a:lnTo>
                  <a:lnTo>
                    <a:pt x="33489" y="23583"/>
                  </a:lnTo>
                  <a:lnTo>
                    <a:pt x="33959" y="24384"/>
                  </a:lnTo>
                  <a:lnTo>
                    <a:pt x="34569" y="24384"/>
                  </a:lnTo>
                  <a:lnTo>
                    <a:pt x="34531" y="23863"/>
                  </a:lnTo>
                  <a:lnTo>
                    <a:pt x="35483" y="24942"/>
                  </a:lnTo>
                  <a:lnTo>
                    <a:pt x="35572" y="25844"/>
                  </a:lnTo>
                  <a:lnTo>
                    <a:pt x="35572" y="23914"/>
                  </a:lnTo>
                  <a:lnTo>
                    <a:pt x="34925" y="23114"/>
                  </a:lnTo>
                  <a:lnTo>
                    <a:pt x="35306" y="23583"/>
                  </a:lnTo>
                  <a:lnTo>
                    <a:pt x="35496" y="23583"/>
                  </a:lnTo>
                  <a:lnTo>
                    <a:pt x="37045" y="24091"/>
                  </a:lnTo>
                  <a:lnTo>
                    <a:pt x="37084" y="26111"/>
                  </a:lnTo>
                  <a:lnTo>
                    <a:pt x="37973" y="27051"/>
                  </a:lnTo>
                  <a:lnTo>
                    <a:pt x="37985" y="27203"/>
                  </a:lnTo>
                  <a:lnTo>
                    <a:pt x="37985" y="24384"/>
                  </a:lnTo>
                  <a:lnTo>
                    <a:pt x="37998" y="23914"/>
                  </a:lnTo>
                  <a:lnTo>
                    <a:pt x="37960" y="23774"/>
                  </a:lnTo>
                  <a:lnTo>
                    <a:pt x="37896" y="23583"/>
                  </a:lnTo>
                  <a:lnTo>
                    <a:pt x="37820" y="22644"/>
                  </a:lnTo>
                  <a:lnTo>
                    <a:pt x="37452" y="21158"/>
                  </a:lnTo>
                  <a:lnTo>
                    <a:pt x="37363" y="20815"/>
                  </a:lnTo>
                  <a:lnTo>
                    <a:pt x="38239" y="20815"/>
                  </a:lnTo>
                  <a:lnTo>
                    <a:pt x="38087" y="20662"/>
                  </a:lnTo>
                  <a:lnTo>
                    <a:pt x="37325" y="20662"/>
                  </a:lnTo>
                  <a:lnTo>
                    <a:pt x="37147" y="20662"/>
                  </a:lnTo>
                  <a:lnTo>
                    <a:pt x="37033" y="23088"/>
                  </a:lnTo>
                  <a:lnTo>
                    <a:pt x="37033" y="23304"/>
                  </a:lnTo>
                  <a:lnTo>
                    <a:pt x="36499" y="23114"/>
                  </a:lnTo>
                  <a:lnTo>
                    <a:pt x="37033" y="23088"/>
                  </a:lnTo>
                  <a:lnTo>
                    <a:pt x="37033" y="20662"/>
                  </a:lnTo>
                  <a:lnTo>
                    <a:pt x="37172" y="20497"/>
                  </a:lnTo>
                  <a:lnTo>
                    <a:pt x="37769" y="20459"/>
                  </a:lnTo>
                  <a:lnTo>
                    <a:pt x="37973" y="20027"/>
                  </a:lnTo>
                  <a:lnTo>
                    <a:pt x="38036" y="19761"/>
                  </a:lnTo>
                  <a:lnTo>
                    <a:pt x="38100" y="20015"/>
                  </a:lnTo>
                  <a:lnTo>
                    <a:pt x="38392" y="21158"/>
                  </a:lnTo>
                  <a:lnTo>
                    <a:pt x="37452" y="21158"/>
                  </a:lnTo>
                  <a:lnTo>
                    <a:pt x="38760" y="22644"/>
                  </a:lnTo>
                  <a:lnTo>
                    <a:pt x="39027" y="23634"/>
                  </a:lnTo>
                  <a:lnTo>
                    <a:pt x="40855" y="25311"/>
                  </a:lnTo>
                  <a:lnTo>
                    <a:pt x="40855" y="23495"/>
                  </a:lnTo>
                  <a:lnTo>
                    <a:pt x="39687" y="22313"/>
                  </a:lnTo>
                  <a:lnTo>
                    <a:pt x="39408" y="22047"/>
                  </a:lnTo>
                  <a:lnTo>
                    <a:pt x="38620" y="18580"/>
                  </a:lnTo>
                  <a:lnTo>
                    <a:pt x="38544" y="18262"/>
                  </a:lnTo>
                  <a:lnTo>
                    <a:pt x="38773" y="18580"/>
                  </a:lnTo>
                  <a:lnTo>
                    <a:pt x="40030" y="20358"/>
                  </a:lnTo>
                  <a:lnTo>
                    <a:pt x="43192" y="22161"/>
                  </a:lnTo>
                  <a:lnTo>
                    <a:pt x="43192" y="21691"/>
                  </a:lnTo>
                  <a:lnTo>
                    <a:pt x="41084" y="20015"/>
                  </a:lnTo>
                  <a:lnTo>
                    <a:pt x="39395" y="18034"/>
                  </a:lnTo>
                  <a:lnTo>
                    <a:pt x="38747" y="18034"/>
                  </a:lnTo>
                  <a:lnTo>
                    <a:pt x="38519" y="18199"/>
                  </a:lnTo>
                  <a:lnTo>
                    <a:pt x="38493" y="18034"/>
                  </a:lnTo>
                  <a:lnTo>
                    <a:pt x="38239" y="18034"/>
                  </a:lnTo>
                  <a:lnTo>
                    <a:pt x="38303" y="17513"/>
                  </a:lnTo>
                  <a:lnTo>
                    <a:pt x="37871" y="17348"/>
                  </a:lnTo>
                  <a:lnTo>
                    <a:pt x="38303" y="16954"/>
                  </a:lnTo>
                  <a:lnTo>
                    <a:pt x="38303" y="16535"/>
                  </a:lnTo>
                  <a:lnTo>
                    <a:pt x="38214" y="14681"/>
                  </a:lnTo>
                  <a:lnTo>
                    <a:pt x="37388" y="13271"/>
                  </a:lnTo>
                  <a:lnTo>
                    <a:pt x="36207" y="11125"/>
                  </a:lnTo>
                  <a:lnTo>
                    <a:pt x="35852" y="10820"/>
                  </a:lnTo>
                  <a:lnTo>
                    <a:pt x="34658" y="10820"/>
                  </a:lnTo>
                  <a:lnTo>
                    <a:pt x="35394" y="11544"/>
                  </a:lnTo>
                  <a:lnTo>
                    <a:pt x="36080" y="12471"/>
                  </a:lnTo>
                  <a:lnTo>
                    <a:pt x="36779" y="13538"/>
                  </a:lnTo>
                  <a:lnTo>
                    <a:pt x="36969" y="14681"/>
                  </a:lnTo>
                  <a:lnTo>
                    <a:pt x="37553" y="15760"/>
                  </a:lnTo>
                  <a:lnTo>
                    <a:pt x="37452" y="16535"/>
                  </a:lnTo>
                  <a:lnTo>
                    <a:pt x="37134" y="16535"/>
                  </a:lnTo>
                  <a:lnTo>
                    <a:pt x="37134" y="18745"/>
                  </a:lnTo>
                  <a:lnTo>
                    <a:pt x="37134" y="19697"/>
                  </a:lnTo>
                  <a:lnTo>
                    <a:pt x="37007" y="19697"/>
                  </a:lnTo>
                  <a:lnTo>
                    <a:pt x="36741" y="19392"/>
                  </a:lnTo>
                  <a:lnTo>
                    <a:pt x="35128" y="16802"/>
                  </a:lnTo>
                  <a:lnTo>
                    <a:pt x="35737" y="17106"/>
                  </a:lnTo>
                  <a:lnTo>
                    <a:pt x="36969" y="18580"/>
                  </a:lnTo>
                  <a:lnTo>
                    <a:pt x="37134" y="18745"/>
                  </a:lnTo>
                  <a:lnTo>
                    <a:pt x="37134" y="16535"/>
                  </a:lnTo>
                  <a:lnTo>
                    <a:pt x="34975" y="15214"/>
                  </a:lnTo>
                  <a:lnTo>
                    <a:pt x="34404" y="13538"/>
                  </a:lnTo>
                  <a:lnTo>
                    <a:pt x="34467" y="10655"/>
                  </a:lnTo>
                  <a:lnTo>
                    <a:pt x="33655" y="10655"/>
                  </a:lnTo>
                  <a:lnTo>
                    <a:pt x="33553" y="11544"/>
                  </a:lnTo>
                  <a:lnTo>
                    <a:pt x="33451" y="13538"/>
                  </a:lnTo>
                  <a:lnTo>
                    <a:pt x="33794" y="14490"/>
                  </a:lnTo>
                  <a:lnTo>
                    <a:pt x="33362" y="14490"/>
                  </a:lnTo>
                  <a:lnTo>
                    <a:pt x="33464" y="15125"/>
                  </a:lnTo>
                  <a:lnTo>
                    <a:pt x="33553" y="15417"/>
                  </a:lnTo>
                  <a:lnTo>
                    <a:pt x="33578" y="15544"/>
                  </a:lnTo>
                  <a:lnTo>
                    <a:pt x="32169" y="14681"/>
                  </a:lnTo>
                  <a:lnTo>
                    <a:pt x="31546" y="14681"/>
                  </a:lnTo>
                  <a:lnTo>
                    <a:pt x="31267" y="13728"/>
                  </a:lnTo>
                  <a:lnTo>
                    <a:pt x="31140" y="13309"/>
                  </a:lnTo>
                  <a:lnTo>
                    <a:pt x="29806" y="11899"/>
                  </a:lnTo>
                  <a:lnTo>
                    <a:pt x="28854" y="10934"/>
                  </a:lnTo>
                  <a:lnTo>
                    <a:pt x="28498" y="10934"/>
                  </a:lnTo>
                  <a:lnTo>
                    <a:pt x="27698" y="10934"/>
                  </a:lnTo>
                  <a:lnTo>
                    <a:pt x="27825" y="11074"/>
                  </a:lnTo>
                  <a:lnTo>
                    <a:pt x="28651" y="11899"/>
                  </a:lnTo>
                  <a:lnTo>
                    <a:pt x="29210" y="12382"/>
                  </a:lnTo>
                  <a:lnTo>
                    <a:pt x="30314" y="13728"/>
                  </a:lnTo>
                  <a:lnTo>
                    <a:pt x="31000" y="15328"/>
                  </a:lnTo>
                  <a:lnTo>
                    <a:pt x="31724" y="15328"/>
                  </a:lnTo>
                  <a:lnTo>
                    <a:pt x="33921" y="16598"/>
                  </a:lnTo>
                  <a:lnTo>
                    <a:pt x="33985" y="16802"/>
                  </a:lnTo>
                  <a:lnTo>
                    <a:pt x="35013" y="18580"/>
                  </a:lnTo>
                  <a:lnTo>
                    <a:pt x="35102" y="18745"/>
                  </a:lnTo>
                  <a:lnTo>
                    <a:pt x="35598" y="19316"/>
                  </a:lnTo>
                  <a:lnTo>
                    <a:pt x="35737" y="19558"/>
                  </a:lnTo>
                  <a:lnTo>
                    <a:pt x="36715" y="22580"/>
                  </a:lnTo>
                  <a:lnTo>
                    <a:pt x="34785" y="21564"/>
                  </a:lnTo>
                  <a:lnTo>
                    <a:pt x="34442" y="20942"/>
                  </a:lnTo>
                  <a:lnTo>
                    <a:pt x="34442" y="23710"/>
                  </a:lnTo>
                  <a:lnTo>
                    <a:pt x="34302" y="23583"/>
                  </a:lnTo>
                  <a:lnTo>
                    <a:pt x="34124" y="23114"/>
                  </a:lnTo>
                  <a:lnTo>
                    <a:pt x="34417" y="23583"/>
                  </a:lnTo>
                  <a:lnTo>
                    <a:pt x="34442" y="23710"/>
                  </a:lnTo>
                  <a:lnTo>
                    <a:pt x="34442" y="20942"/>
                  </a:lnTo>
                  <a:lnTo>
                    <a:pt x="33832" y="19812"/>
                  </a:lnTo>
                  <a:lnTo>
                    <a:pt x="33769" y="19367"/>
                  </a:lnTo>
                  <a:lnTo>
                    <a:pt x="33756" y="21475"/>
                  </a:lnTo>
                  <a:lnTo>
                    <a:pt x="33223" y="21005"/>
                  </a:lnTo>
                  <a:lnTo>
                    <a:pt x="33058" y="21005"/>
                  </a:lnTo>
                  <a:lnTo>
                    <a:pt x="32931" y="21005"/>
                  </a:lnTo>
                  <a:lnTo>
                    <a:pt x="33058" y="20866"/>
                  </a:lnTo>
                  <a:lnTo>
                    <a:pt x="33235" y="20866"/>
                  </a:lnTo>
                  <a:lnTo>
                    <a:pt x="33185" y="20523"/>
                  </a:lnTo>
                  <a:lnTo>
                    <a:pt x="33756" y="21475"/>
                  </a:lnTo>
                  <a:lnTo>
                    <a:pt x="33756" y="19278"/>
                  </a:lnTo>
                  <a:lnTo>
                    <a:pt x="33566" y="17843"/>
                  </a:lnTo>
                  <a:lnTo>
                    <a:pt x="32804" y="17843"/>
                  </a:lnTo>
                  <a:lnTo>
                    <a:pt x="32969" y="19367"/>
                  </a:lnTo>
                  <a:lnTo>
                    <a:pt x="32766" y="18986"/>
                  </a:lnTo>
                  <a:lnTo>
                    <a:pt x="32308" y="17907"/>
                  </a:lnTo>
                  <a:lnTo>
                    <a:pt x="32308" y="20866"/>
                  </a:lnTo>
                  <a:lnTo>
                    <a:pt x="32143" y="20866"/>
                  </a:lnTo>
                  <a:lnTo>
                    <a:pt x="31762" y="21183"/>
                  </a:lnTo>
                  <a:lnTo>
                    <a:pt x="30022" y="20866"/>
                  </a:lnTo>
                  <a:lnTo>
                    <a:pt x="29464" y="20345"/>
                  </a:lnTo>
                  <a:lnTo>
                    <a:pt x="29502" y="19735"/>
                  </a:lnTo>
                  <a:lnTo>
                    <a:pt x="28752" y="17983"/>
                  </a:lnTo>
                  <a:lnTo>
                    <a:pt x="28752" y="21285"/>
                  </a:lnTo>
                  <a:lnTo>
                    <a:pt x="28689" y="21628"/>
                  </a:lnTo>
                  <a:lnTo>
                    <a:pt x="28689" y="22555"/>
                  </a:lnTo>
                  <a:lnTo>
                    <a:pt x="28689" y="22885"/>
                  </a:lnTo>
                  <a:lnTo>
                    <a:pt x="27101" y="22885"/>
                  </a:lnTo>
                  <a:lnTo>
                    <a:pt x="27101" y="22682"/>
                  </a:lnTo>
                  <a:lnTo>
                    <a:pt x="28587" y="22682"/>
                  </a:lnTo>
                  <a:lnTo>
                    <a:pt x="28257" y="22555"/>
                  </a:lnTo>
                  <a:lnTo>
                    <a:pt x="28689" y="22555"/>
                  </a:lnTo>
                  <a:lnTo>
                    <a:pt x="28689" y="21628"/>
                  </a:lnTo>
                  <a:lnTo>
                    <a:pt x="28549" y="22364"/>
                  </a:lnTo>
                  <a:lnTo>
                    <a:pt x="27774" y="22364"/>
                  </a:lnTo>
                  <a:lnTo>
                    <a:pt x="27559" y="22275"/>
                  </a:lnTo>
                  <a:lnTo>
                    <a:pt x="26911" y="22275"/>
                  </a:lnTo>
                  <a:lnTo>
                    <a:pt x="26758" y="21971"/>
                  </a:lnTo>
                  <a:lnTo>
                    <a:pt x="26758" y="23583"/>
                  </a:lnTo>
                  <a:lnTo>
                    <a:pt x="26733" y="24892"/>
                  </a:lnTo>
                  <a:lnTo>
                    <a:pt x="26644" y="25285"/>
                  </a:lnTo>
                  <a:lnTo>
                    <a:pt x="26441" y="25285"/>
                  </a:lnTo>
                  <a:lnTo>
                    <a:pt x="26504" y="24993"/>
                  </a:lnTo>
                  <a:lnTo>
                    <a:pt x="26708" y="24993"/>
                  </a:lnTo>
                  <a:lnTo>
                    <a:pt x="26733" y="23685"/>
                  </a:lnTo>
                  <a:lnTo>
                    <a:pt x="26631" y="24091"/>
                  </a:lnTo>
                  <a:lnTo>
                    <a:pt x="26555" y="24447"/>
                  </a:lnTo>
                  <a:lnTo>
                    <a:pt x="26466" y="24765"/>
                  </a:lnTo>
                  <a:lnTo>
                    <a:pt x="25882" y="24460"/>
                  </a:lnTo>
                  <a:lnTo>
                    <a:pt x="25438" y="23583"/>
                  </a:lnTo>
                  <a:lnTo>
                    <a:pt x="25273" y="23444"/>
                  </a:lnTo>
                  <a:lnTo>
                    <a:pt x="25273" y="24993"/>
                  </a:lnTo>
                  <a:lnTo>
                    <a:pt x="25184" y="27673"/>
                  </a:lnTo>
                  <a:lnTo>
                    <a:pt x="24955" y="27673"/>
                  </a:lnTo>
                  <a:lnTo>
                    <a:pt x="24384" y="27990"/>
                  </a:lnTo>
                  <a:lnTo>
                    <a:pt x="22199" y="25933"/>
                  </a:lnTo>
                  <a:lnTo>
                    <a:pt x="21920" y="25577"/>
                  </a:lnTo>
                  <a:lnTo>
                    <a:pt x="21488" y="24993"/>
                  </a:lnTo>
                  <a:lnTo>
                    <a:pt x="21374" y="24561"/>
                  </a:lnTo>
                  <a:lnTo>
                    <a:pt x="21551" y="24079"/>
                  </a:lnTo>
                  <a:lnTo>
                    <a:pt x="21361" y="23850"/>
                  </a:lnTo>
                  <a:lnTo>
                    <a:pt x="23304" y="23850"/>
                  </a:lnTo>
                  <a:lnTo>
                    <a:pt x="25171" y="24841"/>
                  </a:lnTo>
                  <a:lnTo>
                    <a:pt x="25273" y="24993"/>
                  </a:lnTo>
                  <a:lnTo>
                    <a:pt x="25273" y="23444"/>
                  </a:lnTo>
                  <a:lnTo>
                    <a:pt x="24244" y="22529"/>
                  </a:lnTo>
                  <a:lnTo>
                    <a:pt x="24244" y="23596"/>
                  </a:lnTo>
                  <a:lnTo>
                    <a:pt x="22987" y="22936"/>
                  </a:lnTo>
                  <a:lnTo>
                    <a:pt x="22987" y="23672"/>
                  </a:lnTo>
                  <a:lnTo>
                    <a:pt x="21285" y="23672"/>
                  </a:lnTo>
                  <a:lnTo>
                    <a:pt x="21285" y="26263"/>
                  </a:lnTo>
                  <a:lnTo>
                    <a:pt x="20497" y="26263"/>
                  </a:lnTo>
                  <a:lnTo>
                    <a:pt x="20675" y="26174"/>
                  </a:lnTo>
                  <a:lnTo>
                    <a:pt x="20751" y="25984"/>
                  </a:lnTo>
                  <a:lnTo>
                    <a:pt x="21196" y="25984"/>
                  </a:lnTo>
                  <a:lnTo>
                    <a:pt x="21285" y="26263"/>
                  </a:lnTo>
                  <a:lnTo>
                    <a:pt x="21285" y="23672"/>
                  </a:lnTo>
                  <a:lnTo>
                    <a:pt x="20662" y="22961"/>
                  </a:lnTo>
                  <a:lnTo>
                    <a:pt x="20815" y="21945"/>
                  </a:lnTo>
                  <a:lnTo>
                    <a:pt x="20878" y="21450"/>
                  </a:lnTo>
                  <a:lnTo>
                    <a:pt x="22199" y="23253"/>
                  </a:lnTo>
                  <a:lnTo>
                    <a:pt x="22987" y="23672"/>
                  </a:lnTo>
                  <a:lnTo>
                    <a:pt x="22987" y="22936"/>
                  </a:lnTo>
                  <a:lnTo>
                    <a:pt x="22860" y="22860"/>
                  </a:lnTo>
                  <a:lnTo>
                    <a:pt x="22085" y="21780"/>
                  </a:lnTo>
                  <a:lnTo>
                    <a:pt x="22796" y="21475"/>
                  </a:lnTo>
                  <a:lnTo>
                    <a:pt x="23101" y="21082"/>
                  </a:lnTo>
                  <a:lnTo>
                    <a:pt x="23126" y="22466"/>
                  </a:lnTo>
                  <a:lnTo>
                    <a:pt x="24244" y="23596"/>
                  </a:lnTo>
                  <a:lnTo>
                    <a:pt x="24244" y="22529"/>
                  </a:lnTo>
                  <a:lnTo>
                    <a:pt x="23901" y="22225"/>
                  </a:lnTo>
                  <a:lnTo>
                    <a:pt x="23901" y="20434"/>
                  </a:lnTo>
                  <a:lnTo>
                    <a:pt x="23609" y="20434"/>
                  </a:lnTo>
                  <a:lnTo>
                    <a:pt x="23914" y="20053"/>
                  </a:lnTo>
                  <a:lnTo>
                    <a:pt x="24066" y="20053"/>
                  </a:lnTo>
                  <a:lnTo>
                    <a:pt x="24003" y="20434"/>
                  </a:lnTo>
                  <a:lnTo>
                    <a:pt x="24866" y="20434"/>
                  </a:lnTo>
                  <a:lnTo>
                    <a:pt x="24942" y="20866"/>
                  </a:lnTo>
                  <a:lnTo>
                    <a:pt x="25006" y="21285"/>
                  </a:lnTo>
                  <a:lnTo>
                    <a:pt x="25387" y="21755"/>
                  </a:lnTo>
                  <a:lnTo>
                    <a:pt x="25666" y="22225"/>
                  </a:lnTo>
                  <a:lnTo>
                    <a:pt x="25844" y="22466"/>
                  </a:lnTo>
                  <a:lnTo>
                    <a:pt x="26758" y="23583"/>
                  </a:lnTo>
                  <a:lnTo>
                    <a:pt x="26758" y="21971"/>
                  </a:lnTo>
                  <a:lnTo>
                    <a:pt x="26225" y="20904"/>
                  </a:lnTo>
                  <a:lnTo>
                    <a:pt x="25679" y="20904"/>
                  </a:lnTo>
                  <a:lnTo>
                    <a:pt x="25768" y="20167"/>
                  </a:lnTo>
                  <a:lnTo>
                    <a:pt x="26225" y="19672"/>
                  </a:lnTo>
                  <a:lnTo>
                    <a:pt x="25844" y="19672"/>
                  </a:lnTo>
                  <a:lnTo>
                    <a:pt x="25882" y="19418"/>
                  </a:lnTo>
                  <a:lnTo>
                    <a:pt x="26619" y="19418"/>
                  </a:lnTo>
                  <a:lnTo>
                    <a:pt x="26708" y="17729"/>
                  </a:lnTo>
                  <a:lnTo>
                    <a:pt x="27228" y="17297"/>
                  </a:lnTo>
                  <a:lnTo>
                    <a:pt x="27000" y="16802"/>
                  </a:lnTo>
                  <a:lnTo>
                    <a:pt x="27190" y="17132"/>
                  </a:lnTo>
                  <a:lnTo>
                    <a:pt x="27266" y="17335"/>
                  </a:lnTo>
                  <a:lnTo>
                    <a:pt x="27952" y="19710"/>
                  </a:lnTo>
                  <a:lnTo>
                    <a:pt x="28003" y="19900"/>
                  </a:lnTo>
                  <a:lnTo>
                    <a:pt x="28092" y="20180"/>
                  </a:lnTo>
                  <a:lnTo>
                    <a:pt x="28740" y="20751"/>
                  </a:lnTo>
                  <a:lnTo>
                    <a:pt x="28752" y="21285"/>
                  </a:lnTo>
                  <a:lnTo>
                    <a:pt x="28752" y="17983"/>
                  </a:lnTo>
                  <a:lnTo>
                    <a:pt x="28689" y="17830"/>
                  </a:lnTo>
                  <a:lnTo>
                    <a:pt x="27838" y="16675"/>
                  </a:lnTo>
                  <a:lnTo>
                    <a:pt x="27813" y="16497"/>
                  </a:lnTo>
                  <a:lnTo>
                    <a:pt x="27711" y="15849"/>
                  </a:lnTo>
                  <a:lnTo>
                    <a:pt x="27584" y="15570"/>
                  </a:lnTo>
                  <a:lnTo>
                    <a:pt x="27546" y="15341"/>
                  </a:lnTo>
                  <a:lnTo>
                    <a:pt x="27546" y="15100"/>
                  </a:lnTo>
                  <a:lnTo>
                    <a:pt x="28282" y="15100"/>
                  </a:lnTo>
                  <a:lnTo>
                    <a:pt x="28308" y="15290"/>
                  </a:lnTo>
                  <a:lnTo>
                    <a:pt x="27901" y="15290"/>
                  </a:lnTo>
                  <a:lnTo>
                    <a:pt x="28219" y="15570"/>
                  </a:lnTo>
                  <a:lnTo>
                    <a:pt x="28346" y="15684"/>
                  </a:lnTo>
                  <a:lnTo>
                    <a:pt x="28994" y="16179"/>
                  </a:lnTo>
                  <a:lnTo>
                    <a:pt x="29819" y="16497"/>
                  </a:lnTo>
                  <a:lnTo>
                    <a:pt x="31381" y="17907"/>
                  </a:lnTo>
                  <a:lnTo>
                    <a:pt x="32004" y="18707"/>
                  </a:lnTo>
                  <a:lnTo>
                    <a:pt x="32194" y="18986"/>
                  </a:lnTo>
                  <a:lnTo>
                    <a:pt x="32308" y="20866"/>
                  </a:lnTo>
                  <a:lnTo>
                    <a:pt x="32308" y="17907"/>
                  </a:lnTo>
                  <a:lnTo>
                    <a:pt x="32143" y="17513"/>
                  </a:lnTo>
                  <a:lnTo>
                    <a:pt x="31076" y="16357"/>
                  </a:lnTo>
                  <a:lnTo>
                    <a:pt x="31483" y="16357"/>
                  </a:lnTo>
                  <a:lnTo>
                    <a:pt x="31915" y="15925"/>
                  </a:lnTo>
                  <a:lnTo>
                    <a:pt x="31851" y="15697"/>
                  </a:lnTo>
                  <a:lnTo>
                    <a:pt x="30276" y="15697"/>
                  </a:lnTo>
                  <a:lnTo>
                    <a:pt x="29857" y="14986"/>
                  </a:lnTo>
                  <a:lnTo>
                    <a:pt x="29578" y="14452"/>
                  </a:lnTo>
                  <a:lnTo>
                    <a:pt x="28956" y="13309"/>
                  </a:lnTo>
                  <a:lnTo>
                    <a:pt x="28816" y="12763"/>
                  </a:lnTo>
                  <a:lnTo>
                    <a:pt x="28727" y="12382"/>
                  </a:lnTo>
                  <a:lnTo>
                    <a:pt x="28625" y="11899"/>
                  </a:lnTo>
                  <a:lnTo>
                    <a:pt x="27825" y="11074"/>
                  </a:lnTo>
                  <a:lnTo>
                    <a:pt x="27940" y="12382"/>
                  </a:lnTo>
                  <a:lnTo>
                    <a:pt x="28003" y="12763"/>
                  </a:lnTo>
                  <a:lnTo>
                    <a:pt x="28117" y="13728"/>
                  </a:lnTo>
                  <a:lnTo>
                    <a:pt x="28206" y="14452"/>
                  </a:lnTo>
                  <a:lnTo>
                    <a:pt x="28219" y="14579"/>
                  </a:lnTo>
                  <a:lnTo>
                    <a:pt x="28041" y="14465"/>
                  </a:lnTo>
                  <a:lnTo>
                    <a:pt x="27736" y="14465"/>
                  </a:lnTo>
                  <a:lnTo>
                    <a:pt x="27139" y="11747"/>
                  </a:lnTo>
                  <a:lnTo>
                    <a:pt x="25184" y="10261"/>
                  </a:lnTo>
                  <a:lnTo>
                    <a:pt x="23177" y="8826"/>
                  </a:lnTo>
                  <a:lnTo>
                    <a:pt x="22898" y="8864"/>
                  </a:lnTo>
                  <a:lnTo>
                    <a:pt x="22796" y="9067"/>
                  </a:lnTo>
                  <a:lnTo>
                    <a:pt x="22669" y="9258"/>
                  </a:lnTo>
                  <a:lnTo>
                    <a:pt x="22720" y="9525"/>
                  </a:lnTo>
                  <a:lnTo>
                    <a:pt x="22860" y="9626"/>
                  </a:lnTo>
                  <a:lnTo>
                    <a:pt x="24574" y="10769"/>
                  </a:lnTo>
                  <a:lnTo>
                    <a:pt x="26314" y="12153"/>
                  </a:lnTo>
                  <a:lnTo>
                    <a:pt x="26924" y="14465"/>
                  </a:lnTo>
                  <a:lnTo>
                    <a:pt x="26352" y="14465"/>
                  </a:lnTo>
                  <a:lnTo>
                    <a:pt x="26314" y="14757"/>
                  </a:lnTo>
                  <a:lnTo>
                    <a:pt x="26466" y="15100"/>
                  </a:lnTo>
                  <a:lnTo>
                    <a:pt x="25844" y="15278"/>
                  </a:lnTo>
                  <a:lnTo>
                    <a:pt x="25590" y="15367"/>
                  </a:lnTo>
                  <a:lnTo>
                    <a:pt x="25450" y="15367"/>
                  </a:lnTo>
                  <a:lnTo>
                    <a:pt x="25387" y="15227"/>
                  </a:lnTo>
                  <a:lnTo>
                    <a:pt x="25006" y="14986"/>
                  </a:lnTo>
                  <a:lnTo>
                    <a:pt x="24117" y="13728"/>
                  </a:lnTo>
                  <a:lnTo>
                    <a:pt x="23914" y="12153"/>
                  </a:lnTo>
                  <a:lnTo>
                    <a:pt x="23444" y="10464"/>
                  </a:lnTo>
                  <a:lnTo>
                    <a:pt x="23215" y="10287"/>
                  </a:lnTo>
                  <a:lnTo>
                    <a:pt x="22796" y="10401"/>
                  </a:lnTo>
                  <a:lnTo>
                    <a:pt x="22669" y="10629"/>
                  </a:lnTo>
                  <a:lnTo>
                    <a:pt x="22669" y="10858"/>
                  </a:lnTo>
                  <a:lnTo>
                    <a:pt x="23266" y="12534"/>
                  </a:lnTo>
                  <a:lnTo>
                    <a:pt x="23317" y="13830"/>
                  </a:lnTo>
                  <a:lnTo>
                    <a:pt x="22593" y="13830"/>
                  </a:lnTo>
                  <a:lnTo>
                    <a:pt x="23964" y="15379"/>
                  </a:lnTo>
                  <a:lnTo>
                    <a:pt x="24968" y="16014"/>
                  </a:lnTo>
                  <a:lnTo>
                    <a:pt x="25412" y="16408"/>
                  </a:lnTo>
                  <a:lnTo>
                    <a:pt x="25552" y="16370"/>
                  </a:lnTo>
                  <a:lnTo>
                    <a:pt x="26238" y="16776"/>
                  </a:lnTo>
                  <a:lnTo>
                    <a:pt x="25933" y="16243"/>
                  </a:lnTo>
                  <a:lnTo>
                    <a:pt x="26314" y="16116"/>
                  </a:lnTo>
                  <a:lnTo>
                    <a:pt x="26746" y="15798"/>
                  </a:lnTo>
                  <a:lnTo>
                    <a:pt x="26670" y="16268"/>
                  </a:lnTo>
                  <a:lnTo>
                    <a:pt x="26504" y="16802"/>
                  </a:lnTo>
                  <a:lnTo>
                    <a:pt x="25692" y="17691"/>
                  </a:lnTo>
                  <a:lnTo>
                    <a:pt x="25234" y="18846"/>
                  </a:lnTo>
                  <a:lnTo>
                    <a:pt x="24968" y="19558"/>
                  </a:lnTo>
                  <a:lnTo>
                    <a:pt x="24053" y="19126"/>
                  </a:lnTo>
                  <a:lnTo>
                    <a:pt x="24104" y="18897"/>
                  </a:lnTo>
                  <a:lnTo>
                    <a:pt x="23558" y="17945"/>
                  </a:lnTo>
                  <a:lnTo>
                    <a:pt x="23088" y="17094"/>
                  </a:lnTo>
                  <a:lnTo>
                    <a:pt x="23088" y="19646"/>
                  </a:lnTo>
                  <a:lnTo>
                    <a:pt x="22974" y="20053"/>
                  </a:lnTo>
                  <a:lnTo>
                    <a:pt x="22199" y="20764"/>
                  </a:lnTo>
                  <a:lnTo>
                    <a:pt x="21615" y="21043"/>
                  </a:lnTo>
                  <a:lnTo>
                    <a:pt x="21488" y="20929"/>
                  </a:lnTo>
                  <a:lnTo>
                    <a:pt x="21183" y="20497"/>
                  </a:lnTo>
                  <a:lnTo>
                    <a:pt x="21031" y="20497"/>
                  </a:lnTo>
                  <a:lnTo>
                    <a:pt x="20231" y="19748"/>
                  </a:lnTo>
                  <a:lnTo>
                    <a:pt x="20231" y="24993"/>
                  </a:lnTo>
                  <a:lnTo>
                    <a:pt x="20218" y="25184"/>
                  </a:lnTo>
                  <a:lnTo>
                    <a:pt x="20193" y="25831"/>
                  </a:lnTo>
                  <a:lnTo>
                    <a:pt x="19316" y="25501"/>
                  </a:lnTo>
                  <a:lnTo>
                    <a:pt x="17932" y="24752"/>
                  </a:lnTo>
                  <a:lnTo>
                    <a:pt x="17602" y="23660"/>
                  </a:lnTo>
                  <a:lnTo>
                    <a:pt x="17780" y="22948"/>
                  </a:lnTo>
                  <a:lnTo>
                    <a:pt x="18961" y="22834"/>
                  </a:lnTo>
                  <a:lnTo>
                    <a:pt x="19354" y="21831"/>
                  </a:lnTo>
                  <a:lnTo>
                    <a:pt x="19494" y="22352"/>
                  </a:lnTo>
                  <a:lnTo>
                    <a:pt x="19850" y="22923"/>
                  </a:lnTo>
                  <a:lnTo>
                    <a:pt x="19786" y="24993"/>
                  </a:lnTo>
                  <a:lnTo>
                    <a:pt x="20231" y="24993"/>
                  </a:lnTo>
                  <a:lnTo>
                    <a:pt x="20231" y="19748"/>
                  </a:lnTo>
                  <a:lnTo>
                    <a:pt x="20129" y="20980"/>
                  </a:lnTo>
                  <a:lnTo>
                    <a:pt x="20116" y="21132"/>
                  </a:lnTo>
                  <a:lnTo>
                    <a:pt x="20040" y="21424"/>
                  </a:lnTo>
                  <a:lnTo>
                    <a:pt x="19951" y="20891"/>
                  </a:lnTo>
                  <a:lnTo>
                    <a:pt x="20129" y="20980"/>
                  </a:lnTo>
                  <a:lnTo>
                    <a:pt x="20129" y="19646"/>
                  </a:lnTo>
                  <a:lnTo>
                    <a:pt x="19812" y="19342"/>
                  </a:lnTo>
                  <a:lnTo>
                    <a:pt x="19608" y="17945"/>
                  </a:lnTo>
                  <a:lnTo>
                    <a:pt x="19532" y="17411"/>
                  </a:lnTo>
                  <a:lnTo>
                    <a:pt x="19138" y="16268"/>
                  </a:lnTo>
                  <a:lnTo>
                    <a:pt x="19024" y="15951"/>
                  </a:lnTo>
                  <a:lnTo>
                    <a:pt x="18973" y="15798"/>
                  </a:lnTo>
                  <a:lnTo>
                    <a:pt x="18897" y="15621"/>
                  </a:lnTo>
                  <a:lnTo>
                    <a:pt x="18897" y="20281"/>
                  </a:lnTo>
                  <a:lnTo>
                    <a:pt x="18897" y="21107"/>
                  </a:lnTo>
                  <a:lnTo>
                    <a:pt x="18491" y="21805"/>
                  </a:lnTo>
                  <a:lnTo>
                    <a:pt x="17805" y="22136"/>
                  </a:lnTo>
                  <a:lnTo>
                    <a:pt x="17653" y="21805"/>
                  </a:lnTo>
                  <a:lnTo>
                    <a:pt x="17449" y="21678"/>
                  </a:lnTo>
                  <a:lnTo>
                    <a:pt x="17246" y="21742"/>
                  </a:lnTo>
                  <a:lnTo>
                    <a:pt x="17043" y="21767"/>
                  </a:lnTo>
                  <a:lnTo>
                    <a:pt x="16903" y="21996"/>
                  </a:lnTo>
                  <a:lnTo>
                    <a:pt x="16979" y="22225"/>
                  </a:lnTo>
                  <a:lnTo>
                    <a:pt x="15913" y="21082"/>
                  </a:lnTo>
                  <a:lnTo>
                    <a:pt x="15748" y="18859"/>
                  </a:lnTo>
                  <a:lnTo>
                    <a:pt x="16560" y="18021"/>
                  </a:lnTo>
                  <a:lnTo>
                    <a:pt x="16624" y="17183"/>
                  </a:lnTo>
                  <a:lnTo>
                    <a:pt x="17360" y="16827"/>
                  </a:lnTo>
                  <a:lnTo>
                    <a:pt x="17805" y="16611"/>
                  </a:lnTo>
                  <a:lnTo>
                    <a:pt x="17856" y="17233"/>
                  </a:lnTo>
                  <a:lnTo>
                    <a:pt x="18376" y="18313"/>
                  </a:lnTo>
                  <a:lnTo>
                    <a:pt x="18707" y="19519"/>
                  </a:lnTo>
                  <a:lnTo>
                    <a:pt x="18897" y="20281"/>
                  </a:lnTo>
                  <a:lnTo>
                    <a:pt x="18897" y="15621"/>
                  </a:lnTo>
                  <a:lnTo>
                    <a:pt x="18364" y="15532"/>
                  </a:lnTo>
                  <a:lnTo>
                    <a:pt x="18199" y="15532"/>
                  </a:lnTo>
                  <a:lnTo>
                    <a:pt x="18148" y="14287"/>
                  </a:lnTo>
                  <a:lnTo>
                    <a:pt x="18427" y="13589"/>
                  </a:lnTo>
                  <a:lnTo>
                    <a:pt x="18580" y="13042"/>
                  </a:lnTo>
                  <a:lnTo>
                    <a:pt x="19481" y="14211"/>
                  </a:lnTo>
                  <a:lnTo>
                    <a:pt x="19621" y="14211"/>
                  </a:lnTo>
                  <a:lnTo>
                    <a:pt x="19926" y="14681"/>
                  </a:lnTo>
                  <a:lnTo>
                    <a:pt x="21793" y="16268"/>
                  </a:lnTo>
                  <a:lnTo>
                    <a:pt x="22148" y="16979"/>
                  </a:lnTo>
                  <a:lnTo>
                    <a:pt x="22199" y="17665"/>
                  </a:lnTo>
                  <a:lnTo>
                    <a:pt x="22301" y="19418"/>
                  </a:lnTo>
                  <a:lnTo>
                    <a:pt x="22529" y="19418"/>
                  </a:lnTo>
                  <a:lnTo>
                    <a:pt x="23088" y="19646"/>
                  </a:lnTo>
                  <a:lnTo>
                    <a:pt x="23088" y="17094"/>
                  </a:lnTo>
                  <a:lnTo>
                    <a:pt x="22961" y="16852"/>
                  </a:lnTo>
                  <a:lnTo>
                    <a:pt x="22961" y="18605"/>
                  </a:lnTo>
                  <a:lnTo>
                    <a:pt x="22847" y="18364"/>
                  </a:lnTo>
                  <a:lnTo>
                    <a:pt x="22961" y="18605"/>
                  </a:lnTo>
                  <a:lnTo>
                    <a:pt x="22961" y="16852"/>
                  </a:lnTo>
                  <a:lnTo>
                    <a:pt x="22809" y="16573"/>
                  </a:lnTo>
                  <a:lnTo>
                    <a:pt x="22783" y="15227"/>
                  </a:lnTo>
                  <a:lnTo>
                    <a:pt x="22631" y="14351"/>
                  </a:lnTo>
                  <a:lnTo>
                    <a:pt x="22580" y="14084"/>
                  </a:lnTo>
                  <a:lnTo>
                    <a:pt x="22593" y="13119"/>
                  </a:lnTo>
                  <a:lnTo>
                    <a:pt x="22326" y="11925"/>
                  </a:lnTo>
                  <a:lnTo>
                    <a:pt x="22250" y="11569"/>
                  </a:lnTo>
                  <a:lnTo>
                    <a:pt x="22148" y="11125"/>
                  </a:lnTo>
                  <a:lnTo>
                    <a:pt x="21920" y="10845"/>
                  </a:lnTo>
                  <a:lnTo>
                    <a:pt x="21920" y="15316"/>
                  </a:lnTo>
                  <a:lnTo>
                    <a:pt x="21539" y="14960"/>
                  </a:lnTo>
                  <a:lnTo>
                    <a:pt x="21856" y="14960"/>
                  </a:lnTo>
                  <a:lnTo>
                    <a:pt x="21907" y="15227"/>
                  </a:lnTo>
                  <a:lnTo>
                    <a:pt x="21920" y="10845"/>
                  </a:lnTo>
                  <a:lnTo>
                    <a:pt x="20955" y="9664"/>
                  </a:lnTo>
                  <a:lnTo>
                    <a:pt x="20167" y="9017"/>
                  </a:lnTo>
                  <a:lnTo>
                    <a:pt x="18897" y="9017"/>
                  </a:lnTo>
                  <a:lnTo>
                    <a:pt x="20307" y="10160"/>
                  </a:lnTo>
                  <a:lnTo>
                    <a:pt x="21501" y="11569"/>
                  </a:lnTo>
                  <a:lnTo>
                    <a:pt x="21780" y="13119"/>
                  </a:lnTo>
                  <a:lnTo>
                    <a:pt x="21793" y="13766"/>
                  </a:lnTo>
                  <a:lnTo>
                    <a:pt x="21717" y="13944"/>
                  </a:lnTo>
                  <a:lnTo>
                    <a:pt x="21602" y="14211"/>
                  </a:lnTo>
                  <a:lnTo>
                    <a:pt x="21272" y="14211"/>
                  </a:lnTo>
                  <a:lnTo>
                    <a:pt x="19913" y="13119"/>
                  </a:lnTo>
                  <a:lnTo>
                    <a:pt x="19354" y="12306"/>
                  </a:lnTo>
                  <a:lnTo>
                    <a:pt x="19088" y="11899"/>
                  </a:lnTo>
                  <a:lnTo>
                    <a:pt x="18808" y="11899"/>
                  </a:lnTo>
                  <a:lnTo>
                    <a:pt x="18516" y="11569"/>
                  </a:lnTo>
                  <a:lnTo>
                    <a:pt x="18554" y="9664"/>
                  </a:lnTo>
                  <a:lnTo>
                    <a:pt x="18008" y="9664"/>
                  </a:lnTo>
                  <a:lnTo>
                    <a:pt x="18021" y="9067"/>
                  </a:lnTo>
                  <a:lnTo>
                    <a:pt x="17995" y="12280"/>
                  </a:lnTo>
                  <a:lnTo>
                    <a:pt x="17640" y="12966"/>
                  </a:lnTo>
                  <a:lnTo>
                    <a:pt x="17360" y="12217"/>
                  </a:lnTo>
                  <a:lnTo>
                    <a:pt x="17360" y="15697"/>
                  </a:lnTo>
                  <a:lnTo>
                    <a:pt x="16116" y="16446"/>
                  </a:lnTo>
                  <a:lnTo>
                    <a:pt x="15468" y="16827"/>
                  </a:lnTo>
                  <a:lnTo>
                    <a:pt x="14897" y="16827"/>
                  </a:lnTo>
                  <a:lnTo>
                    <a:pt x="14135" y="16268"/>
                  </a:lnTo>
                  <a:lnTo>
                    <a:pt x="14058" y="16027"/>
                  </a:lnTo>
                  <a:lnTo>
                    <a:pt x="13982" y="15786"/>
                  </a:lnTo>
                  <a:lnTo>
                    <a:pt x="14071" y="15532"/>
                  </a:lnTo>
                  <a:lnTo>
                    <a:pt x="13957" y="15290"/>
                  </a:lnTo>
                  <a:lnTo>
                    <a:pt x="14592" y="12763"/>
                  </a:lnTo>
                  <a:lnTo>
                    <a:pt x="14655" y="12026"/>
                  </a:lnTo>
                  <a:lnTo>
                    <a:pt x="15481" y="12026"/>
                  </a:lnTo>
                  <a:lnTo>
                    <a:pt x="15646" y="11518"/>
                  </a:lnTo>
                  <a:lnTo>
                    <a:pt x="15951" y="11671"/>
                  </a:lnTo>
                  <a:lnTo>
                    <a:pt x="16294" y="11671"/>
                  </a:lnTo>
                  <a:lnTo>
                    <a:pt x="16840" y="13360"/>
                  </a:lnTo>
                  <a:lnTo>
                    <a:pt x="17068" y="14389"/>
                  </a:lnTo>
                  <a:lnTo>
                    <a:pt x="17170" y="14833"/>
                  </a:lnTo>
                  <a:lnTo>
                    <a:pt x="17272" y="15290"/>
                  </a:lnTo>
                  <a:lnTo>
                    <a:pt x="17360" y="15697"/>
                  </a:lnTo>
                  <a:lnTo>
                    <a:pt x="17360" y="12217"/>
                  </a:lnTo>
                  <a:lnTo>
                    <a:pt x="17157" y="11671"/>
                  </a:lnTo>
                  <a:lnTo>
                    <a:pt x="17741" y="11379"/>
                  </a:lnTo>
                  <a:lnTo>
                    <a:pt x="17741" y="11925"/>
                  </a:lnTo>
                  <a:lnTo>
                    <a:pt x="17995" y="12280"/>
                  </a:lnTo>
                  <a:lnTo>
                    <a:pt x="17995" y="9118"/>
                  </a:lnTo>
                  <a:lnTo>
                    <a:pt x="16662" y="11163"/>
                  </a:lnTo>
                  <a:lnTo>
                    <a:pt x="15811" y="10680"/>
                  </a:lnTo>
                  <a:lnTo>
                    <a:pt x="15392" y="9067"/>
                  </a:lnTo>
                  <a:lnTo>
                    <a:pt x="18021" y="9067"/>
                  </a:lnTo>
                  <a:lnTo>
                    <a:pt x="19304" y="8851"/>
                  </a:lnTo>
                  <a:lnTo>
                    <a:pt x="19392" y="8636"/>
                  </a:lnTo>
                  <a:lnTo>
                    <a:pt x="19710" y="8636"/>
                  </a:lnTo>
                  <a:lnTo>
                    <a:pt x="19481" y="8458"/>
                  </a:lnTo>
                  <a:lnTo>
                    <a:pt x="20002" y="7340"/>
                  </a:lnTo>
                  <a:lnTo>
                    <a:pt x="19354" y="6273"/>
                  </a:lnTo>
                  <a:lnTo>
                    <a:pt x="18757" y="5257"/>
                  </a:lnTo>
                  <a:lnTo>
                    <a:pt x="18757" y="6845"/>
                  </a:lnTo>
                  <a:lnTo>
                    <a:pt x="18757" y="7785"/>
                  </a:lnTo>
                  <a:lnTo>
                    <a:pt x="18288" y="8280"/>
                  </a:lnTo>
                  <a:lnTo>
                    <a:pt x="17907" y="8166"/>
                  </a:lnTo>
                  <a:lnTo>
                    <a:pt x="17754" y="7429"/>
                  </a:lnTo>
                  <a:lnTo>
                    <a:pt x="17741" y="8940"/>
                  </a:lnTo>
                  <a:lnTo>
                    <a:pt x="15354" y="8940"/>
                  </a:lnTo>
                  <a:lnTo>
                    <a:pt x="15163" y="8204"/>
                  </a:lnTo>
                  <a:lnTo>
                    <a:pt x="15113" y="8064"/>
                  </a:lnTo>
                  <a:lnTo>
                    <a:pt x="15036" y="8750"/>
                  </a:lnTo>
                  <a:lnTo>
                    <a:pt x="15011" y="8940"/>
                  </a:lnTo>
                  <a:lnTo>
                    <a:pt x="14846" y="8940"/>
                  </a:lnTo>
                  <a:lnTo>
                    <a:pt x="14871" y="9067"/>
                  </a:lnTo>
                  <a:lnTo>
                    <a:pt x="14998" y="9067"/>
                  </a:lnTo>
                  <a:lnTo>
                    <a:pt x="14935" y="9740"/>
                  </a:lnTo>
                  <a:lnTo>
                    <a:pt x="14871" y="9067"/>
                  </a:lnTo>
                  <a:lnTo>
                    <a:pt x="14122" y="9067"/>
                  </a:lnTo>
                  <a:lnTo>
                    <a:pt x="14427" y="10947"/>
                  </a:lnTo>
                  <a:lnTo>
                    <a:pt x="13868" y="10947"/>
                  </a:lnTo>
                  <a:lnTo>
                    <a:pt x="13868" y="12026"/>
                  </a:lnTo>
                  <a:lnTo>
                    <a:pt x="13868" y="12763"/>
                  </a:lnTo>
                  <a:lnTo>
                    <a:pt x="13360" y="13728"/>
                  </a:lnTo>
                  <a:lnTo>
                    <a:pt x="13271" y="14389"/>
                  </a:lnTo>
                  <a:lnTo>
                    <a:pt x="13220" y="14833"/>
                  </a:lnTo>
                  <a:lnTo>
                    <a:pt x="13093" y="16027"/>
                  </a:lnTo>
                  <a:lnTo>
                    <a:pt x="12484" y="16560"/>
                  </a:lnTo>
                  <a:lnTo>
                    <a:pt x="11887" y="16903"/>
                  </a:lnTo>
                  <a:lnTo>
                    <a:pt x="10998" y="16675"/>
                  </a:lnTo>
                  <a:lnTo>
                    <a:pt x="11303" y="15608"/>
                  </a:lnTo>
                  <a:lnTo>
                    <a:pt x="11988" y="13639"/>
                  </a:lnTo>
                  <a:lnTo>
                    <a:pt x="12331" y="12280"/>
                  </a:lnTo>
                  <a:lnTo>
                    <a:pt x="12458" y="11277"/>
                  </a:lnTo>
                  <a:lnTo>
                    <a:pt x="13195" y="12026"/>
                  </a:lnTo>
                  <a:lnTo>
                    <a:pt x="13868" y="12026"/>
                  </a:lnTo>
                  <a:lnTo>
                    <a:pt x="13868" y="10947"/>
                  </a:lnTo>
                  <a:lnTo>
                    <a:pt x="13614" y="10947"/>
                  </a:lnTo>
                  <a:lnTo>
                    <a:pt x="12941" y="10617"/>
                  </a:lnTo>
                  <a:lnTo>
                    <a:pt x="12560" y="9969"/>
                  </a:lnTo>
                  <a:lnTo>
                    <a:pt x="12306" y="8750"/>
                  </a:lnTo>
                  <a:lnTo>
                    <a:pt x="12382" y="6273"/>
                  </a:lnTo>
                  <a:lnTo>
                    <a:pt x="12039" y="5511"/>
                  </a:lnTo>
                  <a:lnTo>
                    <a:pt x="12014" y="5295"/>
                  </a:lnTo>
                  <a:lnTo>
                    <a:pt x="12039" y="5511"/>
                  </a:lnTo>
                  <a:lnTo>
                    <a:pt x="12446" y="6273"/>
                  </a:lnTo>
                  <a:lnTo>
                    <a:pt x="13017" y="7302"/>
                  </a:lnTo>
                  <a:lnTo>
                    <a:pt x="13601" y="7734"/>
                  </a:lnTo>
                  <a:lnTo>
                    <a:pt x="13893" y="8432"/>
                  </a:lnTo>
                  <a:lnTo>
                    <a:pt x="13982" y="8648"/>
                  </a:lnTo>
                  <a:lnTo>
                    <a:pt x="14097" y="8940"/>
                  </a:lnTo>
                  <a:lnTo>
                    <a:pt x="14846" y="8940"/>
                  </a:lnTo>
                  <a:lnTo>
                    <a:pt x="14808" y="8597"/>
                  </a:lnTo>
                  <a:lnTo>
                    <a:pt x="15036" y="8750"/>
                  </a:lnTo>
                  <a:lnTo>
                    <a:pt x="15036" y="8001"/>
                  </a:lnTo>
                  <a:lnTo>
                    <a:pt x="14300" y="7289"/>
                  </a:lnTo>
                  <a:lnTo>
                    <a:pt x="14236" y="7112"/>
                  </a:lnTo>
                  <a:lnTo>
                    <a:pt x="13716" y="6705"/>
                  </a:lnTo>
                  <a:lnTo>
                    <a:pt x="13284" y="6007"/>
                  </a:lnTo>
                  <a:lnTo>
                    <a:pt x="13931" y="6007"/>
                  </a:lnTo>
                  <a:lnTo>
                    <a:pt x="14782" y="6515"/>
                  </a:lnTo>
                  <a:lnTo>
                    <a:pt x="15532" y="8432"/>
                  </a:lnTo>
                  <a:lnTo>
                    <a:pt x="17741" y="8940"/>
                  </a:lnTo>
                  <a:lnTo>
                    <a:pt x="17741" y="7353"/>
                  </a:lnTo>
                  <a:lnTo>
                    <a:pt x="17703" y="7112"/>
                  </a:lnTo>
                  <a:lnTo>
                    <a:pt x="18072" y="7112"/>
                  </a:lnTo>
                  <a:lnTo>
                    <a:pt x="16929" y="6756"/>
                  </a:lnTo>
                  <a:lnTo>
                    <a:pt x="16929" y="7797"/>
                  </a:lnTo>
                  <a:lnTo>
                    <a:pt x="15824" y="7366"/>
                  </a:lnTo>
                  <a:lnTo>
                    <a:pt x="15735" y="7061"/>
                  </a:lnTo>
                  <a:lnTo>
                    <a:pt x="16929" y="7797"/>
                  </a:lnTo>
                  <a:lnTo>
                    <a:pt x="16929" y="6756"/>
                  </a:lnTo>
                  <a:lnTo>
                    <a:pt x="15748" y="6375"/>
                  </a:lnTo>
                  <a:lnTo>
                    <a:pt x="15481" y="6184"/>
                  </a:lnTo>
                  <a:lnTo>
                    <a:pt x="15201" y="5156"/>
                  </a:lnTo>
                  <a:lnTo>
                    <a:pt x="14998" y="4673"/>
                  </a:lnTo>
                  <a:lnTo>
                    <a:pt x="15074" y="4076"/>
                  </a:lnTo>
                  <a:lnTo>
                    <a:pt x="16192" y="4521"/>
                  </a:lnTo>
                  <a:lnTo>
                    <a:pt x="17170" y="5283"/>
                  </a:lnTo>
                  <a:lnTo>
                    <a:pt x="18707" y="6337"/>
                  </a:lnTo>
                  <a:lnTo>
                    <a:pt x="18757" y="6845"/>
                  </a:lnTo>
                  <a:lnTo>
                    <a:pt x="18757" y="5257"/>
                  </a:lnTo>
                  <a:lnTo>
                    <a:pt x="18453" y="4737"/>
                  </a:lnTo>
                  <a:lnTo>
                    <a:pt x="16802" y="4038"/>
                  </a:lnTo>
                  <a:lnTo>
                    <a:pt x="15100" y="3187"/>
                  </a:lnTo>
                  <a:lnTo>
                    <a:pt x="14859" y="3302"/>
                  </a:lnTo>
                  <a:lnTo>
                    <a:pt x="14795" y="3149"/>
                  </a:lnTo>
                  <a:lnTo>
                    <a:pt x="14592" y="3543"/>
                  </a:lnTo>
                  <a:lnTo>
                    <a:pt x="14592" y="5994"/>
                  </a:lnTo>
                  <a:lnTo>
                    <a:pt x="14008" y="5994"/>
                  </a:lnTo>
                  <a:lnTo>
                    <a:pt x="14452" y="5626"/>
                  </a:lnTo>
                  <a:lnTo>
                    <a:pt x="14516" y="5778"/>
                  </a:lnTo>
                  <a:lnTo>
                    <a:pt x="14592" y="5994"/>
                  </a:lnTo>
                  <a:lnTo>
                    <a:pt x="14592" y="3543"/>
                  </a:lnTo>
                  <a:lnTo>
                    <a:pt x="14401" y="3162"/>
                  </a:lnTo>
                  <a:lnTo>
                    <a:pt x="14173" y="3073"/>
                  </a:lnTo>
                  <a:lnTo>
                    <a:pt x="13766" y="3263"/>
                  </a:lnTo>
                  <a:lnTo>
                    <a:pt x="13677" y="3492"/>
                  </a:lnTo>
                  <a:lnTo>
                    <a:pt x="13766" y="3708"/>
                  </a:lnTo>
                  <a:lnTo>
                    <a:pt x="14058" y="4533"/>
                  </a:lnTo>
                  <a:lnTo>
                    <a:pt x="13804" y="5016"/>
                  </a:lnTo>
                  <a:lnTo>
                    <a:pt x="13462" y="5321"/>
                  </a:lnTo>
                  <a:lnTo>
                    <a:pt x="11950" y="4102"/>
                  </a:lnTo>
                  <a:lnTo>
                    <a:pt x="11899" y="3797"/>
                  </a:lnTo>
                  <a:lnTo>
                    <a:pt x="11798" y="3149"/>
                  </a:lnTo>
                  <a:lnTo>
                    <a:pt x="11696" y="2540"/>
                  </a:lnTo>
                  <a:lnTo>
                    <a:pt x="11620" y="2082"/>
                  </a:lnTo>
                  <a:lnTo>
                    <a:pt x="11112" y="914"/>
                  </a:lnTo>
                  <a:lnTo>
                    <a:pt x="11036" y="736"/>
                  </a:lnTo>
                  <a:lnTo>
                    <a:pt x="12573" y="736"/>
                  </a:lnTo>
                  <a:lnTo>
                    <a:pt x="11988" y="457"/>
                  </a:lnTo>
                  <a:lnTo>
                    <a:pt x="11061" y="0"/>
                  </a:lnTo>
                  <a:lnTo>
                    <a:pt x="10566" y="0"/>
                  </a:lnTo>
                  <a:lnTo>
                    <a:pt x="10541" y="292"/>
                  </a:lnTo>
                  <a:lnTo>
                    <a:pt x="10172" y="292"/>
                  </a:lnTo>
                  <a:lnTo>
                    <a:pt x="10236" y="914"/>
                  </a:lnTo>
                  <a:lnTo>
                    <a:pt x="10934" y="2540"/>
                  </a:lnTo>
                  <a:lnTo>
                    <a:pt x="11023" y="3149"/>
                  </a:lnTo>
                  <a:lnTo>
                    <a:pt x="11125" y="3797"/>
                  </a:lnTo>
                  <a:lnTo>
                    <a:pt x="11163" y="4102"/>
                  </a:lnTo>
                  <a:lnTo>
                    <a:pt x="11264" y="4737"/>
                  </a:lnTo>
                  <a:lnTo>
                    <a:pt x="11353" y="5511"/>
                  </a:lnTo>
                  <a:lnTo>
                    <a:pt x="11569" y="6273"/>
                  </a:lnTo>
                  <a:lnTo>
                    <a:pt x="11607" y="6705"/>
                  </a:lnTo>
                  <a:lnTo>
                    <a:pt x="11442" y="7302"/>
                  </a:lnTo>
                  <a:lnTo>
                    <a:pt x="11328" y="7734"/>
                  </a:lnTo>
                  <a:lnTo>
                    <a:pt x="11239" y="8064"/>
                  </a:lnTo>
                  <a:lnTo>
                    <a:pt x="11201" y="8204"/>
                  </a:lnTo>
                  <a:lnTo>
                    <a:pt x="11925" y="10350"/>
                  </a:lnTo>
                  <a:lnTo>
                    <a:pt x="11772" y="10477"/>
                  </a:lnTo>
                  <a:lnTo>
                    <a:pt x="11722" y="10655"/>
                  </a:lnTo>
                  <a:lnTo>
                    <a:pt x="11518" y="11925"/>
                  </a:lnTo>
                  <a:lnTo>
                    <a:pt x="11353" y="13182"/>
                  </a:lnTo>
                  <a:lnTo>
                    <a:pt x="10375" y="15481"/>
                  </a:lnTo>
                  <a:lnTo>
                    <a:pt x="10121" y="17386"/>
                  </a:lnTo>
                  <a:lnTo>
                    <a:pt x="11620" y="17602"/>
                  </a:lnTo>
                  <a:lnTo>
                    <a:pt x="12738" y="17754"/>
                  </a:lnTo>
                  <a:lnTo>
                    <a:pt x="13563" y="16827"/>
                  </a:lnTo>
                  <a:lnTo>
                    <a:pt x="13817" y="17233"/>
                  </a:lnTo>
                  <a:lnTo>
                    <a:pt x="15074" y="17767"/>
                  </a:lnTo>
                  <a:lnTo>
                    <a:pt x="15379" y="17767"/>
                  </a:lnTo>
                  <a:lnTo>
                    <a:pt x="15798" y="17576"/>
                  </a:lnTo>
                  <a:lnTo>
                    <a:pt x="15786" y="17767"/>
                  </a:lnTo>
                  <a:lnTo>
                    <a:pt x="15113" y="18529"/>
                  </a:lnTo>
                  <a:lnTo>
                    <a:pt x="15036" y="19469"/>
                  </a:lnTo>
                  <a:lnTo>
                    <a:pt x="14859" y="20777"/>
                  </a:lnTo>
                  <a:lnTo>
                    <a:pt x="15722" y="22085"/>
                  </a:lnTo>
                  <a:lnTo>
                    <a:pt x="16916" y="22631"/>
                  </a:lnTo>
                  <a:lnTo>
                    <a:pt x="17081" y="23114"/>
                  </a:lnTo>
                  <a:lnTo>
                    <a:pt x="16776" y="24079"/>
                  </a:lnTo>
                  <a:lnTo>
                    <a:pt x="17360" y="24904"/>
                  </a:lnTo>
                  <a:lnTo>
                    <a:pt x="17995" y="25755"/>
                  </a:lnTo>
                  <a:lnTo>
                    <a:pt x="18796" y="26377"/>
                  </a:lnTo>
                  <a:lnTo>
                    <a:pt x="18338" y="28295"/>
                  </a:lnTo>
                  <a:lnTo>
                    <a:pt x="19100" y="28295"/>
                  </a:lnTo>
                  <a:lnTo>
                    <a:pt x="19075" y="27559"/>
                  </a:lnTo>
                  <a:lnTo>
                    <a:pt x="19837" y="26936"/>
                  </a:lnTo>
                  <a:lnTo>
                    <a:pt x="20358" y="26555"/>
                  </a:lnTo>
                  <a:lnTo>
                    <a:pt x="20815" y="26555"/>
                  </a:lnTo>
                  <a:lnTo>
                    <a:pt x="21285" y="26314"/>
                  </a:lnTo>
                  <a:lnTo>
                    <a:pt x="21348" y="26555"/>
                  </a:lnTo>
                  <a:lnTo>
                    <a:pt x="21450" y="26936"/>
                  </a:lnTo>
                  <a:lnTo>
                    <a:pt x="22072" y="27724"/>
                  </a:lnTo>
                  <a:lnTo>
                    <a:pt x="22199" y="28295"/>
                  </a:lnTo>
                  <a:lnTo>
                    <a:pt x="23025" y="28295"/>
                  </a:lnTo>
                  <a:lnTo>
                    <a:pt x="22872" y="27724"/>
                  </a:lnTo>
                  <a:lnTo>
                    <a:pt x="23266" y="28016"/>
                  </a:lnTo>
                  <a:lnTo>
                    <a:pt x="23647" y="28397"/>
                  </a:lnTo>
                  <a:lnTo>
                    <a:pt x="23444" y="28702"/>
                  </a:lnTo>
                  <a:lnTo>
                    <a:pt x="23037" y="28638"/>
                  </a:lnTo>
                  <a:lnTo>
                    <a:pt x="22898" y="28562"/>
                  </a:lnTo>
                  <a:lnTo>
                    <a:pt x="22771" y="28638"/>
                  </a:lnTo>
                  <a:lnTo>
                    <a:pt x="22542" y="28778"/>
                  </a:lnTo>
                  <a:lnTo>
                    <a:pt x="22288" y="28930"/>
                  </a:lnTo>
                  <a:lnTo>
                    <a:pt x="21971" y="29222"/>
                  </a:lnTo>
                  <a:lnTo>
                    <a:pt x="21793" y="29362"/>
                  </a:lnTo>
                  <a:lnTo>
                    <a:pt x="20370" y="29959"/>
                  </a:lnTo>
                  <a:lnTo>
                    <a:pt x="19380" y="29413"/>
                  </a:lnTo>
                  <a:lnTo>
                    <a:pt x="19227" y="28930"/>
                  </a:lnTo>
                  <a:lnTo>
                    <a:pt x="18275" y="28930"/>
                  </a:lnTo>
                  <a:lnTo>
                    <a:pt x="18237" y="29857"/>
                  </a:lnTo>
                  <a:lnTo>
                    <a:pt x="20129" y="30607"/>
                  </a:lnTo>
                  <a:lnTo>
                    <a:pt x="20002" y="31216"/>
                  </a:lnTo>
                  <a:lnTo>
                    <a:pt x="20675" y="30822"/>
                  </a:lnTo>
                  <a:lnTo>
                    <a:pt x="21069" y="30962"/>
                  </a:lnTo>
                  <a:lnTo>
                    <a:pt x="22021" y="30226"/>
                  </a:lnTo>
                  <a:lnTo>
                    <a:pt x="23215" y="29362"/>
                  </a:lnTo>
                  <a:lnTo>
                    <a:pt x="23190" y="29489"/>
                  </a:lnTo>
                  <a:lnTo>
                    <a:pt x="23088" y="29832"/>
                  </a:lnTo>
                  <a:lnTo>
                    <a:pt x="22974" y="30226"/>
                  </a:lnTo>
                  <a:lnTo>
                    <a:pt x="23202" y="30861"/>
                  </a:lnTo>
                  <a:lnTo>
                    <a:pt x="23380" y="31089"/>
                  </a:lnTo>
                  <a:lnTo>
                    <a:pt x="24726" y="31826"/>
                  </a:lnTo>
                  <a:lnTo>
                    <a:pt x="26060" y="31826"/>
                  </a:lnTo>
                  <a:lnTo>
                    <a:pt x="26568" y="31280"/>
                  </a:lnTo>
                  <a:lnTo>
                    <a:pt x="26670" y="31153"/>
                  </a:lnTo>
                  <a:lnTo>
                    <a:pt x="24257" y="31089"/>
                  </a:lnTo>
                  <a:lnTo>
                    <a:pt x="23596" y="29083"/>
                  </a:lnTo>
                  <a:lnTo>
                    <a:pt x="23812" y="28930"/>
                  </a:lnTo>
                  <a:lnTo>
                    <a:pt x="23545" y="28930"/>
                  </a:lnTo>
                  <a:lnTo>
                    <a:pt x="24180" y="28905"/>
                  </a:lnTo>
                  <a:lnTo>
                    <a:pt x="24587" y="29286"/>
                  </a:lnTo>
                  <a:lnTo>
                    <a:pt x="25006" y="28905"/>
                  </a:lnTo>
                  <a:lnTo>
                    <a:pt x="26682" y="28905"/>
                  </a:lnTo>
                  <a:lnTo>
                    <a:pt x="26568" y="29832"/>
                  </a:lnTo>
                  <a:lnTo>
                    <a:pt x="25946" y="30861"/>
                  </a:lnTo>
                  <a:lnTo>
                    <a:pt x="26720" y="31089"/>
                  </a:lnTo>
                  <a:lnTo>
                    <a:pt x="27457" y="30226"/>
                  </a:lnTo>
                  <a:lnTo>
                    <a:pt x="27571" y="28397"/>
                  </a:lnTo>
                  <a:lnTo>
                    <a:pt x="27736" y="27673"/>
                  </a:lnTo>
                  <a:lnTo>
                    <a:pt x="27101" y="26746"/>
                  </a:lnTo>
                  <a:lnTo>
                    <a:pt x="25946" y="27673"/>
                  </a:lnTo>
                  <a:lnTo>
                    <a:pt x="26212" y="26377"/>
                  </a:lnTo>
                  <a:lnTo>
                    <a:pt x="26314" y="25933"/>
                  </a:lnTo>
                  <a:lnTo>
                    <a:pt x="26390" y="25565"/>
                  </a:lnTo>
                  <a:lnTo>
                    <a:pt x="26822" y="25565"/>
                  </a:lnTo>
                  <a:lnTo>
                    <a:pt x="27774" y="26517"/>
                  </a:lnTo>
                  <a:lnTo>
                    <a:pt x="29006" y="27393"/>
                  </a:lnTo>
                  <a:lnTo>
                    <a:pt x="29832" y="27393"/>
                  </a:lnTo>
                  <a:lnTo>
                    <a:pt x="29883" y="27774"/>
                  </a:lnTo>
                  <a:lnTo>
                    <a:pt x="30073" y="28486"/>
                  </a:lnTo>
                  <a:lnTo>
                    <a:pt x="30073" y="29425"/>
                  </a:lnTo>
                  <a:lnTo>
                    <a:pt x="31051" y="30810"/>
                  </a:lnTo>
                  <a:lnTo>
                    <a:pt x="31419" y="30810"/>
                  </a:lnTo>
                  <a:lnTo>
                    <a:pt x="31711" y="31470"/>
                  </a:lnTo>
                  <a:lnTo>
                    <a:pt x="31940" y="31470"/>
                  </a:lnTo>
                  <a:lnTo>
                    <a:pt x="32562" y="31915"/>
                  </a:lnTo>
                  <a:lnTo>
                    <a:pt x="33655" y="32461"/>
                  </a:lnTo>
                  <a:lnTo>
                    <a:pt x="34861" y="32461"/>
                  </a:lnTo>
                  <a:lnTo>
                    <a:pt x="35191" y="31915"/>
                  </a:lnTo>
                  <a:lnTo>
                    <a:pt x="35344" y="31699"/>
                  </a:lnTo>
                  <a:lnTo>
                    <a:pt x="33947" y="31699"/>
                  </a:lnTo>
                  <a:lnTo>
                    <a:pt x="33426" y="31470"/>
                  </a:lnTo>
                  <a:lnTo>
                    <a:pt x="32359" y="30810"/>
                  </a:lnTo>
                  <a:lnTo>
                    <a:pt x="31877" y="29870"/>
                  </a:lnTo>
                  <a:lnTo>
                    <a:pt x="31330" y="29870"/>
                  </a:lnTo>
                  <a:lnTo>
                    <a:pt x="31038" y="29425"/>
                  </a:lnTo>
                  <a:lnTo>
                    <a:pt x="30924" y="28486"/>
                  </a:lnTo>
                  <a:lnTo>
                    <a:pt x="30746" y="27851"/>
                  </a:lnTo>
                  <a:lnTo>
                    <a:pt x="32092" y="28486"/>
                  </a:lnTo>
                  <a:lnTo>
                    <a:pt x="33985" y="28905"/>
                  </a:lnTo>
                  <a:lnTo>
                    <a:pt x="34124" y="30060"/>
                  </a:lnTo>
                  <a:lnTo>
                    <a:pt x="34137" y="30213"/>
                  </a:lnTo>
                  <a:lnTo>
                    <a:pt x="34264" y="31381"/>
                  </a:lnTo>
                  <a:lnTo>
                    <a:pt x="34544" y="31381"/>
                  </a:lnTo>
                  <a:lnTo>
                    <a:pt x="35547" y="31470"/>
                  </a:lnTo>
                  <a:lnTo>
                    <a:pt x="37185" y="31381"/>
                  </a:lnTo>
                  <a:lnTo>
                    <a:pt x="37350" y="31356"/>
                  </a:lnTo>
                  <a:lnTo>
                    <a:pt x="37503" y="31356"/>
                  </a:lnTo>
                  <a:lnTo>
                    <a:pt x="37426" y="31838"/>
                  </a:lnTo>
                  <a:lnTo>
                    <a:pt x="37668" y="31838"/>
                  </a:lnTo>
                  <a:lnTo>
                    <a:pt x="38519" y="32194"/>
                  </a:lnTo>
                  <a:lnTo>
                    <a:pt x="39141" y="32486"/>
                  </a:lnTo>
                  <a:lnTo>
                    <a:pt x="39674" y="32854"/>
                  </a:lnTo>
                  <a:lnTo>
                    <a:pt x="37363" y="32854"/>
                  </a:lnTo>
                  <a:lnTo>
                    <a:pt x="37363" y="33489"/>
                  </a:lnTo>
                  <a:lnTo>
                    <a:pt x="37185" y="33489"/>
                  </a:lnTo>
                  <a:lnTo>
                    <a:pt x="37134" y="33743"/>
                  </a:lnTo>
                  <a:lnTo>
                    <a:pt x="36690" y="33743"/>
                  </a:lnTo>
                  <a:lnTo>
                    <a:pt x="37731" y="34861"/>
                  </a:lnTo>
                  <a:lnTo>
                    <a:pt x="37934" y="35179"/>
                  </a:lnTo>
                  <a:lnTo>
                    <a:pt x="38036" y="35306"/>
                  </a:lnTo>
                  <a:lnTo>
                    <a:pt x="38290" y="35928"/>
                  </a:lnTo>
                  <a:lnTo>
                    <a:pt x="38341" y="37528"/>
                  </a:lnTo>
                  <a:lnTo>
                    <a:pt x="37655" y="37426"/>
                  </a:lnTo>
                  <a:lnTo>
                    <a:pt x="37655" y="38925"/>
                  </a:lnTo>
                  <a:lnTo>
                    <a:pt x="37223" y="38925"/>
                  </a:lnTo>
                  <a:lnTo>
                    <a:pt x="37134" y="39281"/>
                  </a:lnTo>
                  <a:lnTo>
                    <a:pt x="37465" y="40411"/>
                  </a:lnTo>
                  <a:lnTo>
                    <a:pt x="37452" y="41732"/>
                  </a:lnTo>
                  <a:lnTo>
                    <a:pt x="37325" y="42125"/>
                  </a:lnTo>
                  <a:lnTo>
                    <a:pt x="37325" y="45542"/>
                  </a:lnTo>
                  <a:lnTo>
                    <a:pt x="36842" y="46266"/>
                  </a:lnTo>
                  <a:lnTo>
                    <a:pt x="36677" y="46456"/>
                  </a:lnTo>
                  <a:lnTo>
                    <a:pt x="36423" y="46456"/>
                  </a:lnTo>
                  <a:lnTo>
                    <a:pt x="36423" y="50927"/>
                  </a:lnTo>
                  <a:lnTo>
                    <a:pt x="35750" y="51549"/>
                  </a:lnTo>
                  <a:lnTo>
                    <a:pt x="35750" y="52565"/>
                  </a:lnTo>
                  <a:lnTo>
                    <a:pt x="35750" y="56642"/>
                  </a:lnTo>
                  <a:lnTo>
                    <a:pt x="34353" y="58064"/>
                  </a:lnTo>
                  <a:lnTo>
                    <a:pt x="33731" y="57226"/>
                  </a:lnTo>
                  <a:lnTo>
                    <a:pt x="33807" y="56997"/>
                  </a:lnTo>
                  <a:lnTo>
                    <a:pt x="33896" y="56718"/>
                  </a:lnTo>
                  <a:lnTo>
                    <a:pt x="33375" y="56019"/>
                  </a:lnTo>
                  <a:lnTo>
                    <a:pt x="33350" y="55257"/>
                  </a:lnTo>
                  <a:lnTo>
                    <a:pt x="33032" y="54025"/>
                  </a:lnTo>
                  <a:lnTo>
                    <a:pt x="34810" y="54025"/>
                  </a:lnTo>
                  <a:lnTo>
                    <a:pt x="34696" y="53644"/>
                  </a:lnTo>
                  <a:lnTo>
                    <a:pt x="32905" y="53644"/>
                  </a:lnTo>
                  <a:lnTo>
                    <a:pt x="32905" y="57581"/>
                  </a:lnTo>
                  <a:lnTo>
                    <a:pt x="32397" y="58508"/>
                  </a:lnTo>
                  <a:lnTo>
                    <a:pt x="30365" y="58508"/>
                  </a:lnTo>
                  <a:lnTo>
                    <a:pt x="30454" y="57835"/>
                  </a:lnTo>
                  <a:lnTo>
                    <a:pt x="30556" y="56997"/>
                  </a:lnTo>
                  <a:lnTo>
                    <a:pt x="30911" y="55689"/>
                  </a:lnTo>
                  <a:lnTo>
                    <a:pt x="30975" y="55257"/>
                  </a:lnTo>
                  <a:lnTo>
                    <a:pt x="30721" y="55257"/>
                  </a:lnTo>
                  <a:lnTo>
                    <a:pt x="30797" y="54991"/>
                  </a:lnTo>
                  <a:lnTo>
                    <a:pt x="31013" y="54991"/>
                  </a:lnTo>
                  <a:lnTo>
                    <a:pt x="31064" y="54571"/>
                  </a:lnTo>
                  <a:lnTo>
                    <a:pt x="30861" y="54800"/>
                  </a:lnTo>
                  <a:lnTo>
                    <a:pt x="31000" y="54571"/>
                  </a:lnTo>
                  <a:lnTo>
                    <a:pt x="31102" y="54267"/>
                  </a:lnTo>
                  <a:lnTo>
                    <a:pt x="31064" y="54571"/>
                  </a:lnTo>
                  <a:lnTo>
                    <a:pt x="31254" y="54267"/>
                  </a:lnTo>
                  <a:lnTo>
                    <a:pt x="31521" y="53873"/>
                  </a:lnTo>
                  <a:lnTo>
                    <a:pt x="31305" y="54267"/>
                  </a:lnTo>
                  <a:lnTo>
                    <a:pt x="31597" y="54267"/>
                  </a:lnTo>
                  <a:lnTo>
                    <a:pt x="31661" y="54571"/>
                  </a:lnTo>
                  <a:lnTo>
                    <a:pt x="31737" y="54991"/>
                  </a:lnTo>
                  <a:lnTo>
                    <a:pt x="32423" y="54991"/>
                  </a:lnTo>
                  <a:lnTo>
                    <a:pt x="32486" y="55257"/>
                  </a:lnTo>
                  <a:lnTo>
                    <a:pt x="31838" y="55257"/>
                  </a:lnTo>
                  <a:lnTo>
                    <a:pt x="32600" y="56235"/>
                  </a:lnTo>
                  <a:lnTo>
                    <a:pt x="32677" y="57289"/>
                  </a:lnTo>
                  <a:lnTo>
                    <a:pt x="32905" y="57581"/>
                  </a:lnTo>
                  <a:lnTo>
                    <a:pt x="32905" y="53644"/>
                  </a:lnTo>
                  <a:lnTo>
                    <a:pt x="32283" y="53644"/>
                  </a:lnTo>
                  <a:lnTo>
                    <a:pt x="32918" y="53035"/>
                  </a:lnTo>
                  <a:lnTo>
                    <a:pt x="32131" y="53035"/>
                  </a:lnTo>
                  <a:lnTo>
                    <a:pt x="32092" y="52806"/>
                  </a:lnTo>
                  <a:lnTo>
                    <a:pt x="31419" y="52806"/>
                  </a:lnTo>
                  <a:lnTo>
                    <a:pt x="30988" y="52070"/>
                  </a:lnTo>
                  <a:lnTo>
                    <a:pt x="30886" y="51638"/>
                  </a:lnTo>
                  <a:lnTo>
                    <a:pt x="30822" y="51384"/>
                  </a:lnTo>
                  <a:lnTo>
                    <a:pt x="30340" y="50038"/>
                  </a:lnTo>
                  <a:lnTo>
                    <a:pt x="30289" y="49898"/>
                  </a:lnTo>
                  <a:lnTo>
                    <a:pt x="30213" y="49390"/>
                  </a:lnTo>
                  <a:lnTo>
                    <a:pt x="30213" y="53035"/>
                  </a:lnTo>
                  <a:lnTo>
                    <a:pt x="30175" y="54394"/>
                  </a:lnTo>
                  <a:lnTo>
                    <a:pt x="30022" y="54571"/>
                  </a:lnTo>
                  <a:lnTo>
                    <a:pt x="29959" y="54991"/>
                  </a:lnTo>
                  <a:lnTo>
                    <a:pt x="30162" y="54991"/>
                  </a:lnTo>
                  <a:lnTo>
                    <a:pt x="30124" y="55283"/>
                  </a:lnTo>
                  <a:lnTo>
                    <a:pt x="29006" y="55283"/>
                  </a:lnTo>
                  <a:lnTo>
                    <a:pt x="28536" y="54673"/>
                  </a:lnTo>
                  <a:lnTo>
                    <a:pt x="28549" y="52654"/>
                  </a:lnTo>
                  <a:lnTo>
                    <a:pt x="28841" y="51638"/>
                  </a:lnTo>
                  <a:lnTo>
                    <a:pt x="28905" y="51384"/>
                  </a:lnTo>
                  <a:lnTo>
                    <a:pt x="29171" y="50761"/>
                  </a:lnTo>
                  <a:lnTo>
                    <a:pt x="29502" y="50596"/>
                  </a:lnTo>
                  <a:lnTo>
                    <a:pt x="29552" y="50774"/>
                  </a:lnTo>
                  <a:lnTo>
                    <a:pt x="29667" y="51308"/>
                  </a:lnTo>
                  <a:lnTo>
                    <a:pt x="30048" y="52832"/>
                  </a:lnTo>
                  <a:lnTo>
                    <a:pt x="30099" y="53035"/>
                  </a:lnTo>
                  <a:lnTo>
                    <a:pt x="30213" y="49390"/>
                  </a:lnTo>
                  <a:lnTo>
                    <a:pt x="32296" y="49276"/>
                  </a:lnTo>
                  <a:lnTo>
                    <a:pt x="32410" y="49542"/>
                  </a:lnTo>
                  <a:lnTo>
                    <a:pt x="32918" y="50101"/>
                  </a:lnTo>
                  <a:lnTo>
                    <a:pt x="32651" y="51117"/>
                  </a:lnTo>
                  <a:lnTo>
                    <a:pt x="33350" y="52108"/>
                  </a:lnTo>
                  <a:lnTo>
                    <a:pt x="33324" y="52273"/>
                  </a:lnTo>
                  <a:lnTo>
                    <a:pt x="33159" y="52832"/>
                  </a:lnTo>
                  <a:lnTo>
                    <a:pt x="33108" y="53035"/>
                  </a:lnTo>
                  <a:lnTo>
                    <a:pt x="33934" y="53035"/>
                  </a:lnTo>
                  <a:lnTo>
                    <a:pt x="34544" y="53149"/>
                  </a:lnTo>
                  <a:lnTo>
                    <a:pt x="34696" y="53644"/>
                  </a:lnTo>
                  <a:lnTo>
                    <a:pt x="34848" y="54025"/>
                  </a:lnTo>
                  <a:lnTo>
                    <a:pt x="35242" y="54749"/>
                  </a:lnTo>
                  <a:lnTo>
                    <a:pt x="35204" y="54889"/>
                  </a:lnTo>
                  <a:lnTo>
                    <a:pt x="35128" y="55181"/>
                  </a:lnTo>
                  <a:lnTo>
                    <a:pt x="35534" y="56134"/>
                  </a:lnTo>
                  <a:lnTo>
                    <a:pt x="35623" y="56324"/>
                  </a:lnTo>
                  <a:lnTo>
                    <a:pt x="35737" y="56603"/>
                  </a:lnTo>
                  <a:lnTo>
                    <a:pt x="35750" y="52565"/>
                  </a:lnTo>
                  <a:lnTo>
                    <a:pt x="35725" y="52755"/>
                  </a:lnTo>
                  <a:lnTo>
                    <a:pt x="35661" y="53174"/>
                  </a:lnTo>
                  <a:lnTo>
                    <a:pt x="35560" y="53530"/>
                  </a:lnTo>
                  <a:lnTo>
                    <a:pt x="35318" y="52857"/>
                  </a:lnTo>
                  <a:lnTo>
                    <a:pt x="35509" y="52730"/>
                  </a:lnTo>
                  <a:lnTo>
                    <a:pt x="35750" y="52565"/>
                  </a:lnTo>
                  <a:lnTo>
                    <a:pt x="35750" y="51549"/>
                  </a:lnTo>
                  <a:lnTo>
                    <a:pt x="35128" y="52070"/>
                  </a:lnTo>
                  <a:lnTo>
                    <a:pt x="34937" y="51739"/>
                  </a:lnTo>
                  <a:lnTo>
                    <a:pt x="34467" y="51739"/>
                  </a:lnTo>
                  <a:lnTo>
                    <a:pt x="34645" y="51308"/>
                  </a:lnTo>
                  <a:lnTo>
                    <a:pt x="34353" y="50774"/>
                  </a:lnTo>
                  <a:lnTo>
                    <a:pt x="33718" y="49961"/>
                  </a:lnTo>
                  <a:lnTo>
                    <a:pt x="33858" y="49276"/>
                  </a:lnTo>
                  <a:lnTo>
                    <a:pt x="33909" y="48069"/>
                  </a:lnTo>
                  <a:lnTo>
                    <a:pt x="34251" y="46545"/>
                  </a:lnTo>
                  <a:lnTo>
                    <a:pt x="34785" y="47574"/>
                  </a:lnTo>
                  <a:lnTo>
                    <a:pt x="35661" y="47574"/>
                  </a:lnTo>
                  <a:lnTo>
                    <a:pt x="35661" y="47713"/>
                  </a:lnTo>
                  <a:lnTo>
                    <a:pt x="35725" y="49212"/>
                  </a:lnTo>
                  <a:lnTo>
                    <a:pt x="36385" y="50749"/>
                  </a:lnTo>
                  <a:lnTo>
                    <a:pt x="36423" y="50927"/>
                  </a:lnTo>
                  <a:lnTo>
                    <a:pt x="36423" y="46456"/>
                  </a:lnTo>
                  <a:lnTo>
                    <a:pt x="35077" y="46456"/>
                  </a:lnTo>
                  <a:lnTo>
                    <a:pt x="34582" y="45224"/>
                  </a:lnTo>
                  <a:lnTo>
                    <a:pt x="34505" y="45021"/>
                  </a:lnTo>
                  <a:lnTo>
                    <a:pt x="34201" y="43992"/>
                  </a:lnTo>
                  <a:lnTo>
                    <a:pt x="36664" y="43992"/>
                  </a:lnTo>
                  <a:lnTo>
                    <a:pt x="37172" y="44716"/>
                  </a:lnTo>
                  <a:lnTo>
                    <a:pt x="37134" y="44945"/>
                  </a:lnTo>
                  <a:lnTo>
                    <a:pt x="37325" y="45542"/>
                  </a:lnTo>
                  <a:lnTo>
                    <a:pt x="37325" y="42125"/>
                  </a:lnTo>
                  <a:lnTo>
                    <a:pt x="36969" y="43218"/>
                  </a:lnTo>
                  <a:lnTo>
                    <a:pt x="36398" y="42824"/>
                  </a:lnTo>
                  <a:lnTo>
                    <a:pt x="35737" y="42824"/>
                  </a:lnTo>
                  <a:lnTo>
                    <a:pt x="35636" y="43256"/>
                  </a:lnTo>
                  <a:lnTo>
                    <a:pt x="36296" y="43738"/>
                  </a:lnTo>
                  <a:lnTo>
                    <a:pt x="34124" y="43738"/>
                  </a:lnTo>
                  <a:lnTo>
                    <a:pt x="33883" y="42926"/>
                  </a:lnTo>
                  <a:lnTo>
                    <a:pt x="34213" y="42926"/>
                  </a:lnTo>
                  <a:lnTo>
                    <a:pt x="34759" y="42545"/>
                  </a:lnTo>
                  <a:lnTo>
                    <a:pt x="35179" y="42087"/>
                  </a:lnTo>
                  <a:lnTo>
                    <a:pt x="35496" y="41732"/>
                  </a:lnTo>
                  <a:lnTo>
                    <a:pt x="36982" y="41732"/>
                  </a:lnTo>
                  <a:lnTo>
                    <a:pt x="37261" y="41732"/>
                  </a:lnTo>
                  <a:lnTo>
                    <a:pt x="37452" y="41732"/>
                  </a:lnTo>
                  <a:lnTo>
                    <a:pt x="37452" y="40462"/>
                  </a:lnTo>
                  <a:lnTo>
                    <a:pt x="37388" y="40665"/>
                  </a:lnTo>
                  <a:lnTo>
                    <a:pt x="37312" y="40932"/>
                  </a:lnTo>
                  <a:lnTo>
                    <a:pt x="37045" y="41567"/>
                  </a:lnTo>
                  <a:lnTo>
                    <a:pt x="36258" y="40919"/>
                  </a:lnTo>
                  <a:lnTo>
                    <a:pt x="35839" y="40462"/>
                  </a:lnTo>
                  <a:lnTo>
                    <a:pt x="35585" y="39941"/>
                  </a:lnTo>
                  <a:lnTo>
                    <a:pt x="34975" y="38557"/>
                  </a:lnTo>
                  <a:lnTo>
                    <a:pt x="34861" y="38290"/>
                  </a:lnTo>
                  <a:lnTo>
                    <a:pt x="36906" y="38290"/>
                  </a:lnTo>
                  <a:lnTo>
                    <a:pt x="37655" y="38925"/>
                  </a:lnTo>
                  <a:lnTo>
                    <a:pt x="37655" y="37426"/>
                  </a:lnTo>
                  <a:lnTo>
                    <a:pt x="36868" y="37287"/>
                  </a:lnTo>
                  <a:lnTo>
                    <a:pt x="35712" y="36537"/>
                  </a:lnTo>
                  <a:lnTo>
                    <a:pt x="35598" y="36106"/>
                  </a:lnTo>
                  <a:lnTo>
                    <a:pt x="34734" y="33743"/>
                  </a:lnTo>
                  <a:lnTo>
                    <a:pt x="34620" y="33451"/>
                  </a:lnTo>
                  <a:lnTo>
                    <a:pt x="34544" y="33223"/>
                  </a:lnTo>
                  <a:lnTo>
                    <a:pt x="37211" y="33223"/>
                  </a:lnTo>
                  <a:lnTo>
                    <a:pt x="36957" y="33007"/>
                  </a:lnTo>
                  <a:lnTo>
                    <a:pt x="34467" y="33007"/>
                  </a:lnTo>
                  <a:lnTo>
                    <a:pt x="33832" y="33007"/>
                  </a:lnTo>
                  <a:lnTo>
                    <a:pt x="33705" y="33007"/>
                  </a:lnTo>
                  <a:lnTo>
                    <a:pt x="33743" y="33451"/>
                  </a:lnTo>
                  <a:lnTo>
                    <a:pt x="34201" y="34810"/>
                  </a:lnTo>
                  <a:lnTo>
                    <a:pt x="34734" y="35928"/>
                  </a:lnTo>
                  <a:lnTo>
                    <a:pt x="35179" y="36398"/>
                  </a:lnTo>
                  <a:lnTo>
                    <a:pt x="34734" y="36398"/>
                  </a:lnTo>
                  <a:lnTo>
                    <a:pt x="34671" y="36944"/>
                  </a:lnTo>
                  <a:lnTo>
                    <a:pt x="34886" y="36944"/>
                  </a:lnTo>
                  <a:lnTo>
                    <a:pt x="36296" y="37769"/>
                  </a:lnTo>
                  <a:lnTo>
                    <a:pt x="36715" y="38125"/>
                  </a:lnTo>
                  <a:lnTo>
                    <a:pt x="34112" y="38125"/>
                  </a:lnTo>
                  <a:lnTo>
                    <a:pt x="34099" y="38392"/>
                  </a:lnTo>
                  <a:lnTo>
                    <a:pt x="33718" y="37769"/>
                  </a:lnTo>
                  <a:lnTo>
                    <a:pt x="33629" y="37630"/>
                  </a:lnTo>
                  <a:lnTo>
                    <a:pt x="32880" y="37630"/>
                  </a:lnTo>
                  <a:lnTo>
                    <a:pt x="32918" y="38023"/>
                  </a:lnTo>
                  <a:lnTo>
                    <a:pt x="33464" y="39192"/>
                  </a:lnTo>
                  <a:lnTo>
                    <a:pt x="34823" y="40119"/>
                  </a:lnTo>
                  <a:lnTo>
                    <a:pt x="34963" y="40576"/>
                  </a:lnTo>
                  <a:lnTo>
                    <a:pt x="34925" y="40767"/>
                  </a:lnTo>
                  <a:lnTo>
                    <a:pt x="34251" y="41846"/>
                  </a:lnTo>
                  <a:lnTo>
                    <a:pt x="33985" y="42087"/>
                  </a:lnTo>
                  <a:lnTo>
                    <a:pt x="33655" y="42087"/>
                  </a:lnTo>
                  <a:lnTo>
                    <a:pt x="33655" y="45072"/>
                  </a:lnTo>
                  <a:lnTo>
                    <a:pt x="33312" y="47205"/>
                  </a:lnTo>
                  <a:lnTo>
                    <a:pt x="33261" y="47548"/>
                  </a:lnTo>
                  <a:lnTo>
                    <a:pt x="33134" y="47675"/>
                  </a:lnTo>
                  <a:lnTo>
                    <a:pt x="33134" y="47815"/>
                  </a:lnTo>
                  <a:lnTo>
                    <a:pt x="33108" y="48488"/>
                  </a:lnTo>
                  <a:lnTo>
                    <a:pt x="33096" y="48945"/>
                  </a:lnTo>
                  <a:lnTo>
                    <a:pt x="32905" y="48590"/>
                  </a:lnTo>
                  <a:lnTo>
                    <a:pt x="33108" y="48488"/>
                  </a:lnTo>
                  <a:lnTo>
                    <a:pt x="33108" y="47828"/>
                  </a:lnTo>
                  <a:lnTo>
                    <a:pt x="32537" y="47904"/>
                  </a:lnTo>
                  <a:lnTo>
                    <a:pt x="31496" y="47625"/>
                  </a:lnTo>
                  <a:lnTo>
                    <a:pt x="31013" y="47358"/>
                  </a:lnTo>
                  <a:lnTo>
                    <a:pt x="30708" y="44386"/>
                  </a:lnTo>
                  <a:lnTo>
                    <a:pt x="31216" y="43484"/>
                  </a:lnTo>
                  <a:lnTo>
                    <a:pt x="30835" y="42646"/>
                  </a:lnTo>
                  <a:lnTo>
                    <a:pt x="30886" y="42367"/>
                  </a:lnTo>
                  <a:lnTo>
                    <a:pt x="30708" y="42189"/>
                  </a:lnTo>
                  <a:lnTo>
                    <a:pt x="30175" y="40855"/>
                  </a:lnTo>
                  <a:lnTo>
                    <a:pt x="31000" y="41249"/>
                  </a:lnTo>
                  <a:lnTo>
                    <a:pt x="32943" y="42773"/>
                  </a:lnTo>
                  <a:lnTo>
                    <a:pt x="33528" y="44627"/>
                  </a:lnTo>
                  <a:lnTo>
                    <a:pt x="33655" y="45072"/>
                  </a:lnTo>
                  <a:lnTo>
                    <a:pt x="33655" y="42087"/>
                  </a:lnTo>
                  <a:lnTo>
                    <a:pt x="33121" y="41249"/>
                  </a:lnTo>
                  <a:lnTo>
                    <a:pt x="32931" y="40906"/>
                  </a:lnTo>
                  <a:lnTo>
                    <a:pt x="32854" y="40779"/>
                  </a:lnTo>
                  <a:lnTo>
                    <a:pt x="34925" y="40767"/>
                  </a:lnTo>
                  <a:lnTo>
                    <a:pt x="34925" y="40576"/>
                  </a:lnTo>
                  <a:lnTo>
                    <a:pt x="33566" y="40576"/>
                  </a:lnTo>
                  <a:lnTo>
                    <a:pt x="32778" y="38747"/>
                  </a:lnTo>
                  <a:lnTo>
                    <a:pt x="32664" y="37630"/>
                  </a:lnTo>
                  <a:lnTo>
                    <a:pt x="32600" y="37249"/>
                  </a:lnTo>
                  <a:lnTo>
                    <a:pt x="32626" y="38747"/>
                  </a:lnTo>
                  <a:lnTo>
                    <a:pt x="32550" y="36906"/>
                  </a:lnTo>
                  <a:lnTo>
                    <a:pt x="31711" y="36906"/>
                  </a:lnTo>
                  <a:lnTo>
                    <a:pt x="31813" y="37249"/>
                  </a:lnTo>
                  <a:lnTo>
                    <a:pt x="31851" y="39471"/>
                  </a:lnTo>
                  <a:lnTo>
                    <a:pt x="32118" y="40576"/>
                  </a:lnTo>
                  <a:lnTo>
                    <a:pt x="32245" y="39192"/>
                  </a:lnTo>
                  <a:lnTo>
                    <a:pt x="32321" y="41122"/>
                  </a:lnTo>
                  <a:lnTo>
                    <a:pt x="32321" y="41249"/>
                  </a:lnTo>
                  <a:lnTo>
                    <a:pt x="32232" y="40906"/>
                  </a:lnTo>
                  <a:lnTo>
                    <a:pt x="32131" y="40576"/>
                  </a:lnTo>
                  <a:lnTo>
                    <a:pt x="31877" y="40576"/>
                  </a:lnTo>
                  <a:lnTo>
                    <a:pt x="30467" y="39903"/>
                  </a:lnTo>
                  <a:lnTo>
                    <a:pt x="30022" y="39268"/>
                  </a:lnTo>
                  <a:lnTo>
                    <a:pt x="30022" y="42659"/>
                  </a:lnTo>
                  <a:lnTo>
                    <a:pt x="29895" y="44005"/>
                  </a:lnTo>
                  <a:lnTo>
                    <a:pt x="29895" y="44272"/>
                  </a:lnTo>
                  <a:lnTo>
                    <a:pt x="29794" y="44411"/>
                  </a:lnTo>
                  <a:lnTo>
                    <a:pt x="28117" y="44411"/>
                  </a:lnTo>
                  <a:lnTo>
                    <a:pt x="27940" y="43484"/>
                  </a:lnTo>
                  <a:lnTo>
                    <a:pt x="27863" y="43040"/>
                  </a:lnTo>
                  <a:lnTo>
                    <a:pt x="28486" y="42087"/>
                  </a:lnTo>
                  <a:lnTo>
                    <a:pt x="28930" y="41490"/>
                  </a:lnTo>
                  <a:lnTo>
                    <a:pt x="29210" y="40767"/>
                  </a:lnTo>
                  <a:lnTo>
                    <a:pt x="29286" y="40576"/>
                  </a:lnTo>
                  <a:lnTo>
                    <a:pt x="29298" y="40767"/>
                  </a:lnTo>
                  <a:lnTo>
                    <a:pt x="29679" y="42087"/>
                  </a:lnTo>
                  <a:lnTo>
                    <a:pt x="30022" y="42659"/>
                  </a:lnTo>
                  <a:lnTo>
                    <a:pt x="30022" y="39268"/>
                  </a:lnTo>
                  <a:lnTo>
                    <a:pt x="30060" y="38747"/>
                  </a:lnTo>
                  <a:lnTo>
                    <a:pt x="30149" y="38442"/>
                  </a:lnTo>
                  <a:lnTo>
                    <a:pt x="30276" y="38023"/>
                  </a:lnTo>
                  <a:lnTo>
                    <a:pt x="30556" y="37249"/>
                  </a:lnTo>
                  <a:lnTo>
                    <a:pt x="30683" y="36906"/>
                  </a:lnTo>
                  <a:lnTo>
                    <a:pt x="29794" y="36906"/>
                  </a:lnTo>
                  <a:lnTo>
                    <a:pt x="29171" y="36880"/>
                  </a:lnTo>
                  <a:lnTo>
                    <a:pt x="29171" y="37249"/>
                  </a:lnTo>
                  <a:lnTo>
                    <a:pt x="28752" y="39141"/>
                  </a:lnTo>
                  <a:lnTo>
                    <a:pt x="28155" y="39966"/>
                  </a:lnTo>
                  <a:lnTo>
                    <a:pt x="27520" y="39141"/>
                  </a:lnTo>
                  <a:lnTo>
                    <a:pt x="27673" y="38595"/>
                  </a:lnTo>
                  <a:lnTo>
                    <a:pt x="28041" y="37744"/>
                  </a:lnTo>
                  <a:lnTo>
                    <a:pt x="28625" y="37096"/>
                  </a:lnTo>
                  <a:lnTo>
                    <a:pt x="29171" y="37249"/>
                  </a:lnTo>
                  <a:lnTo>
                    <a:pt x="29171" y="36880"/>
                  </a:lnTo>
                  <a:lnTo>
                    <a:pt x="28702" y="36804"/>
                  </a:lnTo>
                  <a:lnTo>
                    <a:pt x="28740" y="36677"/>
                  </a:lnTo>
                  <a:lnTo>
                    <a:pt x="27914" y="36677"/>
                  </a:lnTo>
                  <a:lnTo>
                    <a:pt x="27051" y="37553"/>
                  </a:lnTo>
                  <a:lnTo>
                    <a:pt x="26987" y="37833"/>
                  </a:lnTo>
                  <a:lnTo>
                    <a:pt x="26898" y="38252"/>
                  </a:lnTo>
                  <a:lnTo>
                    <a:pt x="26873" y="38379"/>
                  </a:lnTo>
                  <a:lnTo>
                    <a:pt x="26085" y="39598"/>
                  </a:lnTo>
                  <a:lnTo>
                    <a:pt x="25590" y="40170"/>
                  </a:lnTo>
                  <a:lnTo>
                    <a:pt x="24917" y="40563"/>
                  </a:lnTo>
                  <a:lnTo>
                    <a:pt x="25984" y="40855"/>
                  </a:lnTo>
                  <a:lnTo>
                    <a:pt x="25006" y="40855"/>
                  </a:lnTo>
                  <a:lnTo>
                    <a:pt x="24714" y="40170"/>
                  </a:lnTo>
                  <a:lnTo>
                    <a:pt x="24815" y="39103"/>
                  </a:lnTo>
                  <a:lnTo>
                    <a:pt x="25565" y="37287"/>
                  </a:lnTo>
                  <a:lnTo>
                    <a:pt x="26289" y="37058"/>
                  </a:lnTo>
                  <a:lnTo>
                    <a:pt x="26974" y="37058"/>
                  </a:lnTo>
                  <a:lnTo>
                    <a:pt x="27127" y="36804"/>
                  </a:lnTo>
                  <a:lnTo>
                    <a:pt x="26898" y="36804"/>
                  </a:lnTo>
                  <a:lnTo>
                    <a:pt x="27076" y="36677"/>
                  </a:lnTo>
                  <a:lnTo>
                    <a:pt x="27203" y="36677"/>
                  </a:lnTo>
                  <a:lnTo>
                    <a:pt x="27305" y="36525"/>
                  </a:lnTo>
                  <a:lnTo>
                    <a:pt x="27470" y="36398"/>
                  </a:lnTo>
                  <a:lnTo>
                    <a:pt x="27597" y="36398"/>
                  </a:lnTo>
                  <a:lnTo>
                    <a:pt x="27736" y="35737"/>
                  </a:lnTo>
                  <a:lnTo>
                    <a:pt x="28003" y="35077"/>
                  </a:lnTo>
                  <a:lnTo>
                    <a:pt x="28359" y="33616"/>
                  </a:lnTo>
                  <a:lnTo>
                    <a:pt x="28651" y="32727"/>
                  </a:lnTo>
                  <a:lnTo>
                    <a:pt x="28702" y="32575"/>
                  </a:lnTo>
                  <a:lnTo>
                    <a:pt x="28816" y="31927"/>
                  </a:lnTo>
                  <a:lnTo>
                    <a:pt x="28054" y="31927"/>
                  </a:lnTo>
                  <a:lnTo>
                    <a:pt x="27927" y="32270"/>
                  </a:lnTo>
                  <a:lnTo>
                    <a:pt x="27774" y="32270"/>
                  </a:lnTo>
                  <a:lnTo>
                    <a:pt x="27774" y="32727"/>
                  </a:lnTo>
                  <a:lnTo>
                    <a:pt x="27559" y="33350"/>
                  </a:lnTo>
                  <a:lnTo>
                    <a:pt x="27343" y="34505"/>
                  </a:lnTo>
                  <a:lnTo>
                    <a:pt x="27266" y="34899"/>
                  </a:lnTo>
                  <a:lnTo>
                    <a:pt x="26682" y="35928"/>
                  </a:lnTo>
                  <a:lnTo>
                    <a:pt x="25844" y="36398"/>
                  </a:lnTo>
                  <a:lnTo>
                    <a:pt x="25654" y="36487"/>
                  </a:lnTo>
                  <a:lnTo>
                    <a:pt x="25323" y="35902"/>
                  </a:lnTo>
                  <a:lnTo>
                    <a:pt x="25209" y="35699"/>
                  </a:lnTo>
                  <a:lnTo>
                    <a:pt x="25107" y="35077"/>
                  </a:lnTo>
                  <a:lnTo>
                    <a:pt x="25006" y="34505"/>
                  </a:lnTo>
                  <a:lnTo>
                    <a:pt x="26035" y="32727"/>
                  </a:lnTo>
                  <a:lnTo>
                    <a:pt x="27774" y="32727"/>
                  </a:lnTo>
                  <a:lnTo>
                    <a:pt x="27774" y="32270"/>
                  </a:lnTo>
                  <a:lnTo>
                    <a:pt x="25400" y="32270"/>
                  </a:lnTo>
                  <a:lnTo>
                    <a:pt x="25260" y="32270"/>
                  </a:lnTo>
                  <a:lnTo>
                    <a:pt x="24460" y="32270"/>
                  </a:lnTo>
                  <a:lnTo>
                    <a:pt x="23863" y="33172"/>
                  </a:lnTo>
                  <a:lnTo>
                    <a:pt x="23368" y="33324"/>
                  </a:lnTo>
                  <a:lnTo>
                    <a:pt x="23520" y="33147"/>
                  </a:lnTo>
                  <a:lnTo>
                    <a:pt x="23799" y="32816"/>
                  </a:lnTo>
                  <a:lnTo>
                    <a:pt x="24130" y="31737"/>
                  </a:lnTo>
                  <a:lnTo>
                    <a:pt x="23279" y="31737"/>
                  </a:lnTo>
                  <a:lnTo>
                    <a:pt x="23139" y="32194"/>
                  </a:lnTo>
                  <a:lnTo>
                    <a:pt x="22529" y="33147"/>
                  </a:lnTo>
                  <a:lnTo>
                    <a:pt x="21526" y="33147"/>
                  </a:lnTo>
                  <a:lnTo>
                    <a:pt x="20091" y="31737"/>
                  </a:lnTo>
                  <a:lnTo>
                    <a:pt x="19900" y="31737"/>
                  </a:lnTo>
                  <a:lnTo>
                    <a:pt x="19913" y="32194"/>
                  </a:lnTo>
                  <a:lnTo>
                    <a:pt x="20243" y="32816"/>
                  </a:lnTo>
                  <a:lnTo>
                    <a:pt x="20574" y="33350"/>
                  </a:lnTo>
                  <a:lnTo>
                    <a:pt x="21259" y="33845"/>
                  </a:lnTo>
                  <a:lnTo>
                    <a:pt x="21945" y="33845"/>
                  </a:lnTo>
                  <a:lnTo>
                    <a:pt x="21818" y="34823"/>
                  </a:lnTo>
                  <a:lnTo>
                    <a:pt x="24536" y="33743"/>
                  </a:lnTo>
                  <a:lnTo>
                    <a:pt x="24853" y="33197"/>
                  </a:lnTo>
                  <a:lnTo>
                    <a:pt x="24790" y="33350"/>
                  </a:lnTo>
                  <a:lnTo>
                    <a:pt x="24206" y="34505"/>
                  </a:lnTo>
                  <a:lnTo>
                    <a:pt x="24295" y="35077"/>
                  </a:lnTo>
                  <a:lnTo>
                    <a:pt x="24396" y="35699"/>
                  </a:lnTo>
                  <a:lnTo>
                    <a:pt x="24434" y="35902"/>
                  </a:lnTo>
                  <a:lnTo>
                    <a:pt x="24815" y="36677"/>
                  </a:lnTo>
                  <a:lnTo>
                    <a:pt x="24879" y="36804"/>
                  </a:lnTo>
                  <a:lnTo>
                    <a:pt x="24612" y="36918"/>
                  </a:lnTo>
                  <a:lnTo>
                    <a:pt x="24638" y="37287"/>
                  </a:lnTo>
                  <a:lnTo>
                    <a:pt x="24168" y="38506"/>
                  </a:lnTo>
                  <a:lnTo>
                    <a:pt x="23964" y="39103"/>
                  </a:lnTo>
                  <a:lnTo>
                    <a:pt x="23888" y="40170"/>
                  </a:lnTo>
                  <a:lnTo>
                    <a:pt x="24028" y="40563"/>
                  </a:lnTo>
                  <a:lnTo>
                    <a:pt x="24130" y="40855"/>
                  </a:lnTo>
                  <a:lnTo>
                    <a:pt x="24180" y="40995"/>
                  </a:lnTo>
                  <a:lnTo>
                    <a:pt x="24295" y="41211"/>
                  </a:lnTo>
                  <a:lnTo>
                    <a:pt x="25361" y="41211"/>
                  </a:lnTo>
                  <a:lnTo>
                    <a:pt x="25730" y="40995"/>
                  </a:lnTo>
                  <a:lnTo>
                    <a:pt x="26085" y="40855"/>
                  </a:lnTo>
                  <a:lnTo>
                    <a:pt x="26657" y="40170"/>
                  </a:lnTo>
                  <a:lnTo>
                    <a:pt x="27025" y="39598"/>
                  </a:lnTo>
                  <a:lnTo>
                    <a:pt x="27444" y="40322"/>
                  </a:lnTo>
                  <a:lnTo>
                    <a:pt x="27901" y="40322"/>
                  </a:lnTo>
                  <a:lnTo>
                    <a:pt x="28435" y="40322"/>
                  </a:lnTo>
                  <a:lnTo>
                    <a:pt x="29070" y="40347"/>
                  </a:lnTo>
                  <a:lnTo>
                    <a:pt x="29057" y="40551"/>
                  </a:lnTo>
                  <a:lnTo>
                    <a:pt x="28448" y="40551"/>
                  </a:lnTo>
                  <a:lnTo>
                    <a:pt x="28155" y="41351"/>
                  </a:lnTo>
                  <a:lnTo>
                    <a:pt x="26822" y="43040"/>
                  </a:lnTo>
                  <a:lnTo>
                    <a:pt x="27279" y="44411"/>
                  </a:lnTo>
                  <a:lnTo>
                    <a:pt x="27381" y="44729"/>
                  </a:lnTo>
                  <a:lnTo>
                    <a:pt x="27470" y="44983"/>
                  </a:lnTo>
                  <a:lnTo>
                    <a:pt x="29946" y="45313"/>
                  </a:lnTo>
                  <a:lnTo>
                    <a:pt x="29959" y="45453"/>
                  </a:lnTo>
                  <a:lnTo>
                    <a:pt x="30403" y="48323"/>
                  </a:lnTo>
                  <a:lnTo>
                    <a:pt x="32118" y="48996"/>
                  </a:lnTo>
                  <a:lnTo>
                    <a:pt x="30187" y="49085"/>
                  </a:lnTo>
                  <a:lnTo>
                    <a:pt x="30124" y="48399"/>
                  </a:lnTo>
                  <a:lnTo>
                    <a:pt x="30022" y="47459"/>
                  </a:lnTo>
                  <a:lnTo>
                    <a:pt x="29451" y="45910"/>
                  </a:lnTo>
                  <a:lnTo>
                    <a:pt x="29387" y="45758"/>
                  </a:lnTo>
                  <a:lnTo>
                    <a:pt x="28613" y="45758"/>
                  </a:lnTo>
                  <a:lnTo>
                    <a:pt x="28575" y="45910"/>
                  </a:lnTo>
                  <a:lnTo>
                    <a:pt x="29070" y="47104"/>
                  </a:lnTo>
                  <a:lnTo>
                    <a:pt x="29159" y="47320"/>
                  </a:lnTo>
                  <a:lnTo>
                    <a:pt x="29248" y="48399"/>
                  </a:lnTo>
                  <a:lnTo>
                    <a:pt x="29298" y="49047"/>
                  </a:lnTo>
                  <a:lnTo>
                    <a:pt x="28727" y="49898"/>
                  </a:lnTo>
                  <a:lnTo>
                    <a:pt x="26962" y="49936"/>
                  </a:lnTo>
                  <a:lnTo>
                    <a:pt x="26962" y="48399"/>
                  </a:lnTo>
                  <a:lnTo>
                    <a:pt x="27774" y="47104"/>
                  </a:lnTo>
                  <a:lnTo>
                    <a:pt x="28194" y="45910"/>
                  </a:lnTo>
                  <a:lnTo>
                    <a:pt x="28257" y="45758"/>
                  </a:lnTo>
                  <a:lnTo>
                    <a:pt x="27419" y="45758"/>
                  </a:lnTo>
                  <a:lnTo>
                    <a:pt x="26949" y="47104"/>
                  </a:lnTo>
                  <a:lnTo>
                    <a:pt x="25539" y="48793"/>
                  </a:lnTo>
                  <a:lnTo>
                    <a:pt x="26479" y="50482"/>
                  </a:lnTo>
                  <a:lnTo>
                    <a:pt x="26720" y="50838"/>
                  </a:lnTo>
                  <a:lnTo>
                    <a:pt x="28359" y="50838"/>
                  </a:lnTo>
                  <a:lnTo>
                    <a:pt x="28168" y="51384"/>
                  </a:lnTo>
                  <a:lnTo>
                    <a:pt x="28092" y="51638"/>
                  </a:lnTo>
                  <a:lnTo>
                    <a:pt x="26631" y="54673"/>
                  </a:lnTo>
                  <a:lnTo>
                    <a:pt x="29019" y="55930"/>
                  </a:lnTo>
                  <a:lnTo>
                    <a:pt x="30022" y="55930"/>
                  </a:lnTo>
                  <a:lnTo>
                    <a:pt x="29908" y="56718"/>
                  </a:lnTo>
                  <a:lnTo>
                    <a:pt x="29591" y="57835"/>
                  </a:lnTo>
                  <a:lnTo>
                    <a:pt x="29514" y="58737"/>
                  </a:lnTo>
                  <a:lnTo>
                    <a:pt x="30238" y="59613"/>
                  </a:lnTo>
                  <a:lnTo>
                    <a:pt x="32715" y="59613"/>
                  </a:lnTo>
                  <a:lnTo>
                    <a:pt x="33083" y="59055"/>
                  </a:lnTo>
                  <a:lnTo>
                    <a:pt x="33197" y="58737"/>
                  </a:lnTo>
                  <a:lnTo>
                    <a:pt x="33401" y="58166"/>
                  </a:lnTo>
                  <a:lnTo>
                    <a:pt x="33769" y="58597"/>
                  </a:lnTo>
                  <a:lnTo>
                    <a:pt x="34912" y="58597"/>
                  </a:lnTo>
                  <a:lnTo>
                    <a:pt x="35687" y="58115"/>
                  </a:lnTo>
                  <a:lnTo>
                    <a:pt x="36703" y="57492"/>
                  </a:lnTo>
                  <a:lnTo>
                    <a:pt x="37833" y="59067"/>
                  </a:lnTo>
                  <a:lnTo>
                    <a:pt x="37947" y="59321"/>
                  </a:lnTo>
                  <a:lnTo>
                    <a:pt x="37973" y="59829"/>
                  </a:lnTo>
                  <a:lnTo>
                    <a:pt x="37071" y="61201"/>
                  </a:lnTo>
                  <a:lnTo>
                    <a:pt x="36741" y="61201"/>
                  </a:lnTo>
                  <a:lnTo>
                    <a:pt x="36741" y="61493"/>
                  </a:lnTo>
                  <a:lnTo>
                    <a:pt x="35737" y="61620"/>
                  </a:lnTo>
                  <a:lnTo>
                    <a:pt x="36042" y="59753"/>
                  </a:lnTo>
                  <a:lnTo>
                    <a:pt x="35509" y="59016"/>
                  </a:lnTo>
                  <a:lnTo>
                    <a:pt x="35407" y="58813"/>
                  </a:lnTo>
                  <a:lnTo>
                    <a:pt x="35204" y="58686"/>
                  </a:lnTo>
                  <a:lnTo>
                    <a:pt x="34988" y="58813"/>
                  </a:lnTo>
                  <a:lnTo>
                    <a:pt x="34785" y="58864"/>
                  </a:lnTo>
                  <a:lnTo>
                    <a:pt x="34658" y="59105"/>
                  </a:lnTo>
                  <a:lnTo>
                    <a:pt x="34747" y="59321"/>
                  </a:lnTo>
                  <a:lnTo>
                    <a:pt x="35204" y="60274"/>
                  </a:lnTo>
                  <a:lnTo>
                    <a:pt x="35102" y="61493"/>
                  </a:lnTo>
                  <a:lnTo>
                    <a:pt x="36474" y="62547"/>
                  </a:lnTo>
                  <a:lnTo>
                    <a:pt x="36779" y="62496"/>
                  </a:lnTo>
                  <a:lnTo>
                    <a:pt x="36550" y="63538"/>
                  </a:lnTo>
                  <a:lnTo>
                    <a:pt x="36474" y="63868"/>
                  </a:lnTo>
                  <a:lnTo>
                    <a:pt x="36868" y="64897"/>
                  </a:lnTo>
                  <a:lnTo>
                    <a:pt x="36982" y="65189"/>
                  </a:lnTo>
                  <a:lnTo>
                    <a:pt x="38544" y="65189"/>
                  </a:lnTo>
                  <a:lnTo>
                    <a:pt x="39090" y="65189"/>
                  </a:lnTo>
                  <a:lnTo>
                    <a:pt x="39128" y="65392"/>
                  </a:lnTo>
                  <a:lnTo>
                    <a:pt x="41490" y="67119"/>
                  </a:lnTo>
                  <a:lnTo>
                    <a:pt x="42456" y="67119"/>
                  </a:lnTo>
                  <a:lnTo>
                    <a:pt x="42595" y="66979"/>
                  </a:lnTo>
                  <a:lnTo>
                    <a:pt x="42748" y="66586"/>
                  </a:lnTo>
                  <a:lnTo>
                    <a:pt x="43573" y="64465"/>
                  </a:lnTo>
                  <a:lnTo>
                    <a:pt x="44691" y="63690"/>
                  </a:lnTo>
                  <a:lnTo>
                    <a:pt x="45123" y="63385"/>
                  </a:lnTo>
                  <a:lnTo>
                    <a:pt x="44132" y="61226"/>
                  </a:lnTo>
                  <a:lnTo>
                    <a:pt x="43548" y="60642"/>
                  </a:lnTo>
                  <a:lnTo>
                    <a:pt x="42379" y="60642"/>
                  </a:lnTo>
                  <a:lnTo>
                    <a:pt x="43167" y="61518"/>
                  </a:lnTo>
                  <a:lnTo>
                    <a:pt x="43954" y="62661"/>
                  </a:lnTo>
                  <a:lnTo>
                    <a:pt x="44056" y="62814"/>
                  </a:lnTo>
                  <a:lnTo>
                    <a:pt x="43281" y="63690"/>
                  </a:lnTo>
                  <a:lnTo>
                    <a:pt x="42964" y="63690"/>
                  </a:lnTo>
                  <a:lnTo>
                    <a:pt x="42125" y="63119"/>
                  </a:lnTo>
                  <a:lnTo>
                    <a:pt x="42125" y="64274"/>
                  </a:lnTo>
                  <a:lnTo>
                    <a:pt x="42049" y="66090"/>
                  </a:lnTo>
                  <a:lnTo>
                    <a:pt x="41897" y="66433"/>
                  </a:lnTo>
                  <a:lnTo>
                    <a:pt x="41033" y="65786"/>
                  </a:lnTo>
                  <a:lnTo>
                    <a:pt x="39839" y="65011"/>
                  </a:lnTo>
                  <a:lnTo>
                    <a:pt x="39738" y="64287"/>
                  </a:lnTo>
                  <a:lnTo>
                    <a:pt x="39738" y="63995"/>
                  </a:lnTo>
                  <a:lnTo>
                    <a:pt x="41389" y="63995"/>
                  </a:lnTo>
                  <a:lnTo>
                    <a:pt x="42125" y="64274"/>
                  </a:lnTo>
                  <a:lnTo>
                    <a:pt x="42125" y="63119"/>
                  </a:lnTo>
                  <a:lnTo>
                    <a:pt x="41681" y="62801"/>
                  </a:lnTo>
                  <a:lnTo>
                    <a:pt x="41440" y="62026"/>
                  </a:lnTo>
                  <a:lnTo>
                    <a:pt x="41224" y="61810"/>
                  </a:lnTo>
                  <a:lnTo>
                    <a:pt x="41224" y="63588"/>
                  </a:lnTo>
                  <a:lnTo>
                    <a:pt x="39738" y="63588"/>
                  </a:lnTo>
                  <a:lnTo>
                    <a:pt x="39281" y="62344"/>
                  </a:lnTo>
                  <a:lnTo>
                    <a:pt x="39916" y="62738"/>
                  </a:lnTo>
                  <a:lnTo>
                    <a:pt x="41135" y="63373"/>
                  </a:lnTo>
                  <a:lnTo>
                    <a:pt x="41224" y="63588"/>
                  </a:lnTo>
                  <a:lnTo>
                    <a:pt x="41224" y="61810"/>
                  </a:lnTo>
                  <a:lnTo>
                    <a:pt x="41033" y="61607"/>
                  </a:lnTo>
                  <a:lnTo>
                    <a:pt x="41757" y="59956"/>
                  </a:lnTo>
                  <a:lnTo>
                    <a:pt x="41998" y="60109"/>
                  </a:lnTo>
                  <a:lnTo>
                    <a:pt x="42608" y="60109"/>
                  </a:lnTo>
                  <a:lnTo>
                    <a:pt x="42379" y="60375"/>
                  </a:lnTo>
                  <a:lnTo>
                    <a:pt x="43281" y="60375"/>
                  </a:lnTo>
                  <a:lnTo>
                    <a:pt x="42951" y="60045"/>
                  </a:lnTo>
                  <a:lnTo>
                    <a:pt x="42824" y="60045"/>
                  </a:lnTo>
                  <a:lnTo>
                    <a:pt x="43764" y="59461"/>
                  </a:lnTo>
                  <a:lnTo>
                    <a:pt x="43776" y="58039"/>
                  </a:lnTo>
                  <a:lnTo>
                    <a:pt x="43637" y="57175"/>
                  </a:lnTo>
                  <a:lnTo>
                    <a:pt x="43561" y="56781"/>
                  </a:lnTo>
                  <a:lnTo>
                    <a:pt x="43446" y="56286"/>
                  </a:lnTo>
                  <a:lnTo>
                    <a:pt x="43446" y="57175"/>
                  </a:lnTo>
                  <a:lnTo>
                    <a:pt x="42456" y="59461"/>
                  </a:lnTo>
                  <a:lnTo>
                    <a:pt x="41973" y="59093"/>
                  </a:lnTo>
                  <a:lnTo>
                    <a:pt x="40970" y="57746"/>
                  </a:lnTo>
                  <a:lnTo>
                    <a:pt x="40970" y="59397"/>
                  </a:lnTo>
                  <a:lnTo>
                    <a:pt x="40335" y="61226"/>
                  </a:lnTo>
                  <a:lnTo>
                    <a:pt x="39928" y="61226"/>
                  </a:lnTo>
                  <a:lnTo>
                    <a:pt x="40005" y="61595"/>
                  </a:lnTo>
                  <a:lnTo>
                    <a:pt x="39878" y="61595"/>
                  </a:lnTo>
                  <a:lnTo>
                    <a:pt x="38989" y="60223"/>
                  </a:lnTo>
                  <a:lnTo>
                    <a:pt x="38989" y="64592"/>
                  </a:lnTo>
                  <a:lnTo>
                    <a:pt x="38760" y="64897"/>
                  </a:lnTo>
                  <a:lnTo>
                    <a:pt x="37553" y="64897"/>
                  </a:lnTo>
                  <a:lnTo>
                    <a:pt x="37541" y="61925"/>
                  </a:lnTo>
                  <a:lnTo>
                    <a:pt x="38061" y="61302"/>
                  </a:lnTo>
                  <a:lnTo>
                    <a:pt x="38074" y="61468"/>
                  </a:lnTo>
                  <a:lnTo>
                    <a:pt x="38087" y="61595"/>
                  </a:lnTo>
                  <a:lnTo>
                    <a:pt x="38493" y="62496"/>
                  </a:lnTo>
                  <a:lnTo>
                    <a:pt x="38671" y="63538"/>
                  </a:lnTo>
                  <a:lnTo>
                    <a:pt x="38938" y="64325"/>
                  </a:lnTo>
                  <a:lnTo>
                    <a:pt x="38989" y="64592"/>
                  </a:lnTo>
                  <a:lnTo>
                    <a:pt x="38989" y="60223"/>
                  </a:lnTo>
                  <a:lnTo>
                    <a:pt x="39192" y="59944"/>
                  </a:lnTo>
                  <a:lnTo>
                    <a:pt x="38392" y="58597"/>
                  </a:lnTo>
                  <a:lnTo>
                    <a:pt x="38125" y="57835"/>
                  </a:lnTo>
                  <a:lnTo>
                    <a:pt x="38036" y="57594"/>
                  </a:lnTo>
                  <a:lnTo>
                    <a:pt x="39522" y="57594"/>
                  </a:lnTo>
                  <a:lnTo>
                    <a:pt x="40030" y="58737"/>
                  </a:lnTo>
                  <a:lnTo>
                    <a:pt x="40970" y="59397"/>
                  </a:lnTo>
                  <a:lnTo>
                    <a:pt x="40970" y="57746"/>
                  </a:lnTo>
                  <a:lnTo>
                    <a:pt x="40386" y="56946"/>
                  </a:lnTo>
                  <a:lnTo>
                    <a:pt x="40081" y="56781"/>
                  </a:lnTo>
                  <a:lnTo>
                    <a:pt x="39776" y="56108"/>
                  </a:lnTo>
                  <a:lnTo>
                    <a:pt x="39687" y="54076"/>
                  </a:lnTo>
                  <a:lnTo>
                    <a:pt x="39535" y="54076"/>
                  </a:lnTo>
                  <a:lnTo>
                    <a:pt x="40652" y="53225"/>
                  </a:lnTo>
                  <a:lnTo>
                    <a:pt x="40792" y="53009"/>
                  </a:lnTo>
                  <a:lnTo>
                    <a:pt x="40919" y="52755"/>
                  </a:lnTo>
                  <a:lnTo>
                    <a:pt x="41516" y="53263"/>
                  </a:lnTo>
                  <a:lnTo>
                    <a:pt x="40754" y="53263"/>
                  </a:lnTo>
                  <a:lnTo>
                    <a:pt x="42138" y="54991"/>
                  </a:lnTo>
                  <a:lnTo>
                    <a:pt x="43446" y="57175"/>
                  </a:lnTo>
                  <a:lnTo>
                    <a:pt x="43446" y="56286"/>
                  </a:lnTo>
                  <a:lnTo>
                    <a:pt x="43332" y="55778"/>
                  </a:lnTo>
                  <a:lnTo>
                    <a:pt x="43522" y="56007"/>
                  </a:lnTo>
                  <a:lnTo>
                    <a:pt x="45021" y="56007"/>
                  </a:lnTo>
                  <a:lnTo>
                    <a:pt x="45415" y="55727"/>
                  </a:lnTo>
                  <a:lnTo>
                    <a:pt x="45910" y="55727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" name="object 216"/>
            <p:cNvSpPr/>
            <p:nvPr/>
          </p:nvSpPr>
          <p:spPr>
            <a:xfrm>
              <a:off x="6428524" y="4434096"/>
              <a:ext cx="24130" cy="188595"/>
            </a:xfrm>
            <a:custGeom>
              <a:avLst/>
              <a:gdLst/>
              <a:ahLst/>
              <a:cxnLst/>
              <a:rect l="l" t="t" r="r" b="b"/>
              <a:pathLst>
                <a:path w="24129" h="188595">
                  <a:moveTo>
                    <a:pt x="3759" y="14033"/>
                  </a:moveTo>
                  <a:lnTo>
                    <a:pt x="3632" y="13716"/>
                  </a:lnTo>
                  <a:lnTo>
                    <a:pt x="3429" y="13716"/>
                  </a:lnTo>
                  <a:lnTo>
                    <a:pt x="3746" y="14046"/>
                  </a:lnTo>
                  <a:close/>
                </a:path>
                <a:path w="24129" h="188595">
                  <a:moveTo>
                    <a:pt x="5765" y="65443"/>
                  </a:moveTo>
                  <a:lnTo>
                    <a:pt x="5676" y="63296"/>
                  </a:lnTo>
                  <a:lnTo>
                    <a:pt x="5626" y="61353"/>
                  </a:lnTo>
                  <a:lnTo>
                    <a:pt x="5702" y="59385"/>
                  </a:lnTo>
                  <a:lnTo>
                    <a:pt x="5740" y="57556"/>
                  </a:lnTo>
                  <a:lnTo>
                    <a:pt x="5651" y="55689"/>
                  </a:lnTo>
                  <a:lnTo>
                    <a:pt x="5651" y="53860"/>
                  </a:lnTo>
                  <a:lnTo>
                    <a:pt x="5626" y="53632"/>
                  </a:lnTo>
                  <a:lnTo>
                    <a:pt x="5410" y="53441"/>
                  </a:lnTo>
                  <a:lnTo>
                    <a:pt x="4991" y="53441"/>
                  </a:lnTo>
                  <a:lnTo>
                    <a:pt x="4813" y="53632"/>
                  </a:lnTo>
                  <a:lnTo>
                    <a:pt x="4813" y="53873"/>
                  </a:lnTo>
                  <a:lnTo>
                    <a:pt x="4813" y="55727"/>
                  </a:lnTo>
                  <a:lnTo>
                    <a:pt x="4940" y="57556"/>
                  </a:lnTo>
                  <a:lnTo>
                    <a:pt x="4876" y="59385"/>
                  </a:lnTo>
                  <a:lnTo>
                    <a:pt x="4813" y="61353"/>
                  </a:lnTo>
                  <a:lnTo>
                    <a:pt x="4876" y="63296"/>
                  </a:lnTo>
                  <a:lnTo>
                    <a:pt x="4953" y="65443"/>
                  </a:lnTo>
                  <a:lnTo>
                    <a:pt x="5130" y="65646"/>
                  </a:lnTo>
                  <a:lnTo>
                    <a:pt x="5588" y="65646"/>
                  </a:lnTo>
                  <a:lnTo>
                    <a:pt x="5765" y="65443"/>
                  </a:lnTo>
                  <a:close/>
                </a:path>
                <a:path w="24129" h="188595">
                  <a:moveTo>
                    <a:pt x="6032" y="99466"/>
                  </a:moveTo>
                  <a:lnTo>
                    <a:pt x="5880" y="99314"/>
                  </a:lnTo>
                  <a:lnTo>
                    <a:pt x="5842" y="99453"/>
                  </a:lnTo>
                  <a:lnTo>
                    <a:pt x="5778" y="99656"/>
                  </a:lnTo>
                  <a:lnTo>
                    <a:pt x="5549" y="97180"/>
                  </a:lnTo>
                  <a:lnTo>
                    <a:pt x="5702" y="94678"/>
                  </a:lnTo>
                  <a:lnTo>
                    <a:pt x="5549" y="92202"/>
                  </a:lnTo>
                  <a:lnTo>
                    <a:pt x="5384" y="90170"/>
                  </a:lnTo>
                  <a:lnTo>
                    <a:pt x="5842" y="88074"/>
                  </a:lnTo>
                  <a:lnTo>
                    <a:pt x="5422" y="85801"/>
                  </a:lnTo>
                  <a:lnTo>
                    <a:pt x="5232" y="85661"/>
                  </a:lnTo>
                  <a:lnTo>
                    <a:pt x="4775" y="85750"/>
                  </a:lnTo>
                  <a:lnTo>
                    <a:pt x="4660" y="85979"/>
                  </a:lnTo>
                  <a:lnTo>
                    <a:pt x="4686" y="86194"/>
                  </a:lnTo>
                  <a:lnTo>
                    <a:pt x="4940" y="90639"/>
                  </a:lnTo>
                  <a:lnTo>
                    <a:pt x="4584" y="95072"/>
                  </a:lnTo>
                  <a:lnTo>
                    <a:pt x="5003" y="99656"/>
                  </a:lnTo>
                  <a:lnTo>
                    <a:pt x="5194" y="99771"/>
                  </a:lnTo>
                  <a:lnTo>
                    <a:pt x="5283" y="99898"/>
                  </a:lnTo>
                  <a:lnTo>
                    <a:pt x="5473" y="100025"/>
                  </a:lnTo>
                  <a:lnTo>
                    <a:pt x="5702" y="100025"/>
                  </a:lnTo>
                  <a:lnTo>
                    <a:pt x="5880" y="99898"/>
                  </a:lnTo>
                  <a:lnTo>
                    <a:pt x="6032" y="99733"/>
                  </a:lnTo>
                  <a:lnTo>
                    <a:pt x="6032" y="99466"/>
                  </a:lnTo>
                  <a:close/>
                </a:path>
                <a:path w="24129" h="188595">
                  <a:moveTo>
                    <a:pt x="6375" y="105143"/>
                  </a:moveTo>
                  <a:lnTo>
                    <a:pt x="5994" y="102666"/>
                  </a:lnTo>
                  <a:lnTo>
                    <a:pt x="5778" y="102489"/>
                  </a:lnTo>
                  <a:lnTo>
                    <a:pt x="5549" y="102577"/>
                  </a:lnTo>
                  <a:lnTo>
                    <a:pt x="5359" y="102603"/>
                  </a:lnTo>
                  <a:lnTo>
                    <a:pt x="5194" y="102793"/>
                  </a:lnTo>
                  <a:lnTo>
                    <a:pt x="5232" y="103022"/>
                  </a:lnTo>
                  <a:lnTo>
                    <a:pt x="5422" y="103886"/>
                  </a:lnTo>
                  <a:lnTo>
                    <a:pt x="5422" y="104762"/>
                  </a:lnTo>
                  <a:lnTo>
                    <a:pt x="5118" y="107530"/>
                  </a:lnTo>
                  <a:lnTo>
                    <a:pt x="5372" y="109347"/>
                  </a:lnTo>
                  <a:lnTo>
                    <a:pt x="5092" y="111226"/>
                  </a:lnTo>
                  <a:lnTo>
                    <a:pt x="4673" y="113639"/>
                  </a:lnTo>
                  <a:lnTo>
                    <a:pt x="5232" y="115951"/>
                  </a:lnTo>
                  <a:lnTo>
                    <a:pt x="5219" y="118503"/>
                  </a:lnTo>
                  <a:lnTo>
                    <a:pt x="5384" y="118706"/>
                  </a:lnTo>
                  <a:lnTo>
                    <a:pt x="5842" y="118706"/>
                  </a:lnTo>
                  <a:lnTo>
                    <a:pt x="6032" y="118503"/>
                  </a:lnTo>
                  <a:lnTo>
                    <a:pt x="6019" y="115430"/>
                  </a:lnTo>
                  <a:lnTo>
                    <a:pt x="5473" y="112572"/>
                  </a:lnTo>
                  <a:lnTo>
                    <a:pt x="6032" y="109753"/>
                  </a:lnTo>
                  <a:lnTo>
                    <a:pt x="5867" y="107442"/>
                  </a:lnTo>
                  <a:lnTo>
                    <a:pt x="6375" y="105143"/>
                  </a:lnTo>
                  <a:close/>
                </a:path>
                <a:path w="24129" h="188595">
                  <a:moveTo>
                    <a:pt x="7010" y="68834"/>
                  </a:moveTo>
                  <a:lnTo>
                    <a:pt x="6946" y="67767"/>
                  </a:lnTo>
                  <a:lnTo>
                    <a:pt x="6946" y="67551"/>
                  </a:lnTo>
                  <a:lnTo>
                    <a:pt x="6769" y="67386"/>
                  </a:lnTo>
                  <a:lnTo>
                    <a:pt x="6362" y="67386"/>
                  </a:lnTo>
                  <a:lnTo>
                    <a:pt x="6146" y="67525"/>
                  </a:lnTo>
                  <a:lnTo>
                    <a:pt x="6146" y="67767"/>
                  </a:lnTo>
                  <a:lnTo>
                    <a:pt x="6172" y="68795"/>
                  </a:lnTo>
                  <a:lnTo>
                    <a:pt x="6007" y="69786"/>
                  </a:lnTo>
                  <a:lnTo>
                    <a:pt x="5969" y="70027"/>
                  </a:lnTo>
                  <a:lnTo>
                    <a:pt x="5651" y="67792"/>
                  </a:lnTo>
                  <a:lnTo>
                    <a:pt x="5651" y="67551"/>
                  </a:lnTo>
                  <a:lnTo>
                    <a:pt x="5473" y="67386"/>
                  </a:lnTo>
                  <a:lnTo>
                    <a:pt x="5003" y="67386"/>
                  </a:lnTo>
                  <a:lnTo>
                    <a:pt x="4813" y="67551"/>
                  </a:lnTo>
                  <a:lnTo>
                    <a:pt x="4813" y="67792"/>
                  </a:lnTo>
                  <a:lnTo>
                    <a:pt x="5181" y="70129"/>
                  </a:lnTo>
                  <a:lnTo>
                    <a:pt x="5232" y="72453"/>
                  </a:lnTo>
                  <a:lnTo>
                    <a:pt x="5029" y="74803"/>
                  </a:lnTo>
                  <a:lnTo>
                    <a:pt x="4762" y="77266"/>
                  </a:lnTo>
                  <a:lnTo>
                    <a:pt x="4102" y="79654"/>
                  </a:lnTo>
                  <a:lnTo>
                    <a:pt x="4292" y="82130"/>
                  </a:lnTo>
                  <a:lnTo>
                    <a:pt x="4292" y="82359"/>
                  </a:lnTo>
                  <a:lnTo>
                    <a:pt x="4470" y="82550"/>
                  </a:lnTo>
                  <a:lnTo>
                    <a:pt x="4940" y="82550"/>
                  </a:lnTo>
                  <a:lnTo>
                    <a:pt x="5092" y="82359"/>
                  </a:lnTo>
                  <a:lnTo>
                    <a:pt x="4940" y="79730"/>
                  </a:lnTo>
                  <a:lnTo>
                    <a:pt x="5359" y="77368"/>
                  </a:lnTo>
                  <a:lnTo>
                    <a:pt x="5892" y="75057"/>
                  </a:lnTo>
                  <a:lnTo>
                    <a:pt x="5892" y="72631"/>
                  </a:lnTo>
                  <a:lnTo>
                    <a:pt x="5956" y="71145"/>
                  </a:lnTo>
                  <a:lnTo>
                    <a:pt x="6261" y="71247"/>
                  </a:lnTo>
                  <a:lnTo>
                    <a:pt x="6451" y="71272"/>
                  </a:lnTo>
                  <a:lnTo>
                    <a:pt x="6667" y="71120"/>
                  </a:lnTo>
                  <a:lnTo>
                    <a:pt x="6680" y="70891"/>
                  </a:lnTo>
                  <a:lnTo>
                    <a:pt x="6769" y="69850"/>
                  </a:lnTo>
                  <a:lnTo>
                    <a:pt x="7010" y="68834"/>
                  </a:lnTo>
                  <a:close/>
                </a:path>
                <a:path w="24129" h="188595">
                  <a:moveTo>
                    <a:pt x="7150" y="54279"/>
                  </a:moveTo>
                  <a:lnTo>
                    <a:pt x="7086" y="54025"/>
                  </a:lnTo>
                  <a:lnTo>
                    <a:pt x="6858" y="53962"/>
                  </a:lnTo>
                  <a:lnTo>
                    <a:pt x="6667" y="53860"/>
                  </a:lnTo>
                  <a:lnTo>
                    <a:pt x="6413" y="54000"/>
                  </a:lnTo>
                  <a:lnTo>
                    <a:pt x="6311" y="54190"/>
                  </a:lnTo>
                  <a:lnTo>
                    <a:pt x="6019" y="54965"/>
                  </a:lnTo>
                  <a:lnTo>
                    <a:pt x="6235" y="55841"/>
                  </a:lnTo>
                  <a:lnTo>
                    <a:pt x="6146" y="56680"/>
                  </a:lnTo>
                  <a:lnTo>
                    <a:pt x="6146" y="56896"/>
                  </a:lnTo>
                  <a:lnTo>
                    <a:pt x="6350" y="57073"/>
                  </a:lnTo>
                  <a:lnTo>
                    <a:pt x="6781" y="57073"/>
                  </a:lnTo>
                  <a:lnTo>
                    <a:pt x="6959" y="56896"/>
                  </a:lnTo>
                  <a:lnTo>
                    <a:pt x="6959" y="56680"/>
                  </a:lnTo>
                  <a:lnTo>
                    <a:pt x="7010" y="55956"/>
                  </a:lnTo>
                  <a:lnTo>
                    <a:pt x="6858" y="55232"/>
                  </a:lnTo>
                  <a:lnTo>
                    <a:pt x="7086" y="54470"/>
                  </a:lnTo>
                  <a:lnTo>
                    <a:pt x="7150" y="54279"/>
                  </a:lnTo>
                  <a:close/>
                </a:path>
                <a:path w="24129" h="188595">
                  <a:moveTo>
                    <a:pt x="7226" y="159042"/>
                  </a:moveTo>
                  <a:lnTo>
                    <a:pt x="7086" y="158851"/>
                  </a:lnTo>
                  <a:lnTo>
                    <a:pt x="6629" y="158851"/>
                  </a:lnTo>
                  <a:lnTo>
                    <a:pt x="6413" y="159042"/>
                  </a:lnTo>
                  <a:lnTo>
                    <a:pt x="6413" y="159270"/>
                  </a:lnTo>
                  <a:lnTo>
                    <a:pt x="6375" y="164287"/>
                  </a:lnTo>
                  <a:lnTo>
                    <a:pt x="5651" y="174320"/>
                  </a:lnTo>
                  <a:lnTo>
                    <a:pt x="4940" y="176644"/>
                  </a:lnTo>
                  <a:lnTo>
                    <a:pt x="4165" y="178854"/>
                  </a:lnTo>
                  <a:lnTo>
                    <a:pt x="2946" y="182854"/>
                  </a:lnTo>
                  <a:lnTo>
                    <a:pt x="1854" y="184188"/>
                  </a:lnTo>
                  <a:lnTo>
                    <a:pt x="952" y="186118"/>
                  </a:lnTo>
                  <a:lnTo>
                    <a:pt x="596" y="186385"/>
                  </a:lnTo>
                  <a:lnTo>
                    <a:pt x="215" y="186994"/>
                  </a:lnTo>
                  <a:lnTo>
                    <a:pt x="0" y="187794"/>
                  </a:lnTo>
                  <a:lnTo>
                    <a:pt x="101" y="188010"/>
                  </a:lnTo>
                  <a:lnTo>
                    <a:pt x="558" y="188112"/>
                  </a:lnTo>
                  <a:lnTo>
                    <a:pt x="762" y="187972"/>
                  </a:lnTo>
                  <a:lnTo>
                    <a:pt x="838" y="187794"/>
                  </a:lnTo>
                  <a:lnTo>
                    <a:pt x="939" y="187198"/>
                  </a:lnTo>
                  <a:lnTo>
                    <a:pt x="1384" y="186829"/>
                  </a:lnTo>
                  <a:lnTo>
                    <a:pt x="2324" y="185229"/>
                  </a:lnTo>
                  <a:lnTo>
                    <a:pt x="2984" y="184251"/>
                  </a:lnTo>
                  <a:lnTo>
                    <a:pt x="3695" y="182626"/>
                  </a:lnTo>
                  <a:lnTo>
                    <a:pt x="3441" y="184124"/>
                  </a:lnTo>
                  <a:lnTo>
                    <a:pt x="3213" y="185229"/>
                  </a:lnTo>
                  <a:lnTo>
                    <a:pt x="2908" y="186296"/>
                  </a:lnTo>
                  <a:lnTo>
                    <a:pt x="2438" y="187325"/>
                  </a:lnTo>
                  <a:lnTo>
                    <a:pt x="2374" y="187553"/>
                  </a:lnTo>
                  <a:lnTo>
                    <a:pt x="2476" y="187794"/>
                  </a:lnTo>
                  <a:lnTo>
                    <a:pt x="2870" y="187934"/>
                  </a:lnTo>
                  <a:lnTo>
                    <a:pt x="3124" y="187845"/>
                  </a:lnTo>
                  <a:lnTo>
                    <a:pt x="3213" y="187617"/>
                  </a:lnTo>
                  <a:lnTo>
                    <a:pt x="3632" y="186766"/>
                  </a:lnTo>
                  <a:lnTo>
                    <a:pt x="3771" y="185839"/>
                  </a:lnTo>
                  <a:lnTo>
                    <a:pt x="4051" y="184924"/>
                  </a:lnTo>
                  <a:lnTo>
                    <a:pt x="4533" y="183095"/>
                  </a:lnTo>
                  <a:lnTo>
                    <a:pt x="4864" y="181305"/>
                  </a:lnTo>
                  <a:lnTo>
                    <a:pt x="5562" y="179578"/>
                  </a:lnTo>
                  <a:lnTo>
                    <a:pt x="5651" y="179387"/>
                  </a:lnTo>
                  <a:lnTo>
                    <a:pt x="5562" y="179158"/>
                  </a:lnTo>
                  <a:lnTo>
                    <a:pt x="5143" y="178981"/>
                  </a:lnTo>
                  <a:lnTo>
                    <a:pt x="5562" y="177355"/>
                  </a:lnTo>
                  <a:lnTo>
                    <a:pt x="6451" y="174371"/>
                  </a:lnTo>
                  <a:lnTo>
                    <a:pt x="7150" y="164312"/>
                  </a:lnTo>
                  <a:lnTo>
                    <a:pt x="7226" y="159042"/>
                  </a:lnTo>
                  <a:close/>
                </a:path>
                <a:path w="24129" h="188595">
                  <a:moveTo>
                    <a:pt x="7467" y="127368"/>
                  </a:moveTo>
                  <a:lnTo>
                    <a:pt x="6388" y="122021"/>
                  </a:lnTo>
                  <a:lnTo>
                    <a:pt x="6311" y="121843"/>
                  </a:lnTo>
                  <a:lnTo>
                    <a:pt x="6083" y="121767"/>
                  </a:lnTo>
                  <a:lnTo>
                    <a:pt x="5651" y="121932"/>
                  </a:lnTo>
                  <a:lnTo>
                    <a:pt x="5562" y="122161"/>
                  </a:lnTo>
                  <a:lnTo>
                    <a:pt x="5651" y="122377"/>
                  </a:lnTo>
                  <a:lnTo>
                    <a:pt x="6591" y="127584"/>
                  </a:lnTo>
                  <a:lnTo>
                    <a:pt x="5511" y="132842"/>
                  </a:lnTo>
                  <a:lnTo>
                    <a:pt x="5219" y="138277"/>
                  </a:lnTo>
                  <a:lnTo>
                    <a:pt x="5384" y="138455"/>
                  </a:lnTo>
                  <a:lnTo>
                    <a:pt x="5842" y="138455"/>
                  </a:lnTo>
                  <a:lnTo>
                    <a:pt x="6032" y="138277"/>
                  </a:lnTo>
                  <a:lnTo>
                    <a:pt x="6311" y="132727"/>
                  </a:lnTo>
                  <a:lnTo>
                    <a:pt x="7467" y="127368"/>
                  </a:lnTo>
                  <a:close/>
                </a:path>
                <a:path w="24129" h="188595">
                  <a:moveTo>
                    <a:pt x="7569" y="86207"/>
                  </a:moveTo>
                  <a:lnTo>
                    <a:pt x="7454" y="85979"/>
                  </a:lnTo>
                  <a:lnTo>
                    <a:pt x="7277" y="85890"/>
                  </a:lnTo>
                  <a:lnTo>
                    <a:pt x="7086" y="85801"/>
                  </a:lnTo>
                  <a:lnTo>
                    <a:pt x="6807" y="85890"/>
                  </a:lnTo>
                  <a:lnTo>
                    <a:pt x="6731" y="86067"/>
                  </a:lnTo>
                  <a:lnTo>
                    <a:pt x="6413" y="86779"/>
                  </a:lnTo>
                  <a:lnTo>
                    <a:pt x="6642" y="87566"/>
                  </a:lnTo>
                  <a:lnTo>
                    <a:pt x="6565" y="88366"/>
                  </a:lnTo>
                  <a:lnTo>
                    <a:pt x="6565" y="88582"/>
                  </a:lnTo>
                  <a:lnTo>
                    <a:pt x="6731" y="88785"/>
                  </a:lnTo>
                  <a:lnTo>
                    <a:pt x="7188" y="88785"/>
                  </a:lnTo>
                  <a:lnTo>
                    <a:pt x="7391" y="88582"/>
                  </a:lnTo>
                  <a:lnTo>
                    <a:pt x="7391" y="88366"/>
                  </a:lnTo>
                  <a:lnTo>
                    <a:pt x="7416" y="87718"/>
                  </a:lnTo>
                  <a:lnTo>
                    <a:pt x="7277" y="87071"/>
                  </a:lnTo>
                  <a:lnTo>
                    <a:pt x="7454" y="86398"/>
                  </a:lnTo>
                  <a:lnTo>
                    <a:pt x="7569" y="86207"/>
                  </a:lnTo>
                  <a:close/>
                </a:path>
                <a:path w="24129" h="188595">
                  <a:moveTo>
                    <a:pt x="7759" y="102908"/>
                  </a:moveTo>
                  <a:lnTo>
                    <a:pt x="7607" y="102730"/>
                  </a:lnTo>
                  <a:lnTo>
                    <a:pt x="7137" y="102730"/>
                  </a:lnTo>
                  <a:lnTo>
                    <a:pt x="6959" y="102908"/>
                  </a:lnTo>
                  <a:lnTo>
                    <a:pt x="6959" y="105295"/>
                  </a:lnTo>
                  <a:lnTo>
                    <a:pt x="7137" y="105473"/>
                  </a:lnTo>
                  <a:lnTo>
                    <a:pt x="7607" y="105473"/>
                  </a:lnTo>
                  <a:lnTo>
                    <a:pt x="7759" y="105295"/>
                  </a:lnTo>
                  <a:lnTo>
                    <a:pt x="7759" y="105092"/>
                  </a:lnTo>
                  <a:lnTo>
                    <a:pt x="7759" y="102908"/>
                  </a:lnTo>
                  <a:close/>
                </a:path>
                <a:path w="24129" h="188595">
                  <a:moveTo>
                    <a:pt x="7823" y="156184"/>
                  </a:moveTo>
                  <a:lnTo>
                    <a:pt x="7734" y="155994"/>
                  </a:lnTo>
                  <a:lnTo>
                    <a:pt x="7467" y="154190"/>
                  </a:lnTo>
                  <a:lnTo>
                    <a:pt x="7658" y="152361"/>
                  </a:lnTo>
                  <a:lnTo>
                    <a:pt x="7226" y="150571"/>
                  </a:lnTo>
                  <a:lnTo>
                    <a:pt x="7289" y="147853"/>
                  </a:lnTo>
                  <a:lnTo>
                    <a:pt x="7658" y="145122"/>
                  </a:lnTo>
                  <a:lnTo>
                    <a:pt x="7645" y="142379"/>
                  </a:lnTo>
                  <a:lnTo>
                    <a:pt x="7607" y="142024"/>
                  </a:lnTo>
                  <a:lnTo>
                    <a:pt x="7607" y="141719"/>
                  </a:lnTo>
                  <a:lnTo>
                    <a:pt x="7467" y="141173"/>
                  </a:lnTo>
                  <a:lnTo>
                    <a:pt x="7226" y="141033"/>
                  </a:lnTo>
                  <a:lnTo>
                    <a:pt x="6769" y="141109"/>
                  </a:lnTo>
                  <a:lnTo>
                    <a:pt x="6667" y="141351"/>
                  </a:lnTo>
                  <a:lnTo>
                    <a:pt x="6680" y="141566"/>
                  </a:lnTo>
                  <a:lnTo>
                    <a:pt x="7086" y="144691"/>
                  </a:lnTo>
                  <a:lnTo>
                    <a:pt x="6362" y="147751"/>
                  </a:lnTo>
                  <a:lnTo>
                    <a:pt x="6451" y="151193"/>
                  </a:lnTo>
                  <a:lnTo>
                    <a:pt x="6654" y="151485"/>
                  </a:lnTo>
                  <a:lnTo>
                    <a:pt x="6731" y="153289"/>
                  </a:lnTo>
                  <a:lnTo>
                    <a:pt x="6858" y="154724"/>
                  </a:lnTo>
                  <a:lnTo>
                    <a:pt x="6858" y="156197"/>
                  </a:lnTo>
                  <a:lnTo>
                    <a:pt x="7010" y="156273"/>
                  </a:lnTo>
                  <a:lnTo>
                    <a:pt x="7099" y="156502"/>
                  </a:lnTo>
                  <a:lnTo>
                    <a:pt x="7353" y="156603"/>
                  </a:lnTo>
                  <a:lnTo>
                    <a:pt x="7747" y="156413"/>
                  </a:lnTo>
                  <a:lnTo>
                    <a:pt x="7823" y="156184"/>
                  </a:lnTo>
                  <a:close/>
                </a:path>
                <a:path w="24129" h="188595">
                  <a:moveTo>
                    <a:pt x="8801" y="123990"/>
                  </a:moveTo>
                  <a:lnTo>
                    <a:pt x="8648" y="123037"/>
                  </a:lnTo>
                  <a:lnTo>
                    <a:pt x="8699" y="122123"/>
                  </a:lnTo>
                  <a:lnTo>
                    <a:pt x="8699" y="121907"/>
                  </a:lnTo>
                  <a:lnTo>
                    <a:pt x="8547" y="121729"/>
                  </a:lnTo>
                  <a:lnTo>
                    <a:pt x="8089" y="121729"/>
                  </a:lnTo>
                  <a:lnTo>
                    <a:pt x="7937" y="121907"/>
                  </a:lnTo>
                  <a:lnTo>
                    <a:pt x="7937" y="122123"/>
                  </a:lnTo>
                  <a:lnTo>
                    <a:pt x="7835" y="122923"/>
                  </a:lnTo>
                  <a:lnTo>
                    <a:pt x="8026" y="123812"/>
                  </a:lnTo>
                  <a:lnTo>
                    <a:pt x="7683" y="124599"/>
                  </a:lnTo>
                  <a:lnTo>
                    <a:pt x="7569" y="124802"/>
                  </a:lnTo>
                  <a:lnTo>
                    <a:pt x="7683" y="125006"/>
                  </a:lnTo>
                  <a:lnTo>
                    <a:pt x="7886" y="125107"/>
                  </a:lnTo>
                  <a:lnTo>
                    <a:pt x="8089" y="125234"/>
                  </a:lnTo>
                  <a:lnTo>
                    <a:pt x="8305" y="125107"/>
                  </a:lnTo>
                  <a:lnTo>
                    <a:pt x="8394" y="124917"/>
                  </a:lnTo>
                  <a:lnTo>
                    <a:pt x="8801" y="123990"/>
                  </a:lnTo>
                  <a:close/>
                </a:path>
                <a:path w="24129" h="188595">
                  <a:moveTo>
                    <a:pt x="8953" y="87795"/>
                  </a:moveTo>
                  <a:lnTo>
                    <a:pt x="8737" y="86931"/>
                  </a:lnTo>
                  <a:lnTo>
                    <a:pt x="8775" y="86093"/>
                  </a:lnTo>
                  <a:lnTo>
                    <a:pt x="8775" y="85890"/>
                  </a:lnTo>
                  <a:lnTo>
                    <a:pt x="8585" y="85674"/>
                  </a:lnTo>
                  <a:lnTo>
                    <a:pt x="8178" y="85674"/>
                  </a:lnTo>
                  <a:lnTo>
                    <a:pt x="7950" y="85839"/>
                  </a:lnTo>
                  <a:lnTo>
                    <a:pt x="7937" y="86817"/>
                  </a:lnTo>
                  <a:lnTo>
                    <a:pt x="8140" y="87630"/>
                  </a:lnTo>
                  <a:lnTo>
                    <a:pt x="7924" y="88392"/>
                  </a:lnTo>
                  <a:lnTo>
                    <a:pt x="7886" y="88633"/>
                  </a:lnTo>
                  <a:lnTo>
                    <a:pt x="7988" y="88861"/>
                  </a:lnTo>
                  <a:lnTo>
                    <a:pt x="8178" y="88900"/>
                  </a:lnTo>
                  <a:lnTo>
                    <a:pt x="8407" y="88925"/>
                  </a:lnTo>
                  <a:lnTo>
                    <a:pt x="8636" y="88836"/>
                  </a:lnTo>
                  <a:lnTo>
                    <a:pt x="8686" y="88633"/>
                  </a:lnTo>
                  <a:lnTo>
                    <a:pt x="8953" y="87795"/>
                  </a:lnTo>
                  <a:close/>
                </a:path>
                <a:path w="24129" h="188595">
                  <a:moveTo>
                    <a:pt x="9004" y="55943"/>
                  </a:moveTo>
                  <a:lnTo>
                    <a:pt x="8699" y="54432"/>
                  </a:lnTo>
                  <a:lnTo>
                    <a:pt x="8686" y="54190"/>
                  </a:lnTo>
                  <a:lnTo>
                    <a:pt x="8483" y="54013"/>
                  </a:lnTo>
                  <a:lnTo>
                    <a:pt x="8280" y="54063"/>
                  </a:lnTo>
                  <a:lnTo>
                    <a:pt x="8039" y="54076"/>
                  </a:lnTo>
                  <a:lnTo>
                    <a:pt x="7912" y="54279"/>
                  </a:lnTo>
                  <a:lnTo>
                    <a:pt x="7988" y="55105"/>
                  </a:lnTo>
                  <a:lnTo>
                    <a:pt x="8178" y="55791"/>
                  </a:lnTo>
                  <a:lnTo>
                    <a:pt x="7924" y="56426"/>
                  </a:lnTo>
                  <a:lnTo>
                    <a:pt x="7886" y="56629"/>
                  </a:lnTo>
                  <a:lnTo>
                    <a:pt x="7988" y="56883"/>
                  </a:lnTo>
                  <a:lnTo>
                    <a:pt x="8178" y="56934"/>
                  </a:lnTo>
                  <a:lnTo>
                    <a:pt x="8407" y="56984"/>
                  </a:lnTo>
                  <a:lnTo>
                    <a:pt x="8636" y="56883"/>
                  </a:lnTo>
                  <a:lnTo>
                    <a:pt x="8686" y="56629"/>
                  </a:lnTo>
                  <a:lnTo>
                    <a:pt x="9004" y="55943"/>
                  </a:lnTo>
                  <a:close/>
                </a:path>
                <a:path w="24129" h="188595">
                  <a:moveTo>
                    <a:pt x="9118" y="162179"/>
                  </a:moveTo>
                  <a:lnTo>
                    <a:pt x="9004" y="161328"/>
                  </a:lnTo>
                  <a:lnTo>
                    <a:pt x="8953" y="160489"/>
                  </a:lnTo>
                  <a:lnTo>
                    <a:pt x="9004" y="159689"/>
                  </a:lnTo>
                  <a:lnTo>
                    <a:pt x="9004" y="159461"/>
                  </a:lnTo>
                  <a:lnTo>
                    <a:pt x="8813" y="159270"/>
                  </a:lnTo>
                  <a:lnTo>
                    <a:pt x="8343" y="159270"/>
                  </a:lnTo>
                  <a:lnTo>
                    <a:pt x="8166" y="159461"/>
                  </a:lnTo>
                  <a:lnTo>
                    <a:pt x="8166" y="159689"/>
                  </a:lnTo>
                  <a:lnTo>
                    <a:pt x="8128" y="160540"/>
                  </a:lnTo>
                  <a:lnTo>
                    <a:pt x="8305" y="162217"/>
                  </a:lnTo>
                  <a:lnTo>
                    <a:pt x="8305" y="162458"/>
                  </a:lnTo>
                  <a:lnTo>
                    <a:pt x="8534" y="162610"/>
                  </a:lnTo>
                  <a:lnTo>
                    <a:pt x="8737" y="162610"/>
                  </a:lnTo>
                  <a:lnTo>
                    <a:pt x="8953" y="162572"/>
                  </a:lnTo>
                  <a:lnTo>
                    <a:pt x="9118" y="162382"/>
                  </a:lnTo>
                  <a:lnTo>
                    <a:pt x="9118" y="162179"/>
                  </a:lnTo>
                  <a:close/>
                </a:path>
                <a:path w="24129" h="188595">
                  <a:moveTo>
                    <a:pt x="9118" y="67818"/>
                  </a:moveTo>
                  <a:lnTo>
                    <a:pt x="8928" y="67640"/>
                  </a:lnTo>
                  <a:lnTo>
                    <a:pt x="8699" y="67640"/>
                  </a:lnTo>
                  <a:lnTo>
                    <a:pt x="8496" y="67614"/>
                  </a:lnTo>
                  <a:lnTo>
                    <a:pt x="8305" y="67792"/>
                  </a:lnTo>
                  <a:lnTo>
                    <a:pt x="8305" y="68008"/>
                  </a:lnTo>
                  <a:lnTo>
                    <a:pt x="8229" y="68834"/>
                  </a:lnTo>
                  <a:lnTo>
                    <a:pt x="8229" y="69735"/>
                  </a:lnTo>
                  <a:lnTo>
                    <a:pt x="8089" y="70573"/>
                  </a:lnTo>
                  <a:lnTo>
                    <a:pt x="7988" y="70777"/>
                  </a:lnTo>
                  <a:lnTo>
                    <a:pt x="8115" y="71031"/>
                  </a:lnTo>
                  <a:lnTo>
                    <a:pt x="8305" y="71069"/>
                  </a:lnTo>
                  <a:lnTo>
                    <a:pt x="8509" y="71170"/>
                  </a:lnTo>
                  <a:lnTo>
                    <a:pt x="8737" y="71069"/>
                  </a:lnTo>
                  <a:lnTo>
                    <a:pt x="8813" y="70853"/>
                  </a:lnTo>
                  <a:lnTo>
                    <a:pt x="9067" y="69926"/>
                  </a:lnTo>
                  <a:lnTo>
                    <a:pt x="9017" y="68986"/>
                  </a:lnTo>
                  <a:lnTo>
                    <a:pt x="9118" y="68033"/>
                  </a:lnTo>
                  <a:lnTo>
                    <a:pt x="9118" y="67818"/>
                  </a:lnTo>
                  <a:close/>
                </a:path>
                <a:path w="24129" h="188595">
                  <a:moveTo>
                    <a:pt x="9372" y="142125"/>
                  </a:moveTo>
                  <a:lnTo>
                    <a:pt x="9271" y="141909"/>
                  </a:lnTo>
                  <a:lnTo>
                    <a:pt x="9017" y="141833"/>
                  </a:lnTo>
                  <a:lnTo>
                    <a:pt x="8839" y="141820"/>
                  </a:lnTo>
                  <a:lnTo>
                    <a:pt x="8597" y="141884"/>
                  </a:lnTo>
                  <a:lnTo>
                    <a:pt x="8534" y="142113"/>
                  </a:lnTo>
                  <a:lnTo>
                    <a:pt x="8178" y="142951"/>
                  </a:lnTo>
                  <a:lnTo>
                    <a:pt x="8343" y="143916"/>
                  </a:lnTo>
                  <a:lnTo>
                    <a:pt x="8305" y="144818"/>
                  </a:lnTo>
                  <a:lnTo>
                    <a:pt x="8305" y="145008"/>
                  </a:lnTo>
                  <a:lnTo>
                    <a:pt x="8483" y="145224"/>
                  </a:lnTo>
                  <a:lnTo>
                    <a:pt x="8940" y="145224"/>
                  </a:lnTo>
                  <a:lnTo>
                    <a:pt x="9118" y="145008"/>
                  </a:lnTo>
                  <a:lnTo>
                    <a:pt x="9118" y="144818"/>
                  </a:lnTo>
                  <a:lnTo>
                    <a:pt x="9194" y="143979"/>
                  </a:lnTo>
                  <a:lnTo>
                    <a:pt x="8915" y="143103"/>
                  </a:lnTo>
                  <a:lnTo>
                    <a:pt x="9334" y="142354"/>
                  </a:lnTo>
                  <a:lnTo>
                    <a:pt x="9372" y="142125"/>
                  </a:lnTo>
                  <a:close/>
                </a:path>
                <a:path w="24129" h="188595">
                  <a:moveTo>
                    <a:pt x="10160" y="104724"/>
                  </a:moveTo>
                  <a:lnTo>
                    <a:pt x="9817" y="104076"/>
                  </a:lnTo>
                  <a:lnTo>
                    <a:pt x="10020" y="103416"/>
                  </a:lnTo>
                  <a:lnTo>
                    <a:pt x="10083" y="103225"/>
                  </a:lnTo>
                  <a:lnTo>
                    <a:pt x="9994" y="102997"/>
                  </a:lnTo>
                  <a:lnTo>
                    <a:pt x="9791" y="102882"/>
                  </a:lnTo>
                  <a:lnTo>
                    <a:pt x="9601" y="102806"/>
                  </a:lnTo>
                  <a:lnTo>
                    <a:pt x="9334" y="102882"/>
                  </a:lnTo>
                  <a:lnTo>
                    <a:pt x="9271" y="103098"/>
                  </a:lnTo>
                  <a:lnTo>
                    <a:pt x="8864" y="103771"/>
                  </a:lnTo>
                  <a:lnTo>
                    <a:pt x="9372" y="104622"/>
                  </a:lnTo>
                  <a:lnTo>
                    <a:pt x="9245" y="105359"/>
                  </a:lnTo>
                  <a:lnTo>
                    <a:pt x="9245" y="105613"/>
                  </a:lnTo>
                  <a:lnTo>
                    <a:pt x="9423" y="105740"/>
                  </a:lnTo>
                  <a:lnTo>
                    <a:pt x="9867" y="105740"/>
                  </a:lnTo>
                  <a:lnTo>
                    <a:pt x="10020" y="105613"/>
                  </a:lnTo>
                  <a:lnTo>
                    <a:pt x="10020" y="105359"/>
                  </a:lnTo>
                  <a:lnTo>
                    <a:pt x="10160" y="104724"/>
                  </a:lnTo>
                  <a:close/>
                </a:path>
                <a:path w="24129" h="188595">
                  <a:moveTo>
                    <a:pt x="10553" y="123494"/>
                  </a:moveTo>
                  <a:lnTo>
                    <a:pt x="10388" y="122809"/>
                  </a:lnTo>
                  <a:lnTo>
                    <a:pt x="10299" y="122110"/>
                  </a:lnTo>
                  <a:lnTo>
                    <a:pt x="10299" y="121932"/>
                  </a:lnTo>
                  <a:lnTo>
                    <a:pt x="10109" y="121729"/>
                  </a:lnTo>
                  <a:lnTo>
                    <a:pt x="9906" y="121767"/>
                  </a:lnTo>
                  <a:lnTo>
                    <a:pt x="9664" y="121767"/>
                  </a:lnTo>
                  <a:lnTo>
                    <a:pt x="9512" y="121958"/>
                  </a:lnTo>
                  <a:lnTo>
                    <a:pt x="9537" y="122186"/>
                  </a:lnTo>
                  <a:lnTo>
                    <a:pt x="9550" y="122770"/>
                  </a:lnTo>
                  <a:lnTo>
                    <a:pt x="9740" y="123367"/>
                  </a:lnTo>
                  <a:lnTo>
                    <a:pt x="9537" y="123977"/>
                  </a:lnTo>
                  <a:lnTo>
                    <a:pt x="9474" y="124206"/>
                  </a:lnTo>
                  <a:lnTo>
                    <a:pt x="9563" y="124396"/>
                  </a:lnTo>
                  <a:lnTo>
                    <a:pt x="9804" y="124485"/>
                  </a:lnTo>
                  <a:lnTo>
                    <a:pt x="10020" y="124523"/>
                  </a:lnTo>
                  <a:lnTo>
                    <a:pt x="10261" y="124396"/>
                  </a:lnTo>
                  <a:lnTo>
                    <a:pt x="10299" y="124206"/>
                  </a:lnTo>
                  <a:lnTo>
                    <a:pt x="10553" y="123494"/>
                  </a:lnTo>
                  <a:close/>
                </a:path>
                <a:path w="24129" h="188595">
                  <a:moveTo>
                    <a:pt x="10655" y="56095"/>
                  </a:moveTo>
                  <a:lnTo>
                    <a:pt x="10553" y="55537"/>
                  </a:lnTo>
                  <a:lnTo>
                    <a:pt x="10553" y="54749"/>
                  </a:lnTo>
                  <a:lnTo>
                    <a:pt x="10401" y="54571"/>
                  </a:lnTo>
                  <a:lnTo>
                    <a:pt x="9944" y="54571"/>
                  </a:lnTo>
                  <a:lnTo>
                    <a:pt x="9766" y="54749"/>
                  </a:lnTo>
                  <a:lnTo>
                    <a:pt x="9766" y="54965"/>
                  </a:lnTo>
                  <a:lnTo>
                    <a:pt x="9753" y="55448"/>
                  </a:lnTo>
                  <a:lnTo>
                    <a:pt x="9842" y="55943"/>
                  </a:lnTo>
                  <a:lnTo>
                    <a:pt x="9652" y="56426"/>
                  </a:lnTo>
                  <a:lnTo>
                    <a:pt x="9601" y="56629"/>
                  </a:lnTo>
                  <a:lnTo>
                    <a:pt x="9715" y="56883"/>
                  </a:lnTo>
                  <a:lnTo>
                    <a:pt x="10172" y="56984"/>
                  </a:lnTo>
                  <a:lnTo>
                    <a:pt x="10363" y="56883"/>
                  </a:lnTo>
                  <a:lnTo>
                    <a:pt x="10414" y="56629"/>
                  </a:lnTo>
                  <a:lnTo>
                    <a:pt x="10655" y="56095"/>
                  </a:lnTo>
                  <a:close/>
                </a:path>
                <a:path w="24129" h="188595">
                  <a:moveTo>
                    <a:pt x="10718" y="141871"/>
                  </a:moveTo>
                  <a:lnTo>
                    <a:pt x="10553" y="141693"/>
                  </a:lnTo>
                  <a:lnTo>
                    <a:pt x="10083" y="141693"/>
                  </a:lnTo>
                  <a:lnTo>
                    <a:pt x="9906" y="141871"/>
                  </a:lnTo>
                  <a:lnTo>
                    <a:pt x="9906" y="143560"/>
                  </a:lnTo>
                  <a:lnTo>
                    <a:pt x="10083" y="143738"/>
                  </a:lnTo>
                  <a:lnTo>
                    <a:pt x="10553" y="143738"/>
                  </a:lnTo>
                  <a:lnTo>
                    <a:pt x="10718" y="143560"/>
                  </a:lnTo>
                  <a:lnTo>
                    <a:pt x="10718" y="143332"/>
                  </a:lnTo>
                  <a:lnTo>
                    <a:pt x="10718" y="141871"/>
                  </a:lnTo>
                  <a:close/>
                </a:path>
                <a:path w="24129" h="188595">
                  <a:moveTo>
                    <a:pt x="10922" y="159550"/>
                  </a:moveTo>
                  <a:lnTo>
                    <a:pt x="10820" y="159321"/>
                  </a:lnTo>
                  <a:lnTo>
                    <a:pt x="10591" y="159232"/>
                  </a:lnTo>
                  <a:lnTo>
                    <a:pt x="10401" y="159143"/>
                  </a:lnTo>
                  <a:lnTo>
                    <a:pt x="10185" y="159232"/>
                  </a:lnTo>
                  <a:lnTo>
                    <a:pt x="10083" y="159410"/>
                  </a:lnTo>
                  <a:lnTo>
                    <a:pt x="9753" y="160223"/>
                  </a:lnTo>
                  <a:lnTo>
                    <a:pt x="9994" y="161112"/>
                  </a:lnTo>
                  <a:lnTo>
                    <a:pt x="9906" y="161937"/>
                  </a:lnTo>
                  <a:lnTo>
                    <a:pt x="9906" y="162140"/>
                  </a:lnTo>
                  <a:lnTo>
                    <a:pt x="10083" y="162331"/>
                  </a:lnTo>
                  <a:lnTo>
                    <a:pt x="10553" y="162331"/>
                  </a:lnTo>
                  <a:lnTo>
                    <a:pt x="10718" y="162140"/>
                  </a:lnTo>
                  <a:lnTo>
                    <a:pt x="10718" y="161937"/>
                  </a:lnTo>
                  <a:lnTo>
                    <a:pt x="10782" y="161201"/>
                  </a:lnTo>
                  <a:lnTo>
                    <a:pt x="10591" y="160489"/>
                  </a:lnTo>
                  <a:lnTo>
                    <a:pt x="10782" y="159766"/>
                  </a:lnTo>
                  <a:lnTo>
                    <a:pt x="10922" y="159550"/>
                  </a:lnTo>
                  <a:close/>
                </a:path>
                <a:path w="24129" h="188595">
                  <a:moveTo>
                    <a:pt x="10998" y="86614"/>
                  </a:moveTo>
                  <a:lnTo>
                    <a:pt x="10782" y="86398"/>
                  </a:lnTo>
                  <a:lnTo>
                    <a:pt x="10363" y="86398"/>
                  </a:lnTo>
                  <a:lnTo>
                    <a:pt x="10185" y="86614"/>
                  </a:lnTo>
                  <a:lnTo>
                    <a:pt x="10185" y="88188"/>
                  </a:lnTo>
                  <a:lnTo>
                    <a:pt x="10363" y="88366"/>
                  </a:lnTo>
                  <a:lnTo>
                    <a:pt x="10782" y="88366"/>
                  </a:lnTo>
                  <a:lnTo>
                    <a:pt x="10998" y="88188"/>
                  </a:lnTo>
                  <a:lnTo>
                    <a:pt x="10998" y="87998"/>
                  </a:lnTo>
                  <a:lnTo>
                    <a:pt x="10998" y="86614"/>
                  </a:lnTo>
                  <a:close/>
                </a:path>
                <a:path w="24129" h="188595">
                  <a:moveTo>
                    <a:pt x="11125" y="67716"/>
                  </a:moveTo>
                  <a:lnTo>
                    <a:pt x="10960" y="67551"/>
                  </a:lnTo>
                  <a:lnTo>
                    <a:pt x="10490" y="67551"/>
                  </a:lnTo>
                  <a:lnTo>
                    <a:pt x="10299" y="67716"/>
                  </a:lnTo>
                  <a:lnTo>
                    <a:pt x="10299" y="70980"/>
                  </a:lnTo>
                  <a:lnTo>
                    <a:pt x="10490" y="71120"/>
                  </a:lnTo>
                  <a:lnTo>
                    <a:pt x="10960" y="71120"/>
                  </a:lnTo>
                  <a:lnTo>
                    <a:pt x="11125" y="70980"/>
                  </a:lnTo>
                  <a:lnTo>
                    <a:pt x="11125" y="70713"/>
                  </a:lnTo>
                  <a:lnTo>
                    <a:pt x="11125" y="67716"/>
                  </a:lnTo>
                  <a:close/>
                </a:path>
                <a:path w="24129" h="188595">
                  <a:moveTo>
                    <a:pt x="11798" y="103022"/>
                  </a:moveTo>
                  <a:lnTo>
                    <a:pt x="11620" y="102831"/>
                  </a:lnTo>
                  <a:lnTo>
                    <a:pt x="11379" y="102831"/>
                  </a:lnTo>
                  <a:lnTo>
                    <a:pt x="11188" y="102831"/>
                  </a:lnTo>
                  <a:lnTo>
                    <a:pt x="10998" y="102997"/>
                  </a:lnTo>
                  <a:lnTo>
                    <a:pt x="10998" y="103225"/>
                  </a:lnTo>
                  <a:lnTo>
                    <a:pt x="10871" y="103695"/>
                  </a:lnTo>
                  <a:lnTo>
                    <a:pt x="10960" y="104140"/>
                  </a:lnTo>
                  <a:lnTo>
                    <a:pt x="10718" y="104571"/>
                  </a:lnTo>
                  <a:lnTo>
                    <a:pt x="10655" y="104800"/>
                  </a:lnTo>
                  <a:lnTo>
                    <a:pt x="10782" y="105016"/>
                  </a:lnTo>
                  <a:lnTo>
                    <a:pt x="11023" y="105092"/>
                  </a:lnTo>
                  <a:lnTo>
                    <a:pt x="11214" y="105143"/>
                  </a:lnTo>
                  <a:lnTo>
                    <a:pt x="11442" y="105016"/>
                  </a:lnTo>
                  <a:lnTo>
                    <a:pt x="11493" y="104800"/>
                  </a:lnTo>
                  <a:lnTo>
                    <a:pt x="11747" y="104343"/>
                  </a:lnTo>
                  <a:lnTo>
                    <a:pt x="11633" y="103759"/>
                  </a:lnTo>
                  <a:lnTo>
                    <a:pt x="11798" y="103276"/>
                  </a:lnTo>
                  <a:lnTo>
                    <a:pt x="11798" y="103022"/>
                  </a:lnTo>
                  <a:close/>
                </a:path>
                <a:path w="24129" h="188595">
                  <a:moveTo>
                    <a:pt x="11950" y="180543"/>
                  </a:moveTo>
                  <a:lnTo>
                    <a:pt x="11861" y="180301"/>
                  </a:lnTo>
                  <a:lnTo>
                    <a:pt x="11468" y="180098"/>
                  </a:lnTo>
                  <a:lnTo>
                    <a:pt x="11214" y="180200"/>
                  </a:lnTo>
                  <a:lnTo>
                    <a:pt x="11137" y="180428"/>
                  </a:lnTo>
                  <a:lnTo>
                    <a:pt x="10350" y="182473"/>
                  </a:lnTo>
                  <a:lnTo>
                    <a:pt x="9372" y="184391"/>
                  </a:lnTo>
                  <a:lnTo>
                    <a:pt x="8305" y="186245"/>
                  </a:lnTo>
                  <a:lnTo>
                    <a:pt x="8128" y="186448"/>
                  </a:lnTo>
                  <a:lnTo>
                    <a:pt x="8128" y="186664"/>
                  </a:lnTo>
                  <a:lnTo>
                    <a:pt x="8305" y="186842"/>
                  </a:lnTo>
                  <a:lnTo>
                    <a:pt x="8458" y="186969"/>
                  </a:lnTo>
                  <a:lnTo>
                    <a:pt x="8699" y="186969"/>
                  </a:lnTo>
                  <a:lnTo>
                    <a:pt x="8864" y="186817"/>
                  </a:lnTo>
                  <a:lnTo>
                    <a:pt x="10096" y="184912"/>
                  </a:lnTo>
                  <a:lnTo>
                    <a:pt x="11049" y="182841"/>
                  </a:lnTo>
                  <a:lnTo>
                    <a:pt x="11861" y="180746"/>
                  </a:lnTo>
                  <a:lnTo>
                    <a:pt x="11950" y="180543"/>
                  </a:lnTo>
                  <a:close/>
                </a:path>
                <a:path w="24129" h="188595">
                  <a:moveTo>
                    <a:pt x="12103" y="39331"/>
                  </a:moveTo>
                  <a:lnTo>
                    <a:pt x="7835" y="39331"/>
                  </a:lnTo>
                  <a:lnTo>
                    <a:pt x="10528" y="39535"/>
                  </a:lnTo>
                  <a:lnTo>
                    <a:pt x="12103" y="39331"/>
                  </a:lnTo>
                  <a:close/>
                </a:path>
                <a:path w="24129" h="188595">
                  <a:moveTo>
                    <a:pt x="12471" y="56375"/>
                  </a:moveTo>
                  <a:lnTo>
                    <a:pt x="12230" y="55740"/>
                  </a:lnTo>
                  <a:lnTo>
                    <a:pt x="12331" y="55181"/>
                  </a:lnTo>
                  <a:lnTo>
                    <a:pt x="12331" y="54965"/>
                  </a:lnTo>
                  <a:lnTo>
                    <a:pt x="12128" y="54749"/>
                  </a:lnTo>
                  <a:lnTo>
                    <a:pt x="11722" y="54749"/>
                  </a:lnTo>
                  <a:lnTo>
                    <a:pt x="11518" y="54965"/>
                  </a:lnTo>
                  <a:lnTo>
                    <a:pt x="11518" y="55181"/>
                  </a:lnTo>
                  <a:lnTo>
                    <a:pt x="11468" y="55689"/>
                  </a:lnTo>
                  <a:lnTo>
                    <a:pt x="11633" y="56197"/>
                  </a:lnTo>
                  <a:lnTo>
                    <a:pt x="11379" y="56680"/>
                  </a:lnTo>
                  <a:lnTo>
                    <a:pt x="11328" y="56896"/>
                  </a:lnTo>
                  <a:lnTo>
                    <a:pt x="11468" y="57137"/>
                  </a:lnTo>
                  <a:lnTo>
                    <a:pt x="11861" y="57251"/>
                  </a:lnTo>
                  <a:lnTo>
                    <a:pt x="12090" y="57137"/>
                  </a:lnTo>
                  <a:lnTo>
                    <a:pt x="12179" y="56934"/>
                  </a:lnTo>
                  <a:lnTo>
                    <a:pt x="12471" y="56375"/>
                  </a:lnTo>
                  <a:close/>
                </a:path>
                <a:path w="24129" h="188595">
                  <a:moveTo>
                    <a:pt x="12738" y="123774"/>
                  </a:moveTo>
                  <a:lnTo>
                    <a:pt x="12369" y="123177"/>
                  </a:lnTo>
                  <a:lnTo>
                    <a:pt x="12458" y="122529"/>
                  </a:lnTo>
                  <a:lnTo>
                    <a:pt x="12458" y="122288"/>
                  </a:lnTo>
                  <a:lnTo>
                    <a:pt x="12280" y="122110"/>
                  </a:lnTo>
                  <a:lnTo>
                    <a:pt x="11836" y="122110"/>
                  </a:lnTo>
                  <a:lnTo>
                    <a:pt x="11633" y="122288"/>
                  </a:lnTo>
                  <a:lnTo>
                    <a:pt x="11633" y="122529"/>
                  </a:lnTo>
                  <a:lnTo>
                    <a:pt x="11582" y="123101"/>
                  </a:lnTo>
                  <a:lnTo>
                    <a:pt x="11861" y="123672"/>
                  </a:lnTo>
                  <a:lnTo>
                    <a:pt x="11722" y="124307"/>
                  </a:lnTo>
                  <a:lnTo>
                    <a:pt x="11671" y="124523"/>
                  </a:lnTo>
                  <a:lnTo>
                    <a:pt x="11836" y="124726"/>
                  </a:lnTo>
                  <a:lnTo>
                    <a:pt x="12026" y="124739"/>
                  </a:lnTo>
                  <a:lnTo>
                    <a:pt x="12230" y="124802"/>
                  </a:lnTo>
                  <a:lnTo>
                    <a:pt x="12484" y="124650"/>
                  </a:lnTo>
                  <a:lnTo>
                    <a:pt x="12509" y="124396"/>
                  </a:lnTo>
                  <a:lnTo>
                    <a:pt x="12738" y="123774"/>
                  </a:lnTo>
                  <a:close/>
                </a:path>
                <a:path w="24129" h="188595">
                  <a:moveTo>
                    <a:pt x="12966" y="143738"/>
                  </a:moveTo>
                  <a:lnTo>
                    <a:pt x="12839" y="143116"/>
                  </a:lnTo>
                  <a:lnTo>
                    <a:pt x="12865" y="142570"/>
                  </a:lnTo>
                  <a:lnTo>
                    <a:pt x="12865" y="142354"/>
                  </a:lnTo>
                  <a:lnTo>
                    <a:pt x="12674" y="142138"/>
                  </a:lnTo>
                  <a:lnTo>
                    <a:pt x="12204" y="142138"/>
                  </a:lnTo>
                  <a:lnTo>
                    <a:pt x="12065" y="142354"/>
                  </a:lnTo>
                  <a:lnTo>
                    <a:pt x="12065" y="142570"/>
                  </a:lnTo>
                  <a:lnTo>
                    <a:pt x="12001" y="143090"/>
                  </a:lnTo>
                  <a:lnTo>
                    <a:pt x="12128" y="143560"/>
                  </a:lnTo>
                  <a:lnTo>
                    <a:pt x="11950" y="144018"/>
                  </a:lnTo>
                  <a:lnTo>
                    <a:pt x="11861" y="144208"/>
                  </a:lnTo>
                  <a:lnTo>
                    <a:pt x="11988" y="144462"/>
                  </a:lnTo>
                  <a:lnTo>
                    <a:pt x="12179" y="144526"/>
                  </a:lnTo>
                  <a:lnTo>
                    <a:pt x="12407" y="144589"/>
                  </a:lnTo>
                  <a:lnTo>
                    <a:pt x="12598" y="144487"/>
                  </a:lnTo>
                  <a:lnTo>
                    <a:pt x="12687" y="144284"/>
                  </a:lnTo>
                  <a:lnTo>
                    <a:pt x="12966" y="143738"/>
                  </a:lnTo>
                  <a:close/>
                </a:path>
                <a:path w="24129" h="188595">
                  <a:moveTo>
                    <a:pt x="13004" y="159092"/>
                  </a:moveTo>
                  <a:lnTo>
                    <a:pt x="12827" y="158902"/>
                  </a:lnTo>
                  <a:lnTo>
                    <a:pt x="12369" y="158902"/>
                  </a:lnTo>
                  <a:lnTo>
                    <a:pt x="12179" y="159092"/>
                  </a:lnTo>
                  <a:lnTo>
                    <a:pt x="12179" y="161772"/>
                  </a:lnTo>
                  <a:lnTo>
                    <a:pt x="12369" y="161925"/>
                  </a:lnTo>
                  <a:lnTo>
                    <a:pt x="12827" y="161925"/>
                  </a:lnTo>
                  <a:lnTo>
                    <a:pt x="13004" y="161772"/>
                  </a:lnTo>
                  <a:lnTo>
                    <a:pt x="13004" y="161544"/>
                  </a:lnTo>
                  <a:lnTo>
                    <a:pt x="13004" y="159092"/>
                  </a:lnTo>
                  <a:close/>
                </a:path>
                <a:path w="24129" h="188595">
                  <a:moveTo>
                    <a:pt x="13563" y="67868"/>
                  </a:moveTo>
                  <a:lnTo>
                    <a:pt x="13436" y="67640"/>
                  </a:lnTo>
                  <a:lnTo>
                    <a:pt x="13208" y="67564"/>
                  </a:lnTo>
                  <a:lnTo>
                    <a:pt x="13017" y="67513"/>
                  </a:lnTo>
                  <a:lnTo>
                    <a:pt x="12776" y="67640"/>
                  </a:lnTo>
                  <a:lnTo>
                    <a:pt x="12725" y="67843"/>
                  </a:lnTo>
                  <a:lnTo>
                    <a:pt x="12306" y="68707"/>
                  </a:lnTo>
                  <a:lnTo>
                    <a:pt x="12560" y="69684"/>
                  </a:lnTo>
                  <a:lnTo>
                    <a:pt x="12204" y="70561"/>
                  </a:lnTo>
                  <a:lnTo>
                    <a:pt x="12128" y="70815"/>
                  </a:lnTo>
                  <a:lnTo>
                    <a:pt x="12230" y="71031"/>
                  </a:lnTo>
                  <a:lnTo>
                    <a:pt x="12471" y="71120"/>
                  </a:lnTo>
                  <a:lnTo>
                    <a:pt x="12674" y="71170"/>
                  </a:lnTo>
                  <a:lnTo>
                    <a:pt x="12915" y="71069"/>
                  </a:lnTo>
                  <a:lnTo>
                    <a:pt x="12966" y="70827"/>
                  </a:lnTo>
                  <a:lnTo>
                    <a:pt x="13309" y="69951"/>
                  </a:lnTo>
                  <a:lnTo>
                    <a:pt x="13119" y="68961"/>
                  </a:lnTo>
                  <a:lnTo>
                    <a:pt x="13512" y="68059"/>
                  </a:lnTo>
                  <a:lnTo>
                    <a:pt x="13563" y="67868"/>
                  </a:lnTo>
                  <a:close/>
                </a:path>
                <a:path w="24129" h="188595">
                  <a:moveTo>
                    <a:pt x="13627" y="87807"/>
                  </a:moveTo>
                  <a:lnTo>
                    <a:pt x="13474" y="87210"/>
                  </a:lnTo>
                  <a:lnTo>
                    <a:pt x="13500" y="86639"/>
                  </a:lnTo>
                  <a:lnTo>
                    <a:pt x="13500" y="86448"/>
                  </a:lnTo>
                  <a:lnTo>
                    <a:pt x="13360" y="86258"/>
                  </a:lnTo>
                  <a:lnTo>
                    <a:pt x="12903" y="86258"/>
                  </a:lnTo>
                  <a:lnTo>
                    <a:pt x="12725" y="86398"/>
                  </a:lnTo>
                  <a:lnTo>
                    <a:pt x="12725" y="86639"/>
                  </a:lnTo>
                  <a:lnTo>
                    <a:pt x="12687" y="87071"/>
                  </a:lnTo>
                  <a:lnTo>
                    <a:pt x="12776" y="87528"/>
                  </a:lnTo>
                  <a:lnTo>
                    <a:pt x="12636" y="87934"/>
                  </a:lnTo>
                  <a:lnTo>
                    <a:pt x="12509" y="88112"/>
                  </a:lnTo>
                  <a:lnTo>
                    <a:pt x="12598" y="88379"/>
                  </a:lnTo>
                  <a:lnTo>
                    <a:pt x="12839" y="88468"/>
                  </a:lnTo>
                  <a:lnTo>
                    <a:pt x="13017" y="88569"/>
                  </a:lnTo>
                  <a:lnTo>
                    <a:pt x="13233" y="88468"/>
                  </a:lnTo>
                  <a:lnTo>
                    <a:pt x="13360" y="88290"/>
                  </a:lnTo>
                  <a:lnTo>
                    <a:pt x="13627" y="87807"/>
                  </a:lnTo>
                  <a:close/>
                </a:path>
                <a:path w="24129" h="188595">
                  <a:moveTo>
                    <a:pt x="13766" y="102819"/>
                  </a:moveTo>
                  <a:lnTo>
                    <a:pt x="13652" y="102628"/>
                  </a:lnTo>
                  <a:lnTo>
                    <a:pt x="13398" y="102616"/>
                  </a:lnTo>
                  <a:lnTo>
                    <a:pt x="13208" y="102616"/>
                  </a:lnTo>
                  <a:lnTo>
                    <a:pt x="13017" y="102755"/>
                  </a:lnTo>
                  <a:lnTo>
                    <a:pt x="13004" y="102984"/>
                  </a:lnTo>
                  <a:lnTo>
                    <a:pt x="12966" y="103479"/>
                  </a:lnTo>
                  <a:lnTo>
                    <a:pt x="12725" y="104000"/>
                  </a:lnTo>
                  <a:lnTo>
                    <a:pt x="12725" y="104495"/>
                  </a:lnTo>
                  <a:lnTo>
                    <a:pt x="12687" y="104711"/>
                  </a:lnTo>
                  <a:lnTo>
                    <a:pt x="12827" y="104927"/>
                  </a:lnTo>
                  <a:lnTo>
                    <a:pt x="13042" y="104940"/>
                  </a:lnTo>
                  <a:lnTo>
                    <a:pt x="13284" y="104990"/>
                  </a:lnTo>
                  <a:lnTo>
                    <a:pt x="13512" y="104825"/>
                  </a:lnTo>
                  <a:lnTo>
                    <a:pt x="13512" y="104622"/>
                  </a:lnTo>
                  <a:lnTo>
                    <a:pt x="13512" y="104076"/>
                  </a:lnTo>
                  <a:lnTo>
                    <a:pt x="13766" y="103568"/>
                  </a:lnTo>
                  <a:lnTo>
                    <a:pt x="13766" y="102819"/>
                  </a:lnTo>
                  <a:close/>
                </a:path>
                <a:path w="24129" h="188595">
                  <a:moveTo>
                    <a:pt x="13779" y="180848"/>
                  </a:moveTo>
                  <a:lnTo>
                    <a:pt x="13601" y="180657"/>
                  </a:lnTo>
                  <a:lnTo>
                    <a:pt x="13169" y="180657"/>
                  </a:lnTo>
                  <a:lnTo>
                    <a:pt x="13004" y="180848"/>
                  </a:lnTo>
                  <a:lnTo>
                    <a:pt x="13004" y="181076"/>
                  </a:lnTo>
                  <a:lnTo>
                    <a:pt x="13004" y="181279"/>
                  </a:lnTo>
                  <a:lnTo>
                    <a:pt x="13169" y="181457"/>
                  </a:lnTo>
                  <a:lnTo>
                    <a:pt x="13601" y="181457"/>
                  </a:lnTo>
                  <a:lnTo>
                    <a:pt x="13779" y="181279"/>
                  </a:lnTo>
                  <a:lnTo>
                    <a:pt x="13779" y="180848"/>
                  </a:lnTo>
                  <a:close/>
                </a:path>
                <a:path w="24129" h="188595">
                  <a:moveTo>
                    <a:pt x="13906" y="175361"/>
                  </a:moveTo>
                  <a:lnTo>
                    <a:pt x="13741" y="175183"/>
                  </a:lnTo>
                  <a:lnTo>
                    <a:pt x="13296" y="175183"/>
                  </a:lnTo>
                  <a:lnTo>
                    <a:pt x="13119" y="175361"/>
                  </a:lnTo>
                  <a:lnTo>
                    <a:pt x="13119" y="175577"/>
                  </a:lnTo>
                  <a:lnTo>
                    <a:pt x="13119" y="175831"/>
                  </a:lnTo>
                  <a:lnTo>
                    <a:pt x="13296" y="175958"/>
                  </a:lnTo>
                  <a:lnTo>
                    <a:pt x="13741" y="175958"/>
                  </a:lnTo>
                  <a:lnTo>
                    <a:pt x="13906" y="175831"/>
                  </a:lnTo>
                  <a:lnTo>
                    <a:pt x="13906" y="175361"/>
                  </a:lnTo>
                  <a:close/>
                </a:path>
                <a:path w="24129" h="188595">
                  <a:moveTo>
                    <a:pt x="14744" y="50596"/>
                  </a:moveTo>
                  <a:lnTo>
                    <a:pt x="13639" y="47510"/>
                  </a:lnTo>
                  <a:lnTo>
                    <a:pt x="13957" y="44221"/>
                  </a:lnTo>
                  <a:lnTo>
                    <a:pt x="13906" y="40919"/>
                  </a:lnTo>
                  <a:lnTo>
                    <a:pt x="13919" y="40347"/>
                  </a:lnTo>
                  <a:lnTo>
                    <a:pt x="13970" y="39331"/>
                  </a:lnTo>
                  <a:lnTo>
                    <a:pt x="13500" y="39331"/>
                  </a:lnTo>
                  <a:lnTo>
                    <a:pt x="13309" y="38976"/>
                  </a:lnTo>
                  <a:lnTo>
                    <a:pt x="13208" y="39331"/>
                  </a:lnTo>
                  <a:lnTo>
                    <a:pt x="13106" y="40779"/>
                  </a:lnTo>
                  <a:lnTo>
                    <a:pt x="13068" y="40919"/>
                  </a:lnTo>
                  <a:lnTo>
                    <a:pt x="12852" y="40919"/>
                  </a:lnTo>
                  <a:lnTo>
                    <a:pt x="12725" y="40855"/>
                  </a:lnTo>
                  <a:lnTo>
                    <a:pt x="12509" y="40779"/>
                  </a:lnTo>
                  <a:lnTo>
                    <a:pt x="12280" y="40894"/>
                  </a:lnTo>
                  <a:lnTo>
                    <a:pt x="5676" y="40919"/>
                  </a:lnTo>
                  <a:lnTo>
                    <a:pt x="5765" y="40347"/>
                  </a:lnTo>
                  <a:lnTo>
                    <a:pt x="5880" y="38976"/>
                  </a:lnTo>
                  <a:lnTo>
                    <a:pt x="5092" y="38976"/>
                  </a:lnTo>
                  <a:lnTo>
                    <a:pt x="5194" y="39738"/>
                  </a:lnTo>
                  <a:lnTo>
                    <a:pt x="4864" y="40347"/>
                  </a:lnTo>
                  <a:lnTo>
                    <a:pt x="4902" y="40995"/>
                  </a:lnTo>
                  <a:lnTo>
                    <a:pt x="4813" y="41275"/>
                  </a:lnTo>
                  <a:lnTo>
                    <a:pt x="4876" y="44640"/>
                  </a:lnTo>
                  <a:lnTo>
                    <a:pt x="4267" y="48018"/>
                  </a:lnTo>
                  <a:lnTo>
                    <a:pt x="4660" y="51396"/>
                  </a:lnTo>
                  <a:lnTo>
                    <a:pt x="4724" y="51612"/>
                  </a:lnTo>
                  <a:lnTo>
                    <a:pt x="4940" y="51727"/>
                  </a:lnTo>
                  <a:lnTo>
                    <a:pt x="5372" y="51612"/>
                  </a:lnTo>
                  <a:lnTo>
                    <a:pt x="5473" y="51396"/>
                  </a:lnTo>
                  <a:lnTo>
                    <a:pt x="5410" y="51168"/>
                  </a:lnTo>
                  <a:lnTo>
                    <a:pt x="5092" y="47879"/>
                  </a:lnTo>
                  <a:lnTo>
                    <a:pt x="5651" y="44615"/>
                  </a:lnTo>
                  <a:lnTo>
                    <a:pt x="5651" y="41605"/>
                  </a:lnTo>
                  <a:lnTo>
                    <a:pt x="6019" y="41605"/>
                  </a:lnTo>
                  <a:lnTo>
                    <a:pt x="5956" y="42240"/>
                  </a:lnTo>
                  <a:lnTo>
                    <a:pt x="6273" y="43002"/>
                  </a:lnTo>
                  <a:lnTo>
                    <a:pt x="5918" y="43726"/>
                  </a:lnTo>
                  <a:lnTo>
                    <a:pt x="5842" y="43929"/>
                  </a:lnTo>
                  <a:lnTo>
                    <a:pt x="5994" y="44157"/>
                  </a:lnTo>
                  <a:lnTo>
                    <a:pt x="6172" y="44221"/>
                  </a:lnTo>
                  <a:lnTo>
                    <a:pt x="6388" y="44310"/>
                  </a:lnTo>
                  <a:lnTo>
                    <a:pt x="6629" y="44170"/>
                  </a:lnTo>
                  <a:lnTo>
                    <a:pt x="6680" y="43967"/>
                  </a:lnTo>
                  <a:lnTo>
                    <a:pt x="7035" y="43192"/>
                  </a:lnTo>
                  <a:lnTo>
                    <a:pt x="6769" y="42303"/>
                  </a:lnTo>
                  <a:lnTo>
                    <a:pt x="6819" y="41605"/>
                  </a:lnTo>
                  <a:lnTo>
                    <a:pt x="7810" y="41605"/>
                  </a:lnTo>
                  <a:lnTo>
                    <a:pt x="7759" y="41897"/>
                  </a:lnTo>
                  <a:lnTo>
                    <a:pt x="7569" y="42646"/>
                  </a:lnTo>
                  <a:lnTo>
                    <a:pt x="7747" y="43510"/>
                  </a:lnTo>
                  <a:lnTo>
                    <a:pt x="7505" y="44310"/>
                  </a:lnTo>
                  <a:lnTo>
                    <a:pt x="7467" y="44500"/>
                  </a:lnTo>
                  <a:lnTo>
                    <a:pt x="7607" y="44716"/>
                  </a:lnTo>
                  <a:lnTo>
                    <a:pt x="7823" y="44754"/>
                  </a:lnTo>
                  <a:lnTo>
                    <a:pt x="8039" y="44818"/>
                  </a:lnTo>
                  <a:lnTo>
                    <a:pt x="8229" y="44691"/>
                  </a:lnTo>
                  <a:lnTo>
                    <a:pt x="8305" y="44450"/>
                  </a:lnTo>
                  <a:lnTo>
                    <a:pt x="8509" y="43611"/>
                  </a:lnTo>
                  <a:lnTo>
                    <a:pt x="8343" y="42722"/>
                  </a:lnTo>
                  <a:lnTo>
                    <a:pt x="8585" y="41897"/>
                  </a:lnTo>
                  <a:lnTo>
                    <a:pt x="8585" y="41681"/>
                  </a:lnTo>
                  <a:lnTo>
                    <a:pt x="9194" y="41605"/>
                  </a:lnTo>
                  <a:lnTo>
                    <a:pt x="9017" y="42506"/>
                  </a:lnTo>
                  <a:lnTo>
                    <a:pt x="9004" y="43421"/>
                  </a:lnTo>
                  <a:lnTo>
                    <a:pt x="8953" y="44361"/>
                  </a:lnTo>
                  <a:lnTo>
                    <a:pt x="8775" y="44551"/>
                  </a:lnTo>
                  <a:lnTo>
                    <a:pt x="8864" y="44792"/>
                  </a:lnTo>
                  <a:lnTo>
                    <a:pt x="9067" y="44894"/>
                  </a:lnTo>
                  <a:lnTo>
                    <a:pt x="9296" y="44970"/>
                  </a:lnTo>
                  <a:lnTo>
                    <a:pt x="9537" y="44894"/>
                  </a:lnTo>
                  <a:lnTo>
                    <a:pt x="9601" y="44691"/>
                  </a:lnTo>
                  <a:lnTo>
                    <a:pt x="9994" y="43776"/>
                  </a:lnTo>
                  <a:lnTo>
                    <a:pt x="9740" y="42773"/>
                  </a:lnTo>
                  <a:lnTo>
                    <a:pt x="9994" y="41821"/>
                  </a:lnTo>
                  <a:lnTo>
                    <a:pt x="10033" y="41630"/>
                  </a:lnTo>
                  <a:lnTo>
                    <a:pt x="10744" y="41605"/>
                  </a:lnTo>
                  <a:lnTo>
                    <a:pt x="10718" y="41846"/>
                  </a:lnTo>
                  <a:lnTo>
                    <a:pt x="10642" y="42811"/>
                  </a:lnTo>
                  <a:lnTo>
                    <a:pt x="10820" y="43776"/>
                  </a:lnTo>
                  <a:lnTo>
                    <a:pt x="10591" y="44691"/>
                  </a:lnTo>
                  <a:lnTo>
                    <a:pt x="10553" y="44919"/>
                  </a:lnTo>
                  <a:lnTo>
                    <a:pt x="10680" y="45161"/>
                  </a:lnTo>
                  <a:lnTo>
                    <a:pt x="10922" y="45161"/>
                  </a:lnTo>
                  <a:lnTo>
                    <a:pt x="11125" y="45237"/>
                  </a:lnTo>
                  <a:lnTo>
                    <a:pt x="11328" y="45059"/>
                  </a:lnTo>
                  <a:lnTo>
                    <a:pt x="11379" y="44831"/>
                  </a:lnTo>
                  <a:lnTo>
                    <a:pt x="11582" y="43865"/>
                  </a:lnTo>
                  <a:lnTo>
                    <a:pt x="11480" y="42837"/>
                  </a:lnTo>
                  <a:lnTo>
                    <a:pt x="11518" y="41846"/>
                  </a:lnTo>
                  <a:lnTo>
                    <a:pt x="11518" y="41643"/>
                  </a:lnTo>
                  <a:lnTo>
                    <a:pt x="12052" y="41605"/>
                  </a:lnTo>
                  <a:lnTo>
                    <a:pt x="11912" y="42113"/>
                  </a:lnTo>
                  <a:lnTo>
                    <a:pt x="12128" y="43192"/>
                  </a:lnTo>
                  <a:lnTo>
                    <a:pt x="12052" y="44259"/>
                  </a:lnTo>
                  <a:lnTo>
                    <a:pt x="12052" y="44437"/>
                  </a:lnTo>
                  <a:lnTo>
                    <a:pt x="12217" y="44640"/>
                  </a:lnTo>
                  <a:lnTo>
                    <a:pt x="12674" y="44640"/>
                  </a:lnTo>
                  <a:lnTo>
                    <a:pt x="12865" y="44437"/>
                  </a:lnTo>
                  <a:lnTo>
                    <a:pt x="12865" y="44259"/>
                  </a:lnTo>
                  <a:lnTo>
                    <a:pt x="12915" y="43294"/>
                  </a:lnTo>
                  <a:lnTo>
                    <a:pt x="12750" y="42341"/>
                  </a:lnTo>
                  <a:lnTo>
                    <a:pt x="12890" y="41605"/>
                  </a:lnTo>
                  <a:lnTo>
                    <a:pt x="13131" y="41605"/>
                  </a:lnTo>
                  <a:lnTo>
                    <a:pt x="13208" y="44259"/>
                  </a:lnTo>
                  <a:lnTo>
                    <a:pt x="12827" y="47510"/>
                  </a:lnTo>
                  <a:lnTo>
                    <a:pt x="13906" y="50647"/>
                  </a:lnTo>
                  <a:lnTo>
                    <a:pt x="13944" y="50850"/>
                  </a:lnTo>
                  <a:lnTo>
                    <a:pt x="14135" y="51054"/>
                  </a:lnTo>
                  <a:lnTo>
                    <a:pt x="14592" y="50990"/>
                  </a:lnTo>
                  <a:lnTo>
                    <a:pt x="14744" y="50825"/>
                  </a:lnTo>
                  <a:lnTo>
                    <a:pt x="14744" y="50596"/>
                  </a:lnTo>
                  <a:close/>
                </a:path>
                <a:path w="24129" h="188595">
                  <a:moveTo>
                    <a:pt x="14935" y="123507"/>
                  </a:moveTo>
                  <a:lnTo>
                    <a:pt x="14693" y="122948"/>
                  </a:lnTo>
                  <a:lnTo>
                    <a:pt x="14744" y="122377"/>
                  </a:lnTo>
                  <a:lnTo>
                    <a:pt x="14693" y="122148"/>
                  </a:lnTo>
                  <a:lnTo>
                    <a:pt x="14541" y="122008"/>
                  </a:lnTo>
                  <a:lnTo>
                    <a:pt x="14084" y="122008"/>
                  </a:lnTo>
                  <a:lnTo>
                    <a:pt x="13919" y="122199"/>
                  </a:lnTo>
                  <a:lnTo>
                    <a:pt x="13919" y="122402"/>
                  </a:lnTo>
                  <a:lnTo>
                    <a:pt x="13906" y="122986"/>
                  </a:lnTo>
                  <a:lnTo>
                    <a:pt x="14135" y="123507"/>
                  </a:lnTo>
                  <a:lnTo>
                    <a:pt x="14046" y="124079"/>
                  </a:lnTo>
                  <a:lnTo>
                    <a:pt x="14046" y="124307"/>
                  </a:lnTo>
                  <a:lnTo>
                    <a:pt x="14236" y="124485"/>
                  </a:lnTo>
                  <a:lnTo>
                    <a:pt x="14693" y="124485"/>
                  </a:lnTo>
                  <a:lnTo>
                    <a:pt x="14846" y="124307"/>
                  </a:lnTo>
                  <a:lnTo>
                    <a:pt x="14846" y="124079"/>
                  </a:lnTo>
                  <a:lnTo>
                    <a:pt x="14935" y="123507"/>
                  </a:lnTo>
                  <a:close/>
                </a:path>
                <a:path w="24129" h="188595">
                  <a:moveTo>
                    <a:pt x="15011" y="144183"/>
                  </a:moveTo>
                  <a:lnTo>
                    <a:pt x="14744" y="143370"/>
                  </a:lnTo>
                  <a:lnTo>
                    <a:pt x="14935" y="142659"/>
                  </a:lnTo>
                  <a:lnTo>
                    <a:pt x="14935" y="142417"/>
                  </a:lnTo>
                  <a:lnTo>
                    <a:pt x="14820" y="142214"/>
                  </a:lnTo>
                  <a:lnTo>
                    <a:pt x="14579" y="142138"/>
                  </a:lnTo>
                  <a:lnTo>
                    <a:pt x="14363" y="142125"/>
                  </a:lnTo>
                  <a:lnTo>
                    <a:pt x="14160" y="142278"/>
                  </a:lnTo>
                  <a:lnTo>
                    <a:pt x="14135" y="142481"/>
                  </a:lnTo>
                  <a:lnTo>
                    <a:pt x="13931" y="143217"/>
                  </a:lnTo>
                  <a:lnTo>
                    <a:pt x="14198" y="143992"/>
                  </a:lnTo>
                  <a:lnTo>
                    <a:pt x="13931" y="144716"/>
                  </a:lnTo>
                  <a:lnTo>
                    <a:pt x="13906" y="144957"/>
                  </a:lnTo>
                  <a:lnTo>
                    <a:pt x="14008" y="145135"/>
                  </a:lnTo>
                  <a:lnTo>
                    <a:pt x="14198" y="145224"/>
                  </a:lnTo>
                  <a:lnTo>
                    <a:pt x="14427" y="145262"/>
                  </a:lnTo>
                  <a:lnTo>
                    <a:pt x="14655" y="145135"/>
                  </a:lnTo>
                  <a:lnTo>
                    <a:pt x="14693" y="144907"/>
                  </a:lnTo>
                  <a:lnTo>
                    <a:pt x="15011" y="144183"/>
                  </a:lnTo>
                  <a:close/>
                </a:path>
                <a:path w="24129" h="188595">
                  <a:moveTo>
                    <a:pt x="15151" y="161086"/>
                  </a:moveTo>
                  <a:lnTo>
                    <a:pt x="14935" y="160159"/>
                  </a:lnTo>
                  <a:lnTo>
                    <a:pt x="14681" y="159321"/>
                  </a:lnTo>
                  <a:lnTo>
                    <a:pt x="14566" y="159143"/>
                  </a:lnTo>
                  <a:lnTo>
                    <a:pt x="14312" y="159054"/>
                  </a:lnTo>
                  <a:lnTo>
                    <a:pt x="14135" y="159207"/>
                  </a:lnTo>
                  <a:lnTo>
                    <a:pt x="13931" y="159270"/>
                  </a:lnTo>
                  <a:lnTo>
                    <a:pt x="13843" y="159550"/>
                  </a:lnTo>
                  <a:lnTo>
                    <a:pt x="13970" y="159740"/>
                  </a:lnTo>
                  <a:lnTo>
                    <a:pt x="14084" y="160388"/>
                  </a:lnTo>
                  <a:lnTo>
                    <a:pt x="14389" y="160972"/>
                  </a:lnTo>
                  <a:lnTo>
                    <a:pt x="14198" y="161671"/>
                  </a:lnTo>
                  <a:lnTo>
                    <a:pt x="14135" y="161861"/>
                  </a:lnTo>
                  <a:lnTo>
                    <a:pt x="14262" y="162128"/>
                  </a:lnTo>
                  <a:lnTo>
                    <a:pt x="14465" y="162191"/>
                  </a:lnTo>
                  <a:lnTo>
                    <a:pt x="14681" y="162267"/>
                  </a:lnTo>
                  <a:lnTo>
                    <a:pt x="14935" y="162128"/>
                  </a:lnTo>
                  <a:lnTo>
                    <a:pt x="14973" y="161937"/>
                  </a:lnTo>
                  <a:lnTo>
                    <a:pt x="15151" y="161086"/>
                  </a:lnTo>
                  <a:close/>
                </a:path>
                <a:path w="24129" h="188595">
                  <a:moveTo>
                    <a:pt x="15621" y="57785"/>
                  </a:moveTo>
                  <a:lnTo>
                    <a:pt x="14198" y="54152"/>
                  </a:lnTo>
                  <a:lnTo>
                    <a:pt x="13931" y="54063"/>
                  </a:lnTo>
                  <a:lnTo>
                    <a:pt x="13500" y="54292"/>
                  </a:lnTo>
                  <a:lnTo>
                    <a:pt x="13474" y="54533"/>
                  </a:lnTo>
                  <a:lnTo>
                    <a:pt x="13208" y="54724"/>
                  </a:lnTo>
                  <a:lnTo>
                    <a:pt x="13169" y="54902"/>
                  </a:lnTo>
                  <a:lnTo>
                    <a:pt x="12788" y="55448"/>
                  </a:lnTo>
                  <a:lnTo>
                    <a:pt x="13169" y="56095"/>
                  </a:lnTo>
                  <a:lnTo>
                    <a:pt x="12877" y="56629"/>
                  </a:lnTo>
                  <a:lnTo>
                    <a:pt x="12788" y="56883"/>
                  </a:lnTo>
                  <a:lnTo>
                    <a:pt x="12877" y="57086"/>
                  </a:lnTo>
                  <a:lnTo>
                    <a:pt x="13093" y="57175"/>
                  </a:lnTo>
                  <a:lnTo>
                    <a:pt x="13309" y="57289"/>
                  </a:lnTo>
                  <a:lnTo>
                    <a:pt x="13512" y="57175"/>
                  </a:lnTo>
                  <a:lnTo>
                    <a:pt x="13627" y="56984"/>
                  </a:lnTo>
                  <a:lnTo>
                    <a:pt x="13982" y="56426"/>
                  </a:lnTo>
                  <a:lnTo>
                    <a:pt x="13627" y="55791"/>
                  </a:lnTo>
                  <a:lnTo>
                    <a:pt x="13804" y="55435"/>
                  </a:lnTo>
                  <a:lnTo>
                    <a:pt x="14770" y="58102"/>
                  </a:lnTo>
                  <a:lnTo>
                    <a:pt x="13906" y="61734"/>
                  </a:lnTo>
                  <a:lnTo>
                    <a:pt x="14135" y="65252"/>
                  </a:lnTo>
                  <a:lnTo>
                    <a:pt x="14135" y="65468"/>
                  </a:lnTo>
                  <a:lnTo>
                    <a:pt x="14338" y="65646"/>
                  </a:lnTo>
                  <a:lnTo>
                    <a:pt x="14770" y="65557"/>
                  </a:lnTo>
                  <a:lnTo>
                    <a:pt x="14935" y="65341"/>
                  </a:lnTo>
                  <a:lnTo>
                    <a:pt x="14884" y="65151"/>
                  </a:lnTo>
                  <a:lnTo>
                    <a:pt x="14744" y="61544"/>
                  </a:lnTo>
                  <a:lnTo>
                    <a:pt x="15621" y="57785"/>
                  </a:lnTo>
                  <a:close/>
                </a:path>
                <a:path w="24129" h="188595">
                  <a:moveTo>
                    <a:pt x="15659" y="178422"/>
                  </a:moveTo>
                  <a:lnTo>
                    <a:pt x="15481" y="178244"/>
                  </a:lnTo>
                  <a:lnTo>
                    <a:pt x="15036" y="178244"/>
                  </a:lnTo>
                  <a:lnTo>
                    <a:pt x="14846" y="178422"/>
                  </a:lnTo>
                  <a:lnTo>
                    <a:pt x="14846" y="178663"/>
                  </a:lnTo>
                  <a:lnTo>
                    <a:pt x="14846" y="178892"/>
                  </a:lnTo>
                  <a:lnTo>
                    <a:pt x="15036" y="179070"/>
                  </a:lnTo>
                  <a:lnTo>
                    <a:pt x="15481" y="179070"/>
                  </a:lnTo>
                  <a:lnTo>
                    <a:pt x="15659" y="178892"/>
                  </a:lnTo>
                  <a:lnTo>
                    <a:pt x="15659" y="178422"/>
                  </a:lnTo>
                  <a:close/>
                </a:path>
                <a:path w="24129" h="188595">
                  <a:moveTo>
                    <a:pt x="16040" y="72567"/>
                  </a:moveTo>
                  <a:lnTo>
                    <a:pt x="15392" y="67551"/>
                  </a:lnTo>
                  <a:lnTo>
                    <a:pt x="15328" y="67322"/>
                  </a:lnTo>
                  <a:lnTo>
                    <a:pt x="15087" y="67195"/>
                  </a:lnTo>
                  <a:lnTo>
                    <a:pt x="14693" y="67284"/>
                  </a:lnTo>
                  <a:lnTo>
                    <a:pt x="14541" y="67513"/>
                  </a:lnTo>
                  <a:lnTo>
                    <a:pt x="14592" y="67741"/>
                  </a:lnTo>
                  <a:lnTo>
                    <a:pt x="14401" y="67818"/>
                  </a:lnTo>
                  <a:lnTo>
                    <a:pt x="14185" y="67995"/>
                  </a:lnTo>
                  <a:lnTo>
                    <a:pt x="14198" y="69062"/>
                  </a:lnTo>
                  <a:lnTo>
                    <a:pt x="13995" y="69811"/>
                  </a:lnTo>
                  <a:lnTo>
                    <a:pt x="13766" y="70624"/>
                  </a:lnTo>
                  <a:lnTo>
                    <a:pt x="13754" y="70827"/>
                  </a:lnTo>
                  <a:lnTo>
                    <a:pt x="13855" y="71069"/>
                  </a:lnTo>
                  <a:lnTo>
                    <a:pt x="14300" y="71170"/>
                  </a:lnTo>
                  <a:lnTo>
                    <a:pt x="14516" y="71031"/>
                  </a:lnTo>
                  <a:lnTo>
                    <a:pt x="14592" y="70827"/>
                  </a:lnTo>
                  <a:lnTo>
                    <a:pt x="14744" y="69977"/>
                  </a:lnTo>
                  <a:lnTo>
                    <a:pt x="14833" y="69684"/>
                  </a:lnTo>
                  <a:lnTo>
                    <a:pt x="15240" y="72694"/>
                  </a:lnTo>
                  <a:lnTo>
                    <a:pt x="14681" y="77711"/>
                  </a:lnTo>
                  <a:lnTo>
                    <a:pt x="14744" y="82905"/>
                  </a:lnTo>
                  <a:lnTo>
                    <a:pt x="14897" y="83096"/>
                  </a:lnTo>
                  <a:lnTo>
                    <a:pt x="15367" y="83096"/>
                  </a:lnTo>
                  <a:lnTo>
                    <a:pt x="15519" y="82905"/>
                  </a:lnTo>
                  <a:lnTo>
                    <a:pt x="15481" y="77685"/>
                  </a:lnTo>
                  <a:lnTo>
                    <a:pt x="16040" y="72567"/>
                  </a:lnTo>
                  <a:close/>
                </a:path>
                <a:path w="24129" h="188595">
                  <a:moveTo>
                    <a:pt x="16167" y="99949"/>
                  </a:moveTo>
                  <a:lnTo>
                    <a:pt x="16116" y="90652"/>
                  </a:lnTo>
                  <a:lnTo>
                    <a:pt x="15913" y="88900"/>
                  </a:lnTo>
                  <a:lnTo>
                    <a:pt x="15976" y="87071"/>
                  </a:lnTo>
                  <a:lnTo>
                    <a:pt x="15240" y="87071"/>
                  </a:lnTo>
                  <a:lnTo>
                    <a:pt x="15290" y="86614"/>
                  </a:lnTo>
                  <a:lnTo>
                    <a:pt x="15290" y="86372"/>
                  </a:lnTo>
                  <a:lnTo>
                    <a:pt x="15087" y="86194"/>
                  </a:lnTo>
                  <a:lnTo>
                    <a:pt x="14643" y="86194"/>
                  </a:lnTo>
                  <a:lnTo>
                    <a:pt x="14465" y="86372"/>
                  </a:lnTo>
                  <a:lnTo>
                    <a:pt x="14465" y="86614"/>
                  </a:lnTo>
                  <a:lnTo>
                    <a:pt x="14427" y="86995"/>
                  </a:lnTo>
                  <a:lnTo>
                    <a:pt x="14554" y="87503"/>
                  </a:lnTo>
                  <a:lnTo>
                    <a:pt x="14135" y="88036"/>
                  </a:lnTo>
                  <a:lnTo>
                    <a:pt x="14198" y="88290"/>
                  </a:lnTo>
                  <a:lnTo>
                    <a:pt x="14363" y="88442"/>
                  </a:lnTo>
                  <a:lnTo>
                    <a:pt x="14503" y="88544"/>
                  </a:lnTo>
                  <a:lnTo>
                    <a:pt x="14770" y="88519"/>
                  </a:lnTo>
                  <a:lnTo>
                    <a:pt x="14935" y="88353"/>
                  </a:lnTo>
                  <a:lnTo>
                    <a:pt x="15265" y="87960"/>
                  </a:lnTo>
                  <a:lnTo>
                    <a:pt x="15354" y="88582"/>
                  </a:lnTo>
                  <a:lnTo>
                    <a:pt x="15303" y="90932"/>
                  </a:lnTo>
                  <a:lnTo>
                    <a:pt x="15138" y="93345"/>
                  </a:lnTo>
                  <a:lnTo>
                    <a:pt x="15036" y="94907"/>
                  </a:lnTo>
                  <a:lnTo>
                    <a:pt x="15392" y="97282"/>
                  </a:lnTo>
                  <a:lnTo>
                    <a:pt x="15392" y="99949"/>
                  </a:lnTo>
                  <a:lnTo>
                    <a:pt x="16167" y="99949"/>
                  </a:lnTo>
                  <a:close/>
                </a:path>
                <a:path w="24129" h="188595">
                  <a:moveTo>
                    <a:pt x="16319" y="107797"/>
                  </a:moveTo>
                  <a:lnTo>
                    <a:pt x="16129" y="102616"/>
                  </a:lnTo>
                  <a:lnTo>
                    <a:pt x="16090" y="102438"/>
                  </a:lnTo>
                  <a:lnTo>
                    <a:pt x="15849" y="102260"/>
                  </a:lnTo>
                  <a:lnTo>
                    <a:pt x="15417" y="102349"/>
                  </a:lnTo>
                  <a:lnTo>
                    <a:pt x="15290" y="102539"/>
                  </a:lnTo>
                  <a:lnTo>
                    <a:pt x="15316" y="102755"/>
                  </a:lnTo>
                  <a:lnTo>
                    <a:pt x="15316" y="103098"/>
                  </a:lnTo>
                  <a:lnTo>
                    <a:pt x="14770" y="102984"/>
                  </a:lnTo>
                  <a:lnTo>
                    <a:pt x="14592" y="103162"/>
                  </a:lnTo>
                  <a:lnTo>
                    <a:pt x="14592" y="105181"/>
                  </a:lnTo>
                  <a:lnTo>
                    <a:pt x="14770" y="105359"/>
                  </a:lnTo>
                  <a:lnTo>
                    <a:pt x="15214" y="105359"/>
                  </a:lnTo>
                  <a:lnTo>
                    <a:pt x="15392" y="105181"/>
                  </a:lnTo>
                  <a:lnTo>
                    <a:pt x="15494" y="107899"/>
                  </a:lnTo>
                  <a:lnTo>
                    <a:pt x="15290" y="113030"/>
                  </a:lnTo>
                  <a:lnTo>
                    <a:pt x="15519" y="118186"/>
                  </a:lnTo>
                  <a:lnTo>
                    <a:pt x="15468" y="117957"/>
                  </a:lnTo>
                  <a:lnTo>
                    <a:pt x="15316" y="118059"/>
                  </a:lnTo>
                  <a:lnTo>
                    <a:pt x="15379" y="118300"/>
                  </a:lnTo>
                  <a:lnTo>
                    <a:pt x="15544" y="118440"/>
                  </a:lnTo>
                  <a:lnTo>
                    <a:pt x="15735" y="118554"/>
                  </a:lnTo>
                  <a:lnTo>
                    <a:pt x="16002" y="118503"/>
                  </a:lnTo>
                  <a:lnTo>
                    <a:pt x="16179" y="118249"/>
                  </a:lnTo>
                  <a:lnTo>
                    <a:pt x="16306" y="118198"/>
                  </a:lnTo>
                  <a:lnTo>
                    <a:pt x="16129" y="112953"/>
                  </a:lnTo>
                  <a:lnTo>
                    <a:pt x="16319" y="107797"/>
                  </a:lnTo>
                  <a:close/>
                </a:path>
                <a:path w="24129" h="188595">
                  <a:moveTo>
                    <a:pt x="16611" y="127584"/>
                  </a:moveTo>
                  <a:lnTo>
                    <a:pt x="15938" y="122402"/>
                  </a:lnTo>
                  <a:lnTo>
                    <a:pt x="15125" y="122402"/>
                  </a:lnTo>
                  <a:lnTo>
                    <a:pt x="15582" y="125323"/>
                  </a:lnTo>
                  <a:lnTo>
                    <a:pt x="15481" y="128219"/>
                  </a:lnTo>
                  <a:lnTo>
                    <a:pt x="15621" y="131191"/>
                  </a:lnTo>
                  <a:lnTo>
                    <a:pt x="15671" y="138303"/>
                  </a:lnTo>
                  <a:lnTo>
                    <a:pt x="16560" y="138303"/>
                  </a:lnTo>
                  <a:lnTo>
                    <a:pt x="16268" y="132981"/>
                  </a:lnTo>
                  <a:lnTo>
                    <a:pt x="16573" y="128219"/>
                  </a:lnTo>
                  <a:lnTo>
                    <a:pt x="16611" y="127584"/>
                  </a:lnTo>
                  <a:close/>
                </a:path>
                <a:path w="24129" h="188595">
                  <a:moveTo>
                    <a:pt x="16662" y="187134"/>
                  </a:moveTo>
                  <a:lnTo>
                    <a:pt x="16510" y="186956"/>
                  </a:lnTo>
                  <a:lnTo>
                    <a:pt x="15621" y="185661"/>
                  </a:lnTo>
                  <a:lnTo>
                    <a:pt x="15036" y="184213"/>
                  </a:lnTo>
                  <a:lnTo>
                    <a:pt x="14427" y="182765"/>
                  </a:lnTo>
                  <a:lnTo>
                    <a:pt x="14363" y="182575"/>
                  </a:lnTo>
                  <a:lnTo>
                    <a:pt x="14122" y="182473"/>
                  </a:lnTo>
                  <a:lnTo>
                    <a:pt x="13703" y="182664"/>
                  </a:lnTo>
                  <a:lnTo>
                    <a:pt x="13589" y="182880"/>
                  </a:lnTo>
                  <a:lnTo>
                    <a:pt x="13665" y="183095"/>
                  </a:lnTo>
                  <a:lnTo>
                    <a:pt x="14325" y="184569"/>
                  </a:lnTo>
                  <a:lnTo>
                    <a:pt x="14935" y="186105"/>
                  </a:lnTo>
                  <a:lnTo>
                    <a:pt x="15849" y="187426"/>
                  </a:lnTo>
                  <a:lnTo>
                    <a:pt x="15989" y="187604"/>
                  </a:lnTo>
                  <a:lnTo>
                    <a:pt x="16256" y="187604"/>
                  </a:lnTo>
                  <a:lnTo>
                    <a:pt x="16421" y="187490"/>
                  </a:lnTo>
                  <a:lnTo>
                    <a:pt x="16611" y="187375"/>
                  </a:lnTo>
                  <a:lnTo>
                    <a:pt x="16662" y="187134"/>
                  </a:lnTo>
                  <a:close/>
                </a:path>
                <a:path w="24129" h="188595">
                  <a:moveTo>
                    <a:pt x="16878" y="25095"/>
                  </a:moveTo>
                  <a:lnTo>
                    <a:pt x="13690" y="25095"/>
                  </a:lnTo>
                  <a:lnTo>
                    <a:pt x="13944" y="23037"/>
                  </a:lnTo>
                  <a:lnTo>
                    <a:pt x="13512" y="20675"/>
                  </a:lnTo>
                  <a:lnTo>
                    <a:pt x="13665" y="18262"/>
                  </a:lnTo>
                  <a:lnTo>
                    <a:pt x="13728" y="17602"/>
                  </a:lnTo>
                  <a:lnTo>
                    <a:pt x="13855" y="16967"/>
                  </a:lnTo>
                  <a:lnTo>
                    <a:pt x="13906" y="16332"/>
                  </a:lnTo>
                  <a:lnTo>
                    <a:pt x="13944" y="16141"/>
                  </a:lnTo>
                  <a:lnTo>
                    <a:pt x="13881" y="15913"/>
                  </a:lnTo>
                  <a:lnTo>
                    <a:pt x="13906" y="15773"/>
                  </a:lnTo>
                  <a:lnTo>
                    <a:pt x="13982" y="15367"/>
                  </a:lnTo>
                  <a:lnTo>
                    <a:pt x="14249" y="14465"/>
                  </a:lnTo>
                  <a:lnTo>
                    <a:pt x="14198" y="13716"/>
                  </a:lnTo>
                  <a:lnTo>
                    <a:pt x="14160" y="13042"/>
                  </a:lnTo>
                  <a:lnTo>
                    <a:pt x="4279" y="13042"/>
                  </a:lnTo>
                  <a:lnTo>
                    <a:pt x="4152" y="13042"/>
                  </a:lnTo>
                  <a:lnTo>
                    <a:pt x="4013" y="9969"/>
                  </a:lnTo>
                  <a:lnTo>
                    <a:pt x="4013" y="6985"/>
                  </a:lnTo>
                  <a:lnTo>
                    <a:pt x="3911" y="4267"/>
                  </a:lnTo>
                  <a:lnTo>
                    <a:pt x="4038" y="4267"/>
                  </a:lnTo>
                  <a:lnTo>
                    <a:pt x="7823" y="4267"/>
                  </a:lnTo>
                  <a:lnTo>
                    <a:pt x="9613" y="4445"/>
                  </a:lnTo>
                  <a:lnTo>
                    <a:pt x="12344" y="4445"/>
                  </a:lnTo>
                  <a:lnTo>
                    <a:pt x="12001" y="6832"/>
                  </a:lnTo>
                  <a:lnTo>
                    <a:pt x="12179" y="9398"/>
                  </a:lnTo>
                  <a:lnTo>
                    <a:pt x="12966" y="11734"/>
                  </a:lnTo>
                  <a:lnTo>
                    <a:pt x="13030" y="11912"/>
                  </a:lnTo>
                  <a:lnTo>
                    <a:pt x="13017" y="12141"/>
                  </a:lnTo>
                  <a:lnTo>
                    <a:pt x="13017" y="12534"/>
                  </a:lnTo>
                  <a:lnTo>
                    <a:pt x="13169" y="12700"/>
                  </a:lnTo>
                  <a:lnTo>
                    <a:pt x="13601" y="12700"/>
                  </a:lnTo>
                  <a:lnTo>
                    <a:pt x="13766" y="12522"/>
                  </a:lnTo>
                  <a:lnTo>
                    <a:pt x="13766" y="11734"/>
                  </a:lnTo>
                  <a:lnTo>
                    <a:pt x="13728" y="11468"/>
                  </a:lnTo>
                  <a:lnTo>
                    <a:pt x="13627" y="11074"/>
                  </a:lnTo>
                  <a:lnTo>
                    <a:pt x="13449" y="10744"/>
                  </a:lnTo>
                  <a:lnTo>
                    <a:pt x="12941" y="8445"/>
                  </a:lnTo>
                  <a:lnTo>
                    <a:pt x="12839" y="6553"/>
                  </a:lnTo>
                  <a:lnTo>
                    <a:pt x="13106" y="4648"/>
                  </a:lnTo>
                  <a:lnTo>
                    <a:pt x="13169" y="4445"/>
                  </a:lnTo>
                  <a:lnTo>
                    <a:pt x="13055" y="4216"/>
                  </a:lnTo>
                  <a:lnTo>
                    <a:pt x="12928" y="4165"/>
                  </a:lnTo>
                  <a:lnTo>
                    <a:pt x="13169" y="3035"/>
                  </a:lnTo>
                  <a:lnTo>
                    <a:pt x="13208" y="2082"/>
                  </a:lnTo>
                  <a:lnTo>
                    <a:pt x="12941" y="1346"/>
                  </a:lnTo>
                  <a:lnTo>
                    <a:pt x="12928" y="508"/>
                  </a:lnTo>
                  <a:lnTo>
                    <a:pt x="12446" y="508"/>
                  </a:lnTo>
                  <a:lnTo>
                    <a:pt x="12446" y="3035"/>
                  </a:lnTo>
                  <a:lnTo>
                    <a:pt x="3594" y="3035"/>
                  </a:lnTo>
                  <a:lnTo>
                    <a:pt x="3517" y="1168"/>
                  </a:lnTo>
                  <a:lnTo>
                    <a:pt x="12026" y="1168"/>
                  </a:lnTo>
                  <a:lnTo>
                    <a:pt x="12331" y="2082"/>
                  </a:lnTo>
                  <a:lnTo>
                    <a:pt x="12446" y="3035"/>
                  </a:lnTo>
                  <a:lnTo>
                    <a:pt x="12446" y="508"/>
                  </a:lnTo>
                  <a:lnTo>
                    <a:pt x="16814" y="0"/>
                  </a:lnTo>
                  <a:lnTo>
                    <a:pt x="7327" y="508"/>
                  </a:lnTo>
                  <a:lnTo>
                    <a:pt x="2565" y="508"/>
                  </a:lnTo>
                  <a:lnTo>
                    <a:pt x="2603" y="2768"/>
                  </a:lnTo>
                  <a:lnTo>
                    <a:pt x="2755" y="3035"/>
                  </a:lnTo>
                  <a:lnTo>
                    <a:pt x="2946" y="4267"/>
                  </a:lnTo>
                  <a:lnTo>
                    <a:pt x="3086" y="4267"/>
                  </a:lnTo>
                  <a:lnTo>
                    <a:pt x="3213" y="6985"/>
                  </a:lnTo>
                  <a:lnTo>
                    <a:pt x="3213" y="9969"/>
                  </a:lnTo>
                  <a:lnTo>
                    <a:pt x="3365" y="13169"/>
                  </a:lnTo>
                  <a:lnTo>
                    <a:pt x="3505" y="13373"/>
                  </a:lnTo>
                  <a:lnTo>
                    <a:pt x="3568" y="13716"/>
                  </a:lnTo>
                  <a:lnTo>
                    <a:pt x="3670" y="13373"/>
                  </a:lnTo>
                  <a:lnTo>
                    <a:pt x="3759" y="14033"/>
                  </a:lnTo>
                  <a:lnTo>
                    <a:pt x="4457" y="13957"/>
                  </a:lnTo>
                  <a:lnTo>
                    <a:pt x="4457" y="13716"/>
                  </a:lnTo>
                  <a:lnTo>
                    <a:pt x="4521" y="13944"/>
                  </a:lnTo>
                  <a:lnTo>
                    <a:pt x="6350" y="13716"/>
                  </a:lnTo>
                  <a:lnTo>
                    <a:pt x="8648" y="14046"/>
                  </a:lnTo>
                  <a:lnTo>
                    <a:pt x="10604" y="13716"/>
                  </a:lnTo>
                  <a:lnTo>
                    <a:pt x="13373" y="13716"/>
                  </a:lnTo>
                  <a:lnTo>
                    <a:pt x="13296" y="14960"/>
                  </a:lnTo>
                  <a:lnTo>
                    <a:pt x="13169" y="15367"/>
                  </a:lnTo>
                  <a:lnTo>
                    <a:pt x="13119" y="15519"/>
                  </a:lnTo>
                  <a:lnTo>
                    <a:pt x="13055" y="15773"/>
                  </a:lnTo>
                  <a:lnTo>
                    <a:pt x="10223" y="16154"/>
                  </a:lnTo>
                  <a:lnTo>
                    <a:pt x="7467" y="15367"/>
                  </a:lnTo>
                  <a:lnTo>
                    <a:pt x="4546" y="15709"/>
                  </a:lnTo>
                  <a:lnTo>
                    <a:pt x="4470" y="14046"/>
                  </a:lnTo>
                  <a:lnTo>
                    <a:pt x="3771" y="14046"/>
                  </a:lnTo>
                  <a:lnTo>
                    <a:pt x="3746" y="16154"/>
                  </a:lnTo>
                  <a:lnTo>
                    <a:pt x="3594" y="16154"/>
                  </a:lnTo>
                  <a:lnTo>
                    <a:pt x="3733" y="16319"/>
                  </a:lnTo>
                  <a:lnTo>
                    <a:pt x="3746" y="16471"/>
                  </a:lnTo>
                  <a:lnTo>
                    <a:pt x="3975" y="19316"/>
                  </a:lnTo>
                  <a:lnTo>
                    <a:pt x="3556" y="22148"/>
                  </a:lnTo>
                  <a:lnTo>
                    <a:pt x="3848" y="25222"/>
                  </a:lnTo>
                  <a:lnTo>
                    <a:pt x="4000" y="25323"/>
                  </a:lnTo>
                  <a:lnTo>
                    <a:pt x="3975" y="25704"/>
                  </a:lnTo>
                  <a:lnTo>
                    <a:pt x="4140" y="25908"/>
                  </a:lnTo>
                  <a:lnTo>
                    <a:pt x="4305" y="25908"/>
                  </a:lnTo>
                  <a:lnTo>
                    <a:pt x="4292" y="25514"/>
                  </a:lnTo>
                  <a:lnTo>
                    <a:pt x="4470" y="25298"/>
                  </a:lnTo>
                  <a:lnTo>
                    <a:pt x="4584" y="25133"/>
                  </a:lnTo>
                  <a:lnTo>
                    <a:pt x="4597" y="24828"/>
                  </a:lnTo>
                  <a:lnTo>
                    <a:pt x="4356" y="22047"/>
                  </a:lnTo>
                  <a:lnTo>
                    <a:pt x="4762" y="19189"/>
                  </a:lnTo>
                  <a:lnTo>
                    <a:pt x="4559" y="16510"/>
                  </a:lnTo>
                  <a:lnTo>
                    <a:pt x="7023" y="16154"/>
                  </a:lnTo>
                  <a:lnTo>
                    <a:pt x="7454" y="16154"/>
                  </a:lnTo>
                  <a:lnTo>
                    <a:pt x="10299" y="17018"/>
                  </a:lnTo>
                  <a:lnTo>
                    <a:pt x="13055" y="16586"/>
                  </a:lnTo>
                  <a:lnTo>
                    <a:pt x="12966" y="17259"/>
                  </a:lnTo>
                  <a:lnTo>
                    <a:pt x="12674" y="20345"/>
                  </a:lnTo>
                  <a:lnTo>
                    <a:pt x="13119" y="22860"/>
                  </a:lnTo>
                  <a:lnTo>
                    <a:pt x="12890" y="25095"/>
                  </a:lnTo>
                  <a:lnTo>
                    <a:pt x="4800" y="25095"/>
                  </a:lnTo>
                  <a:lnTo>
                    <a:pt x="6121" y="25514"/>
                  </a:lnTo>
                  <a:lnTo>
                    <a:pt x="9486" y="25514"/>
                  </a:lnTo>
                  <a:lnTo>
                    <a:pt x="12865" y="25323"/>
                  </a:lnTo>
                  <a:lnTo>
                    <a:pt x="12865" y="25514"/>
                  </a:lnTo>
                  <a:lnTo>
                    <a:pt x="10236" y="25514"/>
                  </a:lnTo>
                  <a:lnTo>
                    <a:pt x="7556" y="25895"/>
                  </a:lnTo>
                  <a:lnTo>
                    <a:pt x="6121" y="25514"/>
                  </a:lnTo>
                  <a:lnTo>
                    <a:pt x="4914" y="25285"/>
                  </a:lnTo>
                  <a:lnTo>
                    <a:pt x="5092" y="25514"/>
                  </a:lnTo>
                  <a:lnTo>
                    <a:pt x="4292" y="25514"/>
                  </a:lnTo>
                  <a:lnTo>
                    <a:pt x="4330" y="25908"/>
                  </a:lnTo>
                  <a:lnTo>
                    <a:pt x="4406" y="27889"/>
                  </a:lnTo>
                  <a:lnTo>
                    <a:pt x="4546" y="27889"/>
                  </a:lnTo>
                  <a:lnTo>
                    <a:pt x="4699" y="31191"/>
                  </a:lnTo>
                  <a:lnTo>
                    <a:pt x="4102" y="34620"/>
                  </a:lnTo>
                  <a:lnTo>
                    <a:pt x="4699" y="38023"/>
                  </a:lnTo>
                  <a:lnTo>
                    <a:pt x="4699" y="38252"/>
                  </a:lnTo>
                  <a:lnTo>
                    <a:pt x="4876" y="38404"/>
                  </a:lnTo>
                  <a:lnTo>
                    <a:pt x="5308" y="38404"/>
                  </a:lnTo>
                  <a:lnTo>
                    <a:pt x="5486" y="38252"/>
                  </a:lnTo>
                  <a:lnTo>
                    <a:pt x="5486" y="38023"/>
                  </a:lnTo>
                  <a:lnTo>
                    <a:pt x="4902" y="34620"/>
                  </a:lnTo>
                  <a:lnTo>
                    <a:pt x="5499" y="31191"/>
                  </a:lnTo>
                  <a:lnTo>
                    <a:pt x="5372" y="27889"/>
                  </a:lnTo>
                  <a:lnTo>
                    <a:pt x="6121" y="27889"/>
                  </a:lnTo>
                  <a:lnTo>
                    <a:pt x="5930" y="28244"/>
                  </a:lnTo>
                  <a:lnTo>
                    <a:pt x="6121" y="28994"/>
                  </a:lnTo>
                  <a:lnTo>
                    <a:pt x="5778" y="29629"/>
                  </a:lnTo>
                  <a:lnTo>
                    <a:pt x="5689" y="29806"/>
                  </a:lnTo>
                  <a:lnTo>
                    <a:pt x="5778" y="30086"/>
                  </a:lnTo>
                  <a:lnTo>
                    <a:pt x="6007" y="30162"/>
                  </a:lnTo>
                  <a:lnTo>
                    <a:pt x="6210" y="30276"/>
                  </a:lnTo>
                  <a:lnTo>
                    <a:pt x="6451" y="30162"/>
                  </a:lnTo>
                  <a:lnTo>
                    <a:pt x="6553" y="29959"/>
                  </a:lnTo>
                  <a:lnTo>
                    <a:pt x="6985" y="29324"/>
                  </a:lnTo>
                  <a:lnTo>
                    <a:pt x="6578" y="28473"/>
                  </a:lnTo>
                  <a:lnTo>
                    <a:pt x="6985" y="27889"/>
                  </a:lnTo>
                  <a:lnTo>
                    <a:pt x="11455" y="27889"/>
                  </a:lnTo>
                  <a:lnTo>
                    <a:pt x="13220" y="28130"/>
                  </a:lnTo>
                  <a:lnTo>
                    <a:pt x="13436" y="31280"/>
                  </a:lnTo>
                  <a:lnTo>
                    <a:pt x="12776" y="34798"/>
                  </a:lnTo>
                  <a:lnTo>
                    <a:pt x="13436" y="38468"/>
                  </a:lnTo>
                  <a:lnTo>
                    <a:pt x="13665" y="38620"/>
                  </a:lnTo>
                  <a:lnTo>
                    <a:pt x="14122" y="38506"/>
                  </a:lnTo>
                  <a:lnTo>
                    <a:pt x="14236" y="38265"/>
                  </a:lnTo>
                  <a:lnTo>
                    <a:pt x="14185" y="38049"/>
                  </a:lnTo>
                  <a:lnTo>
                    <a:pt x="13601" y="34696"/>
                  </a:lnTo>
                  <a:lnTo>
                    <a:pt x="14198" y="31191"/>
                  </a:lnTo>
                  <a:lnTo>
                    <a:pt x="14071" y="27889"/>
                  </a:lnTo>
                  <a:lnTo>
                    <a:pt x="14274" y="27520"/>
                  </a:lnTo>
                  <a:lnTo>
                    <a:pt x="14579" y="27520"/>
                  </a:lnTo>
                  <a:lnTo>
                    <a:pt x="14389" y="27495"/>
                  </a:lnTo>
                  <a:lnTo>
                    <a:pt x="14439" y="26085"/>
                  </a:lnTo>
                  <a:lnTo>
                    <a:pt x="14452" y="25704"/>
                  </a:lnTo>
                  <a:lnTo>
                    <a:pt x="14465" y="25514"/>
                  </a:lnTo>
                  <a:lnTo>
                    <a:pt x="13652" y="25514"/>
                  </a:lnTo>
                  <a:lnTo>
                    <a:pt x="13652" y="25908"/>
                  </a:lnTo>
                  <a:lnTo>
                    <a:pt x="13652" y="26644"/>
                  </a:lnTo>
                  <a:lnTo>
                    <a:pt x="13474" y="27381"/>
                  </a:lnTo>
                  <a:lnTo>
                    <a:pt x="8229" y="26644"/>
                  </a:lnTo>
                  <a:lnTo>
                    <a:pt x="7353" y="26644"/>
                  </a:lnTo>
                  <a:lnTo>
                    <a:pt x="5092" y="26644"/>
                  </a:lnTo>
                  <a:lnTo>
                    <a:pt x="5092" y="26085"/>
                  </a:lnTo>
                  <a:lnTo>
                    <a:pt x="7353" y="26644"/>
                  </a:lnTo>
                  <a:lnTo>
                    <a:pt x="10541" y="26327"/>
                  </a:lnTo>
                  <a:lnTo>
                    <a:pt x="13131" y="26085"/>
                  </a:lnTo>
                  <a:lnTo>
                    <a:pt x="13639" y="26085"/>
                  </a:lnTo>
                  <a:lnTo>
                    <a:pt x="13652" y="25908"/>
                  </a:lnTo>
                  <a:lnTo>
                    <a:pt x="13652" y="25514"/>
                  </a:lnTo>
                  <a:lnTo>
                    <a:pt x="13665" y="25285"/>
                  </a:lnTo>
                  <a:lnTo>
                    <a:pt x="16878" y="25095"/>
                  </a:lnTo>
                  <a:close/>
                </a:path>
                <a:path w="24129" h="188595">
                  <a:moveTo>
                    <a:pt x="17132" y="156857"/>
                  </a:moveTo>
                  <a:lnTo>
                    <a:pt x="16954" y="154724"/>
                  </a:lnTo>
                  <a:lnTo>
                    <a:pt x="17094" y="152552"/>
                  </a:lnTo>
                  <a:lnTo>
                    <a:pt x="16687" y="147561"/>
                  </a:lnTo>
                  <a:lnTo>
                    <a:pt x="16929" y="144691"/>
                  </a:lnTo>
                  <a:lnTo>
                    <a:pt x="16573" y="141884"/>
                  </a:lnTo>
                  <a:lnTo>
                    <a:pt x="16497" y="141668"/>
                  </a:lnTo>
                  <a:lnTo>
                    <a:pt x="16268" y="141566"/>
                  </a:lnTo>
                  <a:lnTo>
                    <a:pt x="15849" y="141693"/>
                  </a:lnTo>
                  <a:lnTo>
                    <a:pt x="15735" y="141935"/>
                  </a:lnTo>
                  <a:lnTo>
                    <a:pt x="15811" y="142125"/>
                  </a:lnTo>
                  <a:lnTo>
                    <a:pt x="16090" y="147053"/>
                  </a:lnTo>
                  <a:lnTo>
                    <a:pt x="16141" y="151968"/>
                  </a:lnTo>
                  <a:lnTo>
                    <a:pt x="16357" y="157086"/>
                  </a:lnTo>
                  <a:lnTo>
                    <a:pt x="16510" y="157289"/>
                  </a:lnTo>
                  <a:lnTo>
                    <a:pt x="16954" y="157289"/>
                  </a:lnTo>
                  <a:lnTo>
                    <a:pt x="17132" y="157086"/>
                  </a:lnTo>
                  <a:lnTo>
                    <a:pt x="17132" y="156857"/>
                  </a:lnTo>
                  <a:close/>
                </a:path>
                <a:path w="24129" h="188595">
                  <a:moveTo>
                    <a:pt x="20916" y="186499"/>
                  </a:moveTo>
                  <a:lnTo>
                    <a:pt x="20802" y="186296"/>
                  </a:lnTo>
                  <a:lnTo>
                    <a:pt x="20066" y="185216"/>
                  </a:lnTo>
                  <a:lnTo>
                    <a:pt x="18986" y="184480"/>
                  </a:lnTo>
                  <a:lnTo>
                    <a:pt x="18288" y="183324"/>
                  </a:lnTo>
                  <a:lnTo>
                    <a:pt x="17856" y="182664"/>
                  </a:lnTo>
                  <a:lnTo>
                    <a:pt x="17602" y="181927"/>
                  </a:lnTo>
                  <a:lnTo>
                    <a:pt x="17208" y="181241"/>
                  </a:lnTo>
                  <a:lnTo>
                    <a:pt x="17081" y="181076"/>
                  </a:lnTo>
                  <a:lnTo>
                    <a:pt x="16840" y="181013"/>
                  </a:lnTo>
                  <a:lnTo>
                    <a:pt x="16459" y="181241"/>
                  </a:lnTo>
                  <a:lnTo>
                    <a:pt x="16395" y="181483"/>
                  </a:lnTo>
                  <a:lnTo>
                    <a:pt x="16510" y="181673"/>
                  </a:lnTo>
                  <a:lnTo>
                    <a:pt x="16929" y="182384"/>
                  </a:lnTo>
                  <a:lnTo>
                    <a:pt x="17208" y="183095"/>
                  </a:lnTo>
                  <a:lnTo>
                    <a:pt x="18338" y="184937"/>
                  </a:lnTo>
                  <a:lnTo>
                    <a:pt x="19316" y="185661"/>
                  </a:lnTo>
                  <a:lnTo>
                    <a:pt x="20066" y="186651"/>
                  </a:lnTo>
                  <a:lnTo>
                    <a:pt x="20193" y="186855"/>
                  </a:lnTo>
                  <a:lnTo>
                    <a:pt x="20421" y="186944"/>
                  </a:lnTo>
                  <a:lnTo>
                    <a:pt x="20650" y="186817"/>
                  </a:lnTo>
                  <a:lnTo>
                    <a:pt x="20840" y="186740"/>
                  </a:lnTo>
                  <a:lnTo>
                    <a:pt x="20916" y="186499"/>
                  </a:lnTo>
                  <a:close/>
                </a:path>
                <a:path w="24129" h="188595">
                  <a:moveTo>
                    <a:pt x="24130" y="184861"/>
                  </a:moveTo>
                  <a:lnTo>
                    <a:pt x="23964" y="184670"/>
                  </a:lnTo>
                  <a:lnTo>
                    <a:pt x="23482" y="184645"/>
                  </a:lnTo>
                  <a:lnTo>
                    <a:pt x="21920" y="182841"/>
                  </a:lnTo>
                  <a:lnTo>
                    <a:pt x="20802" y="180822"/>
                  </a:lnTo>
                  <a:lnTo>
                    <a:pt x="19837" y="178638"/>
                  </a:lnTo>
                  <a:lnTo>
                    <a:pt x="19596" y="178206"/>
                  </a:lnTo>
                  <a:lnTo>
                    <a:pt x="19265" y="177761"/>
                  </a:lnTo>
                  <a:lnTo>
                    <a:pt x="18478" y="175361"/>
                  </a:lnTo>
                  <a:lnTo>
                    <a:pt x="18186" y="173456"/>
                  </a:lnTo>
                  <a:lnTo>
                    <a:pt x="17818" y="171577"/>
                  </a:lnTo>
                  <a:lnTo>
                    <a:pt x="17995" y="169049"/>
                  </a:lnTo>
                  <a:lnTo>
                    <a:pt x="17881" y="166636"/>
                  </a:lnTo>
                  <a:lnTo>
                    <a:pt x="17411" y="162674"/>
                  </a:lnTo>
                  <a:lnTo>
                    <a:pt x="17526" y="161226"/>
                  </a:lnTo>
                  <a:lnTo>
                    <a:pt x="17526" y="159588"/>
                  </a:lnTo>
                  <a:lnTo>
                    <a:pt x="17335" y="159410"/>
                  </a:lnTo>
                  <a:lnTo>
                    <a:pt x="16929" y="159410"/>
                  </a:lnTo>
                  <a:lnTo>
                    <a:pt x="16738" y="159588"/>
                  </a:lnTo>
                  <a:lnTo>
                    <a:pt x="16738" y="159816"/>
                  </a:lnTo>
                  <a:lnTo>
                    <a:pt x="16764" y="162128"/>
                  </a:lnTo>
                  <a:lnTo>
                    <a:pt x="16662" y="164376"/>
                  </a:lnTo>
                  <a:lnTo>
                    <a:pt x="17335" y="168313"/>
                  </a:lnTo>
                  <a:lnTo>
                    <a:pt x="16929" y="169849"/>
                  </a:lnTo>
                  <a:lnTo>
                    <a:pt x="17208" y="173494"/>
                  </a:lnTo>
                  <a:lnTo>
                    <a:pt x="17653" y="175564"/>
                  </a:lnTo>
                  <a:lnTo>
                    <a:pt x="18376" y="177495"/>
                  </a:lnTo>
                  <a:lnTo>
                    <a:pt x="18757" y="178638"/>
                  </a:lnTo>
                  <a:lnTo>
                    <a:pt x="19392" y="179616"/>
                  </a:lnTo>
                  <a:lnTo>
                    <a:pt x="19913" y="180733"/>
                  </a:lnTo>
                  <a:lnTo>
                    <a:pt x="20637" y="182143"/>
                  </a:lnTo>
                  <a:lnTo>
                    <a:pt x="21463" y="183413"/>
                  </a:lnTo>
                  <a:lnTo>
                    <a:pt x="22771" y="185127"/>
                  </a:lnTo>
                  <a:lnTo>
                    <a:pt x="23177" y="185547"/>
                  </a:lnTo>
                  <a:lnTo>
                    <a:pt x="23926" y="185483"/>
                  </a:lnTo>
                  <a:lnTo>
                    <a:pt x="24130" y="185280"/>
                  </a:lnTo>
                  <a:lnTo>
                    <a:pt x="24130" y="184861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" name="object 217"/>
            <p:cNvSpPr/>
            <p:nvPr/>
          </p:nvSpPr>
          <p:spPr>
            <a:xfrm>
              <a:off x="6371056" y="4437614"/>
              <a:ext cx="249554" cy="313690"/>
            </a:xfrm>
            <a:custGeom>
              <a:avLst/>
              <a:gdLst/>
              <a:ahLst/>
              <a:cxnLst/>
              <a:rect l="l" t="t" r="r" b="b"/>
              <a:pathLst>
                <a:path w="249554" h="313689">
                  <a:moveTo>
                    <a:pt x="3251" y="28346"/>
                  </a:moveTo>
                  <a:lnTo>
                    <a:pt x="2895" y="28028"/>
                  </a:lnTo>
                  <a:lnTo>
                    <a:pt x="2374" y="28028"/>
                  </a:lnTo>
                  <a:lnTo>
                    <a:pt x="2667" y="28346"/>
                  </a:lnTo>
                  <a:lnTo>
                    <a:pt x="3251" y="28346"/>
                  </a:lnTo>
                  <a:close/>
                </a:path>
                <a:path w="249554" h="313689">
                  <a:moveTo>
                    <a:pt x="5676" y="27609"/>
                  </a:moveTo>
                  <a:lnTo>
                    <a:pt x="5016" y="27609"/>
                  </a:lnTo>
                  <a:lnTo>
                    <a:pt x="4330" y="28346"/>
                  </a:lnTo>
                  <a:lnTo>
                    <a:pt x="4889" y="28346"/>
                  </a:lnTo>
                  <a:lnTo>
                    <a:pt x="5676" y="27609"/>
                  </a:lnTo>
                  <a:close/>
                </a:path>
                <a:path w="249554" h="313689">
                  <a:moveTo>
                    <a:pt x="9918" y="23037"/>
                  </a:moveTo>
                  <a:lnTo>
                    <a:pt x="7670" y="20345"/>
                  </a:lnTo>
                  <a:lnTo>
                    <a:pt x="8864" y="22098"/>
                  </a:lnTo>
                  <a:lnTo>
                    <a:pt x="8521" y="23037"/>
                  </a:lnTo>
                  <a:lnTo>
                    <a:pt x="8420" y="23304"/>
                  </a:lnTo>
                  <a:lnTo>
                    <a:pt x="8001" y="24257"/>
                  </a:lnTo>
                  <a:lnTo>
                    <a:pt x="7175" y="24993"/>
                  </a:lnTo>
                  <a:lnTo>
                    <a:pt x="6032" y="24993"/>
                  </a:lnTo>
                  <a:lnTo>
                    <a:pt x="5435" y="24599"/>
                  </a:lnTo>
                  <a:lnTo>
                    <a:pt x="5207" y="22669"/>
                  </a:lnTo>
                  <a:lnTo>
                    <a:pt x="5168" y="22098"/>
                  </a:lnTo>
                  <a:lnTo>
                    <a:pt x="5207" y="21640"/>
                  </a:lnTo>
                  <a:lnTo>
                    <a:pt x="6375" y="20345"/>
                  </a:lnTo>
                  <a:lnTo>
                    <a:pt x="6667" y="19939"/>
                  </a:lnTo>
                  <a:lnTo>
                    <a:pt x="7353" y="18630"/>
                  </a:lnTo>
                  <a:lnTo>
                    <a:pt x="7505" y="18630"/>
                  </a:lnTo>
                  <a:lnTo>
                    <a:pt x="7378" y="19939"/>
                  </a:lnTo>
                  <a:lnTo>
                    <a:pt x="7658" y="20345"/>
                  </a:lnTo>
                  <a:lnTo>
                    <a:pt x="7620" y="19939"/>
                  </a:lnTo>
                  <a:lnTo>
                    <a:pt x="7848" y="18630"/>
                  </a:lnTo>
                  <a:lnTo>
                    <a:pt x="7886" y="18402"/>
                  </a:lnTo>
                  <a:lnTo>
                    <a:pt x="7988" y="17805"/>
                  </a:lnTo>
                  <a:lnTo>
                    <a:pt x="7594" y="17805"/>
                  </a:lnTo>
                  <a:lnTo>
                    <a:pt x="7531" y="18402"/>
                  </a:lnTo>
                  <a:lnTo>
                    <a:pt x="7035" y="18402"/>
                  </a:lnTo>
                  <a:lnTo>
                    <a:pt x="6311" y="19939"/>
                  </a:lnTo>
                  <a:lnTo>
                    <a:pt x="5054" y="21209"/>
                  </a:lnTo>
                  <a:lnTo>
                    <a:pt x="5054" y="24282"/>
                  </a:lnTo>
                  <a:lnTo>
                    <a:pt x="4991" y="23952"/>
                  </a:lnTo>
                  <a:lnTo>
                    <a:pt x="5054" y="24282"/>
                  </a:lnTo>
                  <a:lnTo>
                    <a:pt x="5054" y="21209"/>
                  </a:lnTo>
                  <a:lnTo>
                    <a:pt x="4622" y="21640"/>
                  </a:lnTo>
                  <a:lnTo>
                    <a:pt x="4699" y="24282"/>
                  </a:lnTo>
                  <a:lnTo>
                    <a:pt x="3771" y="24282"/>
                  </a:lnTo>
                  <a:lnTo>
                    <a:pt x="3251" y="24930"/>
                  </a:lnTo>
                  <a:lnTo>
                    <a:pt x="2400" y="25400"/>
                  </a:lnTo>
                  <a:lnTo>
                    <a:pt x="1866" y="26212"/>
                  </a:lnTo>
                  <a:lnTo>
                    <a:pt x="1587" y="26885"/>
                  </a:lnTo>
                  <a:lnTo>
                    <a:pt x="1765" y="27228"/>
                  </a:lnTo>
                  <a:lnTo>
                    <a:pt x="1854" y="27406"/>
                  </a:lnTo>
                  <a:lnTo>
                    <a:pt x="1943" y="27609"/>
                  </a:lnTo>
                  <a:lnTo>
                    <a:pt x="2540" y="27609"/>
                  </a:lnTo>
                  <a:lnTo>
                    <a:pt x="2362" y="27406"/>
                  </a:lnTo>
                  <a:lnTo>
                    <a:pt x="2311" y="26212"/>
                  </a:lnTo>
                  <a:lnTo>
                    <a:pt x="2717" y="25679"/>
                  </a:lnTo>
                  <a:lnTo>
                    <a:pt x="3556" y="25184"/>
                  </a:lnTo>
                  <a:lnTo>
                    <a:pt x="4089" y="24498"/>
                  </a:lnTo>
                  <a:lnTo>
                    <a:pt x="4699" y="24498"/>
                  </a:lnTo>
                  <a:lnTo>
                    <a:pt x="4711" y="24688"/>
                  </a:lnTo>
                  <a:lnTo>
                    <a:pt x="5295" y="24980"/>
                  </a:lnTo>
                  <a:lnTo>
                    <a:pt x="5295" y="27228"/>
                  </a:lnTo>
                  <a:lnTo>
                    <a:pt x="6083" y="27228"/>
                  </a:lnTo>
                  <a:lnTo>
                    <a:pt x="6451" y="26885"/>
                  </a:lnTo>
                  <a:lnTo>
                    <a:pt x="6311" y="26365"/>
                  </a:lnTo>
                  <a:lnTo>
                    <a:pt x="5727" y="25184"/>
                  </a:lnTo>
                  <a:lnTo>
                    <a:pt x="6057" y="25336"/>
                  </a:lnTo>
                  <a:lnTo>
                    <a:pt x="7353" y="25336"/>
                  </a:lnTo>
                  <a:lnTo>
                    <a:pt x="7874" y="24993"/>
                  </a:lnTo>
                  <a:lnTo>
                    <a:pt x="9918" y="23037"/>
                  </a:lnTo>
                  <a:close/>
                </a:path>
                <a:path w="249554" h="313689">
                  <a:moveTo>
                    <a:pt x="14071" y="16179"/>
                  </a:moveTo>
                  <a:lnTo>
                    <a:pt x="13347" y="15113"/>
                  </a:lnTo>
                  <a:lnTo>
                    <a:pt x="13258" y="14439"/>
                  </a:lnTo>
                  <a:lnTo>
                    <a:pt x="13220" y="14211"/>
                  </a:lnTo>
                  <a:lnTo>
                    <a:pt x="12890" y="14211"/>
                  </a:lnTo>
                  <a:lnTo>
                    <a:pt x="12242" y="14211"/>
                  </a:lnTo>
                  <a:lnTo>
                    <a:pt x="11303" y="15798"/>
                  </a:lnTo>
                  <a:lnTo>
                    <a:pt x="9702" y="17564"/>
                  </a:lnTo>
                  <a:lnTo>
                    <a:pt x="9817" y="19380"/>
                  </a:lnTo>
                  <a:lnTo>
                    <a:pt x="10121" y="20091"/>
                  </a:lnTo>
                  <a:lnTo>
                    <a:pt x="11899" y="20091"/>
                  </a:lnTo>
                  <a:lnTo>
                    <a:pt x="12128" y="20256"/>
                  </a:lnTo>
                  <a:lnTo>
                    <a:pt x="13042" y="19227"/>
                  </a:lnTo>
                  <a:lnTo>
                    <a:pt x="13398" y="18338"/>
                  </a:lnTo>
                  <a:lnTo>
                    <a:pt x="13589" y="17729"/>
                  </a:lnTo>
                  <a:lnTo>
                    <a:pt x="12128" y="19735"/>
                  </a:lnTo>
                  <a:lnTo>
                    <a:pt x="10337" y="19735"/>
                  </a:lnTo>
                  <a:lnTo>
                    <a:pt x="10236" y="17564"/>
                  </a:lnTo>
                  <a:lnTo>
                    <a:pt x="11645" y="16002"/>
                  </a:lnTo>
                  <a:lnTo>
                    <a:pt x="12547" y="14439"/>
                  </a:lnTo>
                  <a:lnTo>
                    <a:pt x="12954" y="14439"/>
                  </a:lnTo>
                  <a:lnTo>
                    <a:pt x="13385" y="15798"/>
                  </a:lnTo>
                  <a:lnTo>
                    <a:pt x="13703" y="17564"/>
                  </a:lnTo>
                  <a:lnTo>
                    <a:pt x="14071" y="16179"/>
                  </a:lnTo>
                  <a:close/>
                </a:path>
                <a:path w="249554" h="313689">
                  <a:moveTo>
                    <a:pt x="17716" y="188823"/>
                  </a:moveTo>
                  <a:lnTo>
                    <a:pt x="17538" y="188633"/>
                  </a:lnTo>
                  <a:lnTo>
                    <a:pt x="5956" y="188633"/>
                  </a:lnTo>
                  <a:lnTo>
                    <a:pt x="5765" y="188823"/>
                  </a:lnTo>
                  <a:lnTo>
                    <a:pt x="5765" y="189268"/>
                  </a:lnTo>
                  <a:lnTo>
                    <a:pt x="5956" y="189445"/>
                  </a:lnTo>
                  <a:lnTo>
                    <a:pt x="6197" y="189445"/>
                  </a:lnTo>
                  <a:lnTo>
                    <a:pt x="17538" y="189445"/>
                  </a:lnTo>
                  <a:lnTo>
                    <a:pt x="17716" y="189268"/>
                  </a:lnTo>
                  <a:lnTo>
                    <a:pt x="17716" y="188823"/>
                  </a:lnTo>
                  <a:close/>
                </a:path>
                <a:path w="249554" h="313689">
                  <a:moveTo>
                    <a:pt x="21107" y="183184"/>
                  </a:moveTo>
                  <a:lnTo>
                    <a:pt x="20916" y="183045"/>
                  </a:lnTo>
                  <a:lnTo>
                    <a:pt x="15379" y="183057"/>
                  </a:lnTo>
                  <a:lnTo>
                    <a:pt x="10109" y="183718"/>
                  </a:lnTo>
                  <a:lnTo>
                    <a:pt x="4559" y="183426"/>
                  </a:lnTo>
                  <a:lnTo>
                    <a:pt x="4394" y="183616"/>
                  </a:lnTo>
                  <a:lnTo>
                    <a:pt x="4394" y="184073"/>
                  </a:lnTo>
                  <a:lnTo>
                    <a:pt x="4559" y="184226"/>
                  </a:lnTo>
                  <a:lnTo>
                    <a:pt x="4762" y="184226"/>
                  </a:lnTo>
                  <a:lnTo>
                    <a:pt x="10109" y="184531"/>
                  </a:lnTo>
                  <a:lnTo>
                    <a:pt x="15379" y="183857"/>
                  </a:lnTo>
                  <a:lnTo>
                    <a:pt x="20916" y="183819"/>
                  </a:lnTo>
                  <a:lnTo>
                    <a:pt x="21107" y="183654"/>
                  </a:lnTo>
                  <a:lnTo>
                    <a:pt x="21107" y="183184"/>
                  </a:lnTo>
                  <a:close/>
                </a:path>
                <a:path w="249554" h="313689">
                  <a:moveTo>
                    <a:pt x="21297" y="154114"/>
                  </a:moveTo>
                  <a:lnTo>
                    <a:pt x="21107" y="153936"/>
                  </a:lnTo>
                  <a:lnTo>
                    <a:pt x="20878" y="153936"/>
                  </a:lnTo>
                  <a:lnTo>
                    <a:pt x="17297" y="154343"/>
                  </a:lnTo>
                  <a:lnTo>
                    <a:pt x="13741" y="154241"/>
                  </a:lnTo>
                  <a:lnTo>
                    <a:pt x="10160" y="154533"/>
                  </a:lnTo>
                  <a:lnTo>
                    <a:pt x="9944" y="154584"/>
                  </a:lnTo>
                  <a:lnTo>
                    <a:pt x="9791" y="154774"/>
                  </a:lnTo>
                  <a:lnTo>
                    <a:pt x="9817" y="155206"/>
                  </a:lnTo>
                  <a:lnTo>
                    <a:pt x="10033" y="155333"/>
                  </a:lnTo>
                  <a:lnTo>
                    <a:pt x="10223" y="155333"/>
                  </a:lnTo>
                  <a:lnTo>
                    <a:pt x="13779" y="155067"/>
                  </a:lnTo>
                  <a:lnTo>
                    <a:pt x="17348" y="155130"/>
                  </a:lnTo>
                  <a:lnTo>
                    <a:pt x="20916" y="154724"/>
                  </a:lnTo>
                  <a:lnTo>
                    <a:pt x="21132" y="154724"/>
                  </a:lnTo>
                  <a:lnTo>
                    <a:pt x="21297" y="154533"/>
                  </a:lnTo>
                  <a:lnTo>
                    <a:pt x="21297" y="154114"/>
                  </a:lnTo>
                  <a:close/>
                </a:path>
                <a:path w="249554" h="313689">
                  <a:moveTo>
                    <a:pt x="27736" y="41719"/>
                  </a:moveTo>
                  <a:lnTo>
                    <a:pt x="27533" y="41503"/>
                  </a:lnTo>
                  <a:lnTo>
                    <a:pt x="24625" y="41541"/>
                  </a:lnTo>
                  <a:lnTo>
                    <a:pt x="21945" y="41503"/>
                  </a:lnTo>
                  <a:lnTo>
                    <a:pt x="17487" y="41859"/>
                  </a:lnTo>
                  <a:lnTo>
                    <a:pt x="15836" y="41376"/>
                  </a:lnTo>
                  <a:lnTo>
                    <a:pt x="14173" y="41389"/>
                  </a:lnTo>
                  <a:lnTo>
                    <a:pt x="9639" y="41541"/>
                  </a:lnTo>
                  <a:lnTo>
                    <a:pt x="7137" y="41211"/>
                  </a:lnTo>
                  <a:lnTo>
                    <a:pt x="6946" y="41376"/>
                  </a:lnTo>
                  <a:lnTo>
                    <a:pt x="6896" y="41808"/>
                  </a:lnTo>
                  <a:lnTo>
                    <a:pt x="7035" y="42037"/>
                  </a:lnTo>
                  <a:lnTo>
                    <a:pt x="7289" y="42087"/>
                  </a:lnTo>
                  <a:lnTo>
                    <a:pt x="10528" y="42697"/>
                  </a:lnTo>
                  <a:lnTo>
                    <a:pt x="13728" y="41948"/>
                  </a:lnTo>
                  <a:lnTo>
                    <a:pt x="20485" y="42837"/>
                  </a:lnTo>
                  <a:lnTo>
                    <a:pt x="23863" y="42113"/>
                  </a:lnTo>
                  <a:lnTo>
                    <a:pt x="27533" y="42329"/>
                  </a:lnTo>
                  <a:lnTo>
                    <a:pt x="27736" y="42113"/>
                  </a:lnTo>
                  <a:lnTo>
                    <a:pt x="27736" y="41719"/>
                  </a:lnTo>
                  <a:close/>
                </a:path>
                <a:path w="249554" h="313689">
                  <a:moveTo>
                    <a:pt x="29324" y="27546"/>
                  </a:moveTo>
                  <a:lnTo>
                    <a:pt x="29184" y="27355"/>
                  </a:lnTo>
                  <a:lnTo>
                    <a:pt x="23037" y="27444"/>
                  </a:lnTo>
                  <a:lnTo>
                    <a:pt x="17157" y="27228"/>
                  </a:lnTo>
                  <a:lnTo>
                    <a:pt x="11290" y="27368"/>
                  </a:lnTo>
                  <a:lnTo>
                    <a:pt x="11061" y="27444"/>
                  </a:lnTo>
                  <a:lnTo>
                    <a:pt x="10934" y="27660"/>
                  </a:lnTo>
                  <a:lnTo>
                    <a:pt x="11099" y="28079"/>
                  </a:lnTo>
                  <a:lnTo>
                    <a:pt x="11315" y="28194"/>
                  </a:lnTo>
                  <a:lnTo>
                    <a:pt x="11544" y="28130"/>
                  </a:lnTo>
                  <a:lnTo>
                    <a:pt x="17348" y="28079"/>
                  </a:lnTo>
                  <a:lnTo>
                    <a:pt x="23164" y="28194"/>
                  </a:lnTo>
                  <a:lnTo>
                    <a:pt x="29184" y="28181"/>
                  </a:lnTo>
                  <a:lnTo>
                    <a:pt x="29324" y="27978"/>
                  </a:lnTo>
                  <a:lnTo>
                    <a:pt x="29324" y="27546"/>
                  </a:lnTo>
                  <a:close/>
                </a:path>
                <a:path w="249554" h="313689">
                  <a:moveTo>
                    <a:pt x="32829" y="48399"/>
                  </a:moveTo>
                  <a:lnTo>
                    <a:pt x="32639" y="48209"/>
                  </a:lnTo>
                  <a:lnTo>
                    <a:pt x="28028" y="47980"/>
                  </a:lnTo>
                  <a:lnTo>
                    <a:pt x="23774" y="47840"/>
                  </a:lnTo>
                  <a:lnTo>
                    <a:pt x="19329" y="48399"/>
                  </a:lnTo>
                  <a:lnTo>
                    <a:pt x="17729" y="48641"/>
                  </a:lnTo>
                  <a:lnTo>
                    <a:pt x="16129" y="48107"/>
                  </a:lnTo>
                  <a:lnTo>
                    <a:pt x="14325" y="48209"/>
                  </a:lnTo>
                  <a:lnTo>
                    <a:pt x="14173" y="48399"/>
                  </a:lnTo>
                  <a:lnTo>
                    <a:pt x="14173" y="48818"/>
                  </a:lnTo>
                  <a:lnTo>
                    <a:pt x="14325" y="49034"/>
                  </a:lnTo>
                  <a:lnTo>
                    <a:pt x="14554" y="49034"/>
                  </a:lnTo>
                  <a:lnTo>
                    <a:pt x="20523" y="49504"/>
                  </a:lnTo>
                  <a:lnTo>
                    <a:pt x="26428" y="48298"/>
                  </a:lnTo>
                  <a:lnTo>
                    <a:pt x="32410" y="49034"/>
                  </a:lnTo>
                  <a:lnTo>
                    <a:pt x="32639" y="49034"/>
                  </a:lnTo>
                  <a:lnTo>
                    <a:pt x="32829" y="48818"/>
                  </a:lnTo>
                  <a:lnTo>
                    <a:pt x="32829" y="48399"/>
                  </a:lnTo>
                  <a:close/>
                </a:path>
                <a:path w="249554" h="313689">
                  <a:moveTo>
                    <a:pt x="35814" y="141071"/>
                  </a:moveTo>
                  <a:lnTo>
                    <a:pt x="35648" y="140893"/>
                  </a:lnTo>
                  <a:lnTo>
                    <a:pt x="26949" y="140906"/>
                  </a:lnTo>
                  <a:lnTo>
                    <a:pt x="18478" y="140830"/>
                  </a:lnTo>
                  <a:lnTo>
                    <a:pt x="10007" y="140830"/>
                  </a:lnTo>
                  <a:lnTo>
                    <a:pt x="1320" y="141122"/>
                  </a:lnTo>
                  <a:lnTo>
                    <a:pt x="1168" y="141300"/>
                  </a:lnTo>
                  <a:lnTo>
                    <a:pt x="1193" y="141757"/>
                  </a:lnTo>
                  <a:lnTo>
                    <a:pt x="1384" y="141897"/>
                  </a:lnTo>
                  <a:lnTo>
                    <a:pt x="1587" y="141884"/>
                  </a:lnTo>
                  <a:lnTo>
                    <a:pt x="10045" y="141617"/>
                  </a:lnTo>
                  <a:lnTo>
                    <a:pt x="18491" y="141630"/>
                  </a:lnTo>
                  <a:lnTo>
                    <a:pt x="26962" y="141719"/>
                  </a:lnTo>
                  <a:lnTo>
                    <a:pt x="35648" y="141706"/>
                  </a:lnTo>
                  <a:lnTo>
                    <a:pt x="35814" y="141490"/>
                  </a:lnTo>
                  <a:lnTo>
                    <a:pt x="35814" y="141071"/>
                  </a:lnTo>
                  <a:close/>
                </a:path>
                <a:path w="249554" h="313689">
                  <a:moveTo>
                    <a:pt x="36220" y="173177"/>
                  </a:moveTo>
                  <a:lnTo>
                    <a:pt x="36042" y="172986"/>
                  </a:lnTo>
                  <a:lnTo>
                    <a:pt x="30213" y="172910"/>
                  </a:lnTo>
                  <a:lnTo>
                    <a:pt x="24625" y="173215"/>
                  </a:lnTo>
                  <a:lnTo>
                    <a:pt x="18796" y="173380"/>
                  </a:lnTo>
                  <a:lnTo>
                    <a:pt x="18643" y="173570"/>
                  </a:lnTo>
                  <a:lnTo>
                    <a:pt x="18643" y="174028"/>
                  </a:lnTo>
                  <a:lnTo>
                    <a:pt x="18796" y="174180"/>
                  </a:lnTo>
                  <a:lnTo>
                    <a:pt x="19024" y="174180"/>
                  </a:lnTo>
                  <a:lnTo>
                    <a:pt x="24625" y="174002"/>
                  </a:lnTo>
                  <a:lnTo>
                    <a:pt x="30213" y="173736"/>
                  </a:lnTo>
                  <a:lnTo>
                    <a:pt x="36042" y="173799"/>
                  </a:lnTo>
                  <a:lnTo>
                    <a:pt x="36220" y="173621"/>
                  </a:lnTo>
                  <a:lnTo>
                    <a:pt x="36220" y="173177"/>
                  </a:lnTo>
                  <a:close/>
                </a:path>
                <a:path w="249554" h="313689">
                  <a:moveTo>
                    <a:pt x="41287" y="36499"/>
                  </a:moveTo>
                  <a:lnTo>
                    <a:pt x="40843" y="36944"/>
                  </a:lnTo>
                  <a:lnTo>
                    <a:pt x="41249" y="36639"/>
                  </a:lnTo>
                  <a:lnTo>
                    <a:pt x="41287" y="36499"/>
                  </a:lnTo>
                  <a:close/>
                </a:path>
                <a:path w="249554" h="313689">
                  <a:moveTo>
                    <a:pt x="41973" y="162953"/>
                  </a:moveTo>
                  <a:lnTo>
                    <a:pt x="41808" y="162775"/>
                  </a:lnTo>
                  <a:lnTo>
                    <a:pt x="37960" y="162674"/>
                  </a:lnTo>
                  <a:lnTo>
                    <a:pt x="34404" y="163029"/>
                  </a:lnTo>
                  <a:lnTo>
                    <a:pt x="28003" y="163499"/>
                  </a:lnTo>
                  <a:lnTo>
                    <a:pt x="22415" y="163690"/>
                  </a:lnTo>
                  <a:lnTo>
                    <a:pt x="17005" y="163766"/>
                  </a:lnTo>
                  <a:lnTo>
                    <a:pt x="5956" y="164376"/>
                  </a:lnTo>
                  <a:lnTo>
                    <a:pt x="5765" y="164553"/>
                  </a:lnTo>
                  <a:lnTo>
                    <a:pt x="5765" y="164998"/>
                  </a:lnTo>
                  <a:lnTo>
                    <a:pt x="5956" y="165176"/>
                  </a:lnTo>
                  <a:lnTo>
                    <a:pt x="6197" y="165176"/>
                  </a:lnTo>
                  <a:lnTo>
                    <a:pt x="17005" y="164566"/>
                  </a:lnTo>
                  <a:lnTo>
                    <a:pt x="22415" y="164515"/>
                  </a:lnTo>
                  <a:lnTo>
                    <a:pt x="28003" y="164312"/>
                  </a:lnTo>
                  <a:lnTo>
                    <a:pt x="34404" y="163855"/>
                  </a:lnTo>
                  <a:lnTo>
                    <a:pt x="37960" y="163474"/>
                  </a:lnTo>
                  <a:lnTo>
                    <a:pt x="41808" y="163576"/>
                  </a:lnTo>
                  <a:lnTo>
                    <a:pt x="41973" y="163385"/>
                  </a:lnTo>
                  <a:lnTo>
                    <a:pt x="41973" y="162953"/>
                  </a:lnTo>
                  <a:close/>
                </a:path>
                <a:path w="249554" h="313689">
                  <a:moveTo>
                    <a:pt x="42125" y="97942"/>
                  </a:moveTo>
                  <a:lnTo>
                    <a:pt x="41948" y="97764"/>
                  </a:lnTo>
                  <a:lnTo>
                    <a:pt x="35420" y="97764"/>
                  </a:lnTo>
                  <a:lnTo>
                    <a:pt x="29121" y="97396"/>
                  </a:lnTo>
                  <a:lnTo>
                    <a:pt x="22860" y="97942"/>
                  </a:lnTo>
                  <a:lnTo>
                    <a:pt x="16319" y="97599"/>
                  </a:lnTo>
                  <a:lnTo>
                    <a:pt x="9740" y="97853"/>
                  </a:lnTo>
                  <a:lnTo>
                    <a:pt x="2933" y="97370"/>
                  </a:lnTo>
                  <a:lnTo>
                    <a:pt x="2781" y="97548"/>
                  </a:lnTo>
                  <a:lnTo>
                    <a:pt x="2781" y="97993"/>
                  </a:lnTo>
                  <a:lnTo>
                    <a:pt x="2933" y="98183"/>
                  </a:lnTo>
                  <a:lnTo>
                    <a:pt x="3175" y="98183"/>
                  </a:lnTo>
                  <a:lnTo>
                    <a:pt x="9728" y="98704"/>
                  </a:lnTo>
                  <a:lnTo>
                    <a:pt x="16268" y="98412"/>
                  </a:lnTo>
                  <a:lnTo>
                    <a:pt x="22834" y="98704"/>
                  </a:lnTo>
                  <a:lnTo>
                    <a:pt x="29121" y="98183"/>
                  </a:lnTo>
                  <a:lnTo>
                    <a:pt x="35420" y="98564"/>
                  </a:lnTo>
                  <a:lnTo>
                    <a:pt x="41948" y="98564"/>
                  </a:lnTo>
                  <a:lnTo>
                    <a:pt x="42125" y="98412"/>
                  </a:lnTo>
                  <a:lnTo>
                    <a:pt x="42125" y="97942"/>
                  </a:lnTo>
                  <a:close/>
                </a:path>
                <a:path w="249554" h="313689">
                  <a:moveTo>
                    <a:pt x="42837" y="46291"/>
                  </a:moveTo>
                  <a:lnTo>
                    <a:pt x="41071" y="46291"/>
                  </a:lnTo>
                  <a:lnTo>
                    <a:pt x="41770" y="46647"/>
                  </a:lnTo>
                  <a:lnTo>
                    <a:pt x="42837" y="46291"/>
                  </a:lnTo>
                  <a:close/>
                </a:path>
                <a:path w="249554" h="313689">
                  <a:moveTo>
                    <a:pt x="43764" y="144691"/>
                  </a:moveTo>
                  <a:lnTo>
                    <a:pt x="43586" y="144526"/>
                  </a:lnTo>
                  <a:lnTo>
                    <a:pt x="36957" y="144640"/>
                  </a:lnTo>
                  <a:lnTo>
                    <a:pt x="11938" y="144373"/>
                  </a:lnTo>
                  <a:lnTo>
                    <a:pt x="6159" y="143827"/>
                  </a:lnTo>
                  <a:lnTo>
                    <a:pt x="139" y="143891"/>
                  </a:lnTo>
                  <a:lnTo>
                    <a:pt x="0" y="144068"/>
                  </a:lnTo>
                  <a:lnTo>
                    <a:pt x="0" y="144526"/>
                  </a:lnTo>
                  <a:lnTo>
                    <a:pt x="139" y="144716"/>
                  </a:lnTo>
                  <a:lnTo>
                    <a:pt x="368" y="144716"/>
                  </a:lnTo>
                  <a:lnTo>
                    <a:pt x="5689" y="144653"/>
                  </a:lnTo>
                  <a:lnTo>
                    <a:pt x="10985" y="145072"/>
                  </a:lnTo>
                  <a:lnTo>
                    <a:pt x="29806" y="145389"/>
                  </a:lnTo>
                  <a:lnTo>
                    <a:pt x="36588" y="145402"/>
                  </a:lnTo>
                  <a:lnTo>
                    <a:pt x="43586" y="145313"/>
                  </a:lnTo>
                  <a:lnTo>
                    <a:pt x="43764" y="145135"/>
                  </a:lnTo>
                  <a:lnTo>
                    <a:pt x="43764" y="144691"/>
                  </a:lnTo>
                  <a:close/>
                </a:path>
                <a:path w="249554" h="313689">
                  <a:moveTo>
                    <a:pt x="46736" y="41046"/>
                  </a:moveTo>
                  <a:lnTo>
                    <a:pt x="46024" y="40208"/>
                  </a:lnTo>
                  <a:lnTo>
                    <a:pt x="44462" y="38481"/>
                  </a:lnTo>
                  <a:lnTo>
                    <a:pt x="44462" y="39585"/>
                  </a:lnTo>
                  <a:lnTo>
                    <a:pt x="44462" y="42113"/>
                  </a:lnTo>
                  <a:lnTo>
                    <a:pt x="43929" y="42329"/>
                  </a:lnTo>
                  <a:lnTo>
                    <a:pt x="43929" y="43383"/>
                  </a:lnTo>
                  <a:lnTo>
                    <a:pt x="42989" y="45034"/>
                  </a:lnTo>
                  <a:lnTo>
                    <a:pt x="40487" y="45034"/>
                  </a:lnTo>
                  <a:lnTo>
                    <a:pt x="40513" y="44310"/>
                  </a:lnTo>
                  <a:lnTo>
                    <a:pt x="40767" y="43383"/>
                  </a:lnTo>
                  <a:lnTo>
                    <a:pt x="40855" y="43078"/>
                  </a:lnTo>
                  <a:lnTo>
                    <a:pt x="40944" y="42748"/>
                  </a:lnTo>
                  <a:lnTo>
                    <a:pt x="41046" y="40957"/>
                  </a:lnTo>
                  <a:lnTo>
                    <a:pt x="41351" y="40144"/>
                  </a:lnTo>
                  <a:lnTo>
                    <a:pt x="41541" y="40690"/>
                  </a:lnTo>
                  <a:lnTo>
                    <a:pt x="41592" y="41046"/>
                  </a:lnTo>
                  <a:lnTo>
                    <a:pt x="41706" y="42265"/>
                  </a:lnTo>
                  <a:lnTo>
                    <a:pt x="42951" y="43637"/>
                  </a:lnTo>
                  <a:lnTo>
                    <a:pt x="43662" y="43167"/>
                  </a:lnTo>
                  <a:lnTo>
                    <a:pt x="43929" y="43383"/>
                  </a:lnTo>
                  <a:lnTo>
                    <a:pt x="43929" y="42329"/>
                  </a:lnTo>
                  <a:lnTo>
                    <a:pt x="43751" y="42392"/>
                  </a:lnTo>
                  <a:lnTo>
                    <a:pt x="42748" y="41389"/>
                  </a:lnTo>
                  <a:lnTo>
                    <a:pt x="41973" y="39535"/>
                  </a:lnTo>
                  <a:lnTo>
                    <a:pt x="41922" y="39116"/>
                  </a:lnTo>
                  <a:lnTo>
                    <a:pt x="42202" y="38023"/>
                  </a:lnTo>
                  <a:lnTo>
                    <a:pt x="42570" y="36296"/>
                  </a:lnTo>
                  <a:lnTo>
                    <a:pt x="42595" y="36106"/>
                  </a:lnTo>
                  <a:lnTo>
                    <a:pt x="42595" y="36296"/>
                  </a:lnTo>
                  <a:lnTo>
                    <a:pt x="43307" y="37807"/>
                  </a:lnTo>
                  <a:lnTo>
                    <a:pt x="43408" y="38023"/>
                  </a:lnTo>
                  <a:lnTo>
                    <a:pt x="44462" y="39585"/>
                  </a:lnTo>
                  <a:lnTo>
                    <a:pt x="44462" y="38481"/>
                  </a:lnTo>
                  <a:lnTo>
                    <a:pt x="44056" y="38023"/>
                  </a:lnTo>
                  <a:lnTo>
                    <a:pt x="43421" y="36296"/>
                  </a:lnTo>
                  <a:lnTo>
                    <a:pt x="43319" y="36004"/>
                  </a:lnTo>
                  <a:lnTo>
                    <a:pt x="42595" y="36004"/>
                  </a:lnTo>
                  <a:lnTo>
                    <a:pt x="42659" y="35610"/>
                  </a:lnTo>
                  <a:lnTo>
                    <a:pt x="41948" y="35610"/>
                  </a:lnTo>
                  <a:lnTo>
                    <a:pt x="41211" y="37350"/>
                  </a:lnTo>
                  <a:lnTo>
                    <a:pt x="41300" y="38277"/>
                  </a:lnTo>
                  <a:lnTo>
                    <a:pt x="41148" y="38277"/>
                  </a:lnTo>
                  <a:lnTo>
                    <a:pt x="41135" y="38112"/>
                  </a:lnTo>
                  <a:lnTo>
                    <a:pt x="40462" y="38112"/>
                  </a:lnTo>
                  <a:lnTo>
                    <a:pt x="40462" y="39268"/>
                  </a:lnTo>
                  <a:lnTo>
                    <a:pt x="40411" y="39471"/>
                  </a:lnTo>
                  <a:lnTo>
                    <a:pt x="39992" y="40373"/>
                  </a:lnTo>
                  <a:lnTo>
                    <a:pt x="39992" y="42837"/>
                  </a:lnTo>
                  <a:lnTo>
                    <a:pt x="39903" y="43383"/>
                  </a:lnTo>
                  <a:lnTo>
                    <a:pt x="39878" y="43637"/>
                  </a:lnTo>
                  <a:lnTo>
                    <a:pt x="39433" y="43637"/>
                  </a:lnTo>
                  <a:lnTo>
                    <a:pt x="39992" y="42837"/>
                  </a:lnTo>
                  <a:lnTo>
                    <a:pt x="39992" y="40373"/>
                  </a:lnTo>
                  <a:lnTo>
                    <a:pt x="39382" y="41681"/>
                  </a:lnTo>
                  <a:lnTo>
                    <a:pt x="39268" y="41897"/>
                  </a:lnTo>
                  <a:lnTo>
                    <a:pt x="39268" y="43865"/>
                  </a:lnTo>
                  <a:lnTo>
                    <a:pt x="39255" y="44196"/>
                  </a:lnTo>
                  <a:lnTo>
                    <a:pt x="39039" y="44196"/>
                  </a:lnTo>
                  <a:lnTo>
                    <a:pt x="39268" y="43865"/>
                  </a:lnTo>
                  <a:lnTo>
                    <a:pt x="39268" y="41897"/>
                  </a:lnTo>
                  <a:lnTo>
                    <a:pt x="39192" y="42037"/>
                  </a:lnTo>
                  <a:lnTo>
                    <a:pt x="39065" y="42570"/>
                  </a:lnTo>
                  <a:lnTo>
                    <a:pt x="38608" y="43484"/>
                  </a:lnTo>
                  <a:lnTo>
                    <a:pt x="38138" y="44742"/>
                  </a:lnTo>
                  <a:lnTo>
                    <a:pt x="37376" y="43992"/>
                  </a:lnTo>
                  <a:lnTo>
                    <a:pt x="36423" y="43205"/>
                  </a:lnTo>
                  <a:lnTo>
                    <a:pt x="36309" y="41681"/>
                  </a:lnTo>
                  <a:lnTo>
                    <a:pt x="36169" y="41681"/>
                  </a:lnTo>
                  <a:lnTo>
                    <a:pt x="38493" y="39903"/>
                  </a:lnTo>
                  <a:lnTo>
                    <a:pt x="39585" y="39268"/>
                  </a:lnTo>
                  <a:lnTo>
                    <a:pt x="40462" y="39268"/>
                  </a:lnTo>
                  <a:lnTo>
                    <a:pt x="40462" y="38112"/>
                  </a:lnTo>
                  <a:lnTo>
                    <a:pt x="40271" y="38112"/>
                  </a:lnTo>
                  <a:lnTo>
                    <a:pt x="39179" y="38671"/>
                  </a:lnTo>
                  <a:lnTo>
                    <a:pt x="38468" y="39001"/>
                  </a:lnTo>
                  <a:lnTo>
                    <a:pt x="38836" y="37668"/>
                  </a:lnTo>
                  <a:lnTo>
                    <a:pt x="39001" y="36944"/>
                  </a:lnTo>
                  <a:lnTo>
                    <a:pt x="39052" y="36728"/>
                  </a:lnTo>
                  <a:lnTo>
                    <a:pt x="38925" y="36499"/>
                  </a:lnTo>
                  <a:lnTo>
                    <a:pt x="41287" y="36499"/>
                  </a:lnTo>
                  <a:lnTo>
                    <a:pt x="41325" y="36372"/>
                  </a:lnTo>
                  <a:lnTo>
                    <a:pt x="41452" y="35915"/>
                  </a:lnTo>
                  <a:lnTo>
                    <a:pt x="41541" y="35560"/>
                  </a:lnTo>
                  <a:lnTo>
                    <a:pt x="41833" y="34925"/>
                  </a:lnTo>
                  <a:lnTo>
                    <a:pt x="41071" y="34925"/>
                  </a:lnTo>
                  <a:lnTo>
                    <a:pt x="40944" y="34925"/>
                  </a:lnTo>
                  <a:lnTo>
                    <a:pt x="40830" y="35915"/>
                  </a:lnTo>
                  <a:lnTo>
                    <a:pt x="40665" y="35915"/>
                  </a:lnTo>
                  <a:lnTo>
                    <a:pt x="39890" y="36372"/>
                  </a:lnTo>
                  <a:lnTo>
                    <a:pt x="39547" y="36372"/>
                  </a:lnTo>
                  <a:lnTo>
                    <a:pt x="39192" y="35915"/>
                  </a:lnTo>
                  <a:lnTo>
                    <a:pt x="38823" y="34925"/>
                  </a:lnTo>
                  <a:lnTo>
                    <a:pt x="38709" y="34582"/>
                  </a:lnTo>
                  <a:lnTo>
                    <a:pt x="38633" y="34391"/>
                  </a:lnTo>
                  <a:lnTo>
                    <a:pt x="38557" y="34188"/>
                  </a:lnTo>
                  <a:lnTo>
                    <a:pt x="38633" y="33985"/>
                  </a:lnTo>
                  <a:lnTo>
                    <a:pt x="39128" y="32677"/>
                  </a:lnTo>
                  <a:lnTo>
                    <a:pt x="39230" y="32397"/>
                  </a:lnTo>
                  <a:lnTo>
                    <a:pt x="39293" y="32219"/>
                  </a:lnTo>
                  <a:lnTo>
                    <a:pt x="40106" y="30949"/>
                  </a:lnTo>
                  <a:lnTo>
                    <a:pt x="40246" y="30454"/>
                  </a:lnTo>
                  <a:lnTo>
                    <a:pt x="40246" y="30949"/>
                  </a:lnTo>
                  <a:lnTo>
                    <a:pt x="40601" y="32219"/>
                  </a:lnTo>
                  <a:lnTo>
                    <a:pt x="40690" y="32677"/>
                  </a:lnTo>
                  <a:lnTo>
                    <a:pt x="40957" y="34188"/>
                  </a:lnTo>
                  <a:lnTo>
                    <a:pt x="41071" y="34925"/>
                  </a:lnTo>
                  <a:lnTo>
                    <a:pt x="41021" y="34582"/>
                  </a:lnTo>
                  <a:lnTo>
                    <a:pt x="41821" y="34582"/>
                  </a:lnTo>
                  <a:lnTo>
                    <a:pt x="41795" y="34188"/>
                  </a:lnTo>
                  <a:lnTo>
                    <a:pt x="41592" y="32677"/>
                  </a:lnTo>
                  <a:lnTo>
                    <a:pt x="40970" y="30949"/>
                  </a:lnTo>
                  <a:lnTo>
                    <a:pt x="41084" y="29273"/>
                  </a:lnTo>
                  <a:lnTo>
                    <a:pt x="40284" y="29273"/>
                  </a:lnTo>
                  <a:lnTo>
                    <a:pt x="40259" y="30353"/>
                  </a:lnTo>
                  <a:lnTo>
                    <a:pt x="39573" y="30353"/>
                  </a:lnTo>
                  <a:lnTo>
                    <a:pt x="38709" y="31851"/>
                  </a:lnTo>
                  <a:lnTo>
                    <a:pt x="38760" y="30734"/>
                  </a:lnTo>
                  <a:lnTo>
                    <a:pt x="39039" y="28498"/>
                  </a:lnTo>
                  <a:lnTo>
                    <a:pt x="38493" y="28498"/>
                  </a:lnTo>
                  <a:lnTo>
                    <a:pt x="38493" y="36944"/>
                  </a:lnTo>
                  <a:lnTo>
                    <a:pt x="37807" y="39166"/>
                  </a:lnTo>
                  <a:lnTo>
                    <a:pt x="37515" y="39166"/>
                  </a:lnTo>
                  <a:lnTo>
                    <a:pt x="35763" y="39776"/>
                  </a:lnTo>
                  <a:lnTo>
                    <a:pt x="34963" y="39776"/>
                  </a:lnTo>
                  <a:lnTo>
                    <a:pt x="34213" y="39166"/>
                  </a:lnTo>
                  <a:lnTo>
                    <a:pt x="33921" y="38722"/>
                  </a:lnTo>
                  <a:lnTo>
                    <a:pt x="34747" y="36944"/>
                  </a:lnTo>
                  <a:lnTo>
                    <a:pt x="34848" y="36728"/>
                  </a:lnTo>
                  <a:lnTo>
                    <a:pt x="36576" y="36156"/>
                  </a:lnTo>
                  <a:lnTo>
                    <a:pt x="37541" y="34798"/>
                  </a:lnTo>
                  <a:lnTo>
                    <a:pt x="37744" y="35001"/>
                  </a:lnTo>
                  <a:lnTo>
                    <a:pt x="38404" y="36728"/>
                  </a:lnTo>
                  <a:lnTo>
                    <a:pt x="38493" y="36944"/>
                  </a:lnTo>
                  <a:lnTo>
                    <a:pt x="38493" y="28498"/>
                  </a:lnTo>
                  <a:lnTo>
                    <a:pt x="38252" y="28498"/>
                  </a:lnTo>
                  <a:lnTo>
                    <a:pt x="38036" y="29718"/>
                  </a:lnTo>
                  <a:lnTo>
                    <a:pt x="38036" y="31178"/>
                  </a:lnTo>
                  <a:lnTo>
                    <a:pt x="37084" y="33553"/>
                  </a:lnTo>
                  <a:lnTo>
                    <a:pt x="37033" y="33693"/>
                  </a:lnTo>
                  <a:lnTo>
                    <a:pt x="35763" y="35471"/>
                  </a:lnTo>
                  <a:lnTo>
                    <a:pt x="34315" y="34721"/>
                  </a:lnTo>
                  <a:lnTo>
                    <a:pt x="34137" y="34582"/>
                  </a:lnTo>
                  <a:lnTo>
                    <a:pt x="33743" y="34264"/>
                  </a:lnTo>
                  <a:lnTo>
                    <a:pt x="33743" y="34582"/>
                  </a:lnTo>
                  <a:lnTo>
                    <a:pt x="33693" y="34455"/>
                  </a:lnTo>
                  <a:lnTo>
                    <a:pt x="33743" y="34582"/>
                  </a:lnTo>
                  <a:lnTo>
                    <a:pt x="33743" y="34264"/>
                  </a:lnTo>
                  <a:lnTo>
                    <a:pt x="33553" y="34099"/>
                  </a:lnTo>
                  <a:lnTo>
                    <a:pt x="33769" y="34277"/>
                  </a:lnTo>
                  <a:lnTo>
                    <a:pt x="33731" y="34099"/>
                  </a:lnTo>
                  <a:lnTo>
                    <a:pt x="35153" y="32143"/>
                  </a:lnTo>
                  <a:lnTo>
                    <a:pt x="37147" y="30734"/>
                  </a:lnTo>
                  <a:lnTo>
                    <a:pt x="38061" y="28498"/>
                  </a:lnTo>
                  <a:lnTo>
                    <a:pt x="37172" y="28498"/>
                  </a:lnTo>
                  <a:lnTo>
                    <a:pt x="36385" y="30353"/>
                  </a:lnTo>
                  <a:lnTo>
                    <a:pt x="34467" y="31737"/>
                  </a:lnTo>
                  <a:lnTo>
                    <a:pt x="33096" y="33553"/>
                  </a:lnTo>
                  <a:lnTo>
                    <a:pt x="33058" y="33693"/>
                  </a:lnTo>
                  <a:lnTo>
                    <a:pt x="32956" y="34099"/>
                  </a:lnTo>
                  <a:lnTo>
                    <a:pt x="32918" y="34582"/>
                  </a:lnTo>
                  <a:lnTo>
                    <a:pt x="33235" y="34925"/>
                  </a:lnTo>
                  <a:lnTo>
                    <a:pt x="33985" y="35610"/>
                  </a:lnTo>
                  <a:lnTo>
                    <a:pt x="35039" y="36017"/>
                  </a:lnTo>
                  <a:lnTo>
                    <a:pt x="35712" y="35648"/>
                  </a:lnTo>
                  <a:lnTo>
                    <a:pt x="35471" y="35902"/>
                  </a:lnTo>
                  <a:lnTo>
                    <a:pt x="31673" y="37668"/>
                  </a:lnTo>
                  <a:lnTo>
                    <a:pt x="31991" y="37668"/>
                  </a:lnTo>
                  <a:lnTo>
                    <a:pt x="33959" y="39979"/>
                  </a:lnTo>
                  <a:lnTo>
                    <a:pt x="34632" y="40563"/>
                  </a:lnTo>
                  <a:lnTo>
                    <a:pt x="36410" y="40563"/>
                  </a:lnTo>
                  <a:lnTo>
                    <a:pt x="35560" y="41313"/>
                  </a:lnTo>
                  <a:lnTo>
                    <a:pt x="35674" y="42811"/>
                  </a:lnTo>
                  <a:lnTo>
                    <a:pt x="35788" y="43205"/>
                  </a:lnTo>
                  <a:lnTo>
                    <a:pt x="36474" y="44348"/>
                  </a:lnTo>
                  <a:lnTo>
                    <a:pt x="37020" y="45199"/>
                  </a:lnTo>
                  <a:lnTo>
                    <a:pt x="38328" y="45199"/>
                  </a:lnTo>
                  <a:lnTo>
                    <a:pt x="38658" y="44742"/>
                  </a:lnTo>
                  <a:lnTo>
                    <a:pt x="38150" y="46228"/>
                  </a:lnTo>
                  <a:lnTo>
                    <a:pt x="38100" y="46355"/>
                  </a:lnTo>
                  <a:lnTo>
                    <a:pt x="36830" y="48069"/>
                  </a:lnTo>
                  <a:lnTo>
                    <a:pt x="36766" y="48260"/>
                  </a:lnTo>
                  <a:lnTo>
                    <a:pt x="38303" y="49745"/>
                  </a:lnTo>
                  <a:lnTo>
                    <a:pt x="41211" y="49745"/>
                  </a:lnTo>
                  <a:lnTo>
                    <a:pt x="41287" y="49479"/>
                  </a:lnTo>
                  <a:lnTo>
                    <a:pt x="39116" y="49479"/>
                  </a:lnTo>
                  <a:lnTo>
                    <a:pt x="38925" y="49225"/>
                  </a:lnTo>
                  <a:lnTo>
                    <a:pt x="38811" y="49085"/>
                  </a:lnTo>
                  <a:lnTo>
                    <a:pt x="41186" y="49085"/>
                  </a:lnTo>
                  <a:lnTo>
                    <a:pt x="41249" y="49225"/>
                  </a:lnTo>
                  <a:lnTo>
                    <a:pt x="41402" y="49085"/>
                  </a:lnTo>
                  <a:lnTo>
                    <a:pt x="41859" y="47561"/>
                  </a:lnTo>
                  <a:lnTo>
                    <a:pt x="41059" y="46355"/>
                  </a:lnTo>
                  <a:lnTo>
                    <a:pt x="40944" y="46177"/>
                  </a:lnTo>
                  <a:lnTo>
                    <a:pt x="40944" y="48552"/>
                  </a:lnTo>
                  <a:lnTo>
                    <a:pt x="38379" y="48552"/>
                  </a:lnTo>
                  <a:lnTo>
                    <a:pt x="38265" y="47561"/>
                  </a:lnTo>
                  <a:lnTo>
                    <a:pt x="38176" y="46761"/>
                  </a:lnTo>
                  <a:lnTo>
                    <a:pt x="39687" y="45732"/>
                  </a:lnTo>
                  <a:lnTo>
                    <a:pt x="39192" y="45212"/>
                  </a:lnTo>
                  <a:lnTo>
                    <a:pt x="39751" y="45732"/>
                  </a:lnTo>
                  <a:lnTo>
                    <a:pt x="40284" y="46228"/>
                  </a:lnTo>
                  <a:lnTo>
                    <a:pt x="40728" y="48069"/>
                  </a:lnTo>
                  <a:lnTo>
                    <a:pt x="40944" y="48552"/>
                  </a:lnTo>
                  <a:lnTo>
                    <a:pt x="40944" y="46177"/>
                  </a:lnTo>
                  <a:lnTo>
                    <a:pt x="40728" y="45821"/>
                  </a:lnTo>
                  <a:lnTo>
                    <a:pt x="42087" y="45821"/>
                  </a:lnTo>
                  <a:lnTo>
                    <a:pt x="41402" y="45339"/>
                  </a:lnTo>
                  <a:lnTo>
                    <a:pt x="42824" y="45339"/>
                  </a:lnTo>
                  <a:lnTo>
                    <a:pt x="42710" y="45542"/>
                  </a:lnTo>
                  <a:lnTo>
                    <a:pt x="43675" y="45542"/>
                  </a:lnTo>
                  <a:lnTo>
                    <a:pt x="44361" y="43383"/>
                  </a:lnTo>
                  <a:lnTo>
                    <a:pt x="44462" y="43078"/>
                  </a:lnTo>
                  <a:lnTo>
                    <a:pt x="44183" y="42824"/>
                  </a:lnTo>
                  <a:lnTo>
                    <a:pt x="44653" y="42506"/>
                  </a:lnTo>
                  <a:lnTo>
                    <a:pt x="46736" y="41046"/>
                  </a:lnTo>
                  <a:close/>
                </a:path>
                <a:path w="249554" h="313689">
                  <a:moveTo>
                    <a:pt x="47828" y="74866"/>
                  </a:moveTo>
                  <a:lnTo>
                    <a:pt x="47650" y="74701"/>
                  </a:lnTo>
                  <a:lnTo>
                    <a:pt x="40474" y="74955"/>
                  </a:lnTo>
                  <a:lnTo>
                    <a:pt x="33566" y="74879"/>
                  </a:lnTo>
                  <a:lnTo>
                    <a:pt x="26428" y="74498"/>
                  </a:lnTo>
                  <a:lnTo>
                    <a:pt x="26250" y="74650"/>
                  </a:lnTo>
                  <a:lnTo>
                    <a:pt x="26250" y="75107"/>
                  </a:lnTo>
                  <a:lnTo>
                    <a:pt x="26428" y="75298"/>
                  </a:lnTo>
                  <a:lnTo>
                    <a:pt x="26657" y="75298"/>
                  </a:lnTo>
                  <a:lnTo>
                    <a:pt x="33566" y="75666"/>
                  </a:lnTo>
                  <a:lnTo>
                    <a:pt x="40474" y="75768"/>
                  </a:lnTo>
                  <a:lnTo>
                    <a:pt x="47650" y="75488"/>
                  </a:lnTo>
                  <a:lnTo>
                    <a:pt x="47828" y="75298"/>
                  </a:lnTo>
                  <a:lnTo>
                    <a:pt x="47828" y="74866"/>
                  </a:lnTo>
                  <a:close/>
                </a:path>
                <a:path w="249554" h="313689">
                  <a:moveTo>
                    <a:pt x="49784" y="117411"/>
                  </a:moveTo>
                  <a:lnTo>
                    <a:pt x="49606" y="117221"/>
                  </a:lnTo>
                  <a:lnTo>
                    <a:pt x="43954" y="116916"/>
                  </a:lnTo>
                  <a:lnTo>
                    <a:pt x="38531" y="117525"/>
                  </a:lnTo>
                  <a:lnTo>
                    <a:pt x="29946" y="117157"/>
                  </a:lnTo>
                  <a:lnTo>
                    <a:pt x="26860" y="116674"/>
                  </a:lnTo>
                  <a:lnTo>
                    <a:pt x="16179" y="116674"/>
                  </a:lnTo>
                  <a:lnTo>
                    <a:pt x="8661" y="116078"/>
                  </a:lnTo>
                  <a:lnTo>
                    <a:pt x="863" y="116586"/>
                  </a:lnTo>
                  <a:lnTo>
                    <a:pt x="723" y="116789"/>
                  </a:lnTo>
                  <a:lnTo>
                    <a:pt x="838" y="117233"/>
                  </a:lnTo>
                  <a:lnTo>
                    <a:pt x="1016" y="117398"/>
                  </a:lnTo>
                  <a:lnTo>
                    <a:pt x="1270" y="117335"/>
                  </a:lnTo>
                  <a:lnTo>
                    <a:pt x="8763" y="116916"/>
                  </a:lnTo>
                  <a:lnTo>
                    <a:pt x="16256" y="117475"/>
                  </a:lnTo>
                  <a:lnTo>
                    <a:pt x="27838" y="117449"/>
                  </a:lnTo>
                  <a:lnTo>
                    <a:pt x="31902" y="118376"/>
                  </a:lnTo>
                  <a:lnTo>
                    <a:pt x="40500" y="117970"/>
                  </a:lnTo>
                  <a:lnTo>
                    <a:pt x="44945" y="117830"/>
                  </a:lnTo>
                  <a:lnTo>
                    <a:pt x="49606" y="118021"/>
                  </a:lnTo>
                  <a:lnTo>
                    <a:pt x="49784" y="117868"/>
                  </a:lnTo>
                  <a:lnTo>
                    <a:pt x="49784" y="117411"/>
                  </a:lnTo>
                  <a:close/>
                </a:path>
                <a:path w="249554" h="313689">
                  <a:moveTo>
                    <a:pt x="51104" y="61988"/>
                  </a:moveTo>
                  <a:lnTo>
                    <a:pt x="50965" y="61772"/>
                  </a:lnTo>
                  <a:lnTo>
                    <a:pt x="50241" y="61341"/>
                  </a:lnTo>
                  <a:lnTo>
                    <a:pt x="49606" y="61391"/>
                  </a:lnTo>
                  <a:lnTo>
                    <a:pt x="45681" y="60960"/>
                  </a:lnTo>
                  <a:lnTo>
                    <a:pt x="42379" y="61214"/>
                  </a:lnTo>
                  <a:lnTo>
                    <a:pt x="39065" y="61125"/>
                  </a:lnTo>
                  <a:lnTo>
                    <a:pt x="35191" y="60960"/>
                  </a:lnTo>
                  <a:lnTo>
                    <a:pt x="31330" y="60375"/>
                  </a:lnTo>
                  <a:lnTo>
                    <a:pt x="27457" y="60858"/>
                  </a:lnTo>
                  <a:lnTo>
                    <a:pt x="27228" y="60858"/>
                  </a:lnTo>
                  <a:lnTo>
                    <a:pt x="27076" y="61023"/>
                  </a:lnTo>
                  <a:lnTo>
                    <a:pt x="27076" y="61480"/>
                  </a:lnTo>
                  <a:lnTo>
                    <a:pt x="27228" y="61671"/>
                  </a:lnTo>
                  <a:lnTo>
                    <a:pt x="27457" y="61671"/>
                  </a:lnTo>
                  <a:lnTo>
                    <a:pt x="31851" y="61023"/>
                  </a:lnTo>
                  <a:lnTo>
                    <a:pt x="36169" y="61810"/>
                  </a:lnTo>
                  <a:lnTo>
                    <a:pt x="40563" y="62052"/>
                  </a:lnTo>
                  <a:lnTo>
                    <a:pt x="43459" y="61544"/>
                  </a:lnTo>
                  <a:lnTo>
                    <a:pt x="46342" y="62103"/>
                  </a:lnTo>
                  <a:lnTo>
                    <a:pt x="49682" y="62103"/>
                  </a:lnTo>
                  <a:lnTo>
                    <a:pt x="50063" y="62382"/>
                  </a:lnTo>
                  <a:lnTo>
                    <a:pt x="50495" y="62420"/>
                  </a:lnTo>
                  <a:lnTo>
                    <a:pt x="50711" y="62509"/>
                  </a:lnTo>
                  <a:lnTo>
                    <a:pt x="50939" y="62382"/>
                  </a:lnTo>
                  <a:lnTo>
                    <a:pt x="51104" y="61988"/>
                  </a:lnTo>
                  <a:close/>
                </a:path>
                <a:path w="249554" h="313689">
                  <a:moveTo>
                    <a:pt x="51511" y="91732"/>
                  </a:moveTo>
                  <a:lnTo>
                    <a:pt x="51320" y="91554"/>
                  </a:lnTo>
                  <a:lnTo>
                    <a:pt x="51117" y="91554"/>
                  </a:lnTo>
                  <a:lnTo>
                    <a:pt x="47066" y="90881"/>
                  </a:lnTo>
                  <a:lnTo>
                    <a:pt x="42964" y="91224"/>
                  </a:lnTo>
                  <a:lnTo>
                    <a:pt x="39014" y="90563"/>
                  </a:lnTo>
                  <a:lnTo>
                    <a:pt x="33655" y="90678"/>
                  </a:lnTo>
                  <a:lnTo>
                    <a:pt x="28295" y="90297"/>
                  </a:lnTo>
                  <a:lnTo>
                    <a:pt x="22758" y="90779"/>
                  </a:lnTo>
                  <a:lnTo>
                    <a:pt x="22593" y="91020"/>
                  </a:lnTo>
                  <a:lnTo>
                    <a:pt x="22694" y="91440"/>
                  </a:lnTo>
                  <a:lnTo>
                    <a:pt x="22898" y="91592"/>
                  </a:lnTo>
                  <a:lnTo>
                    <a:pt x="23126" y="91554"/>
                  </a:lnTo>
                  <a:lnTo>
                    <a:pt x="30124" y="91325"/>
                  </a:lnTo>
                  <a:lnTo>
                    <a:pt x="37109" y="91389"/>
                  </a:lnTo>
                  <a:lnTo>
                    <a:pt x="44107" y="91744"/>
                  </a:lnTo>
                  <a:lnTo>
                    <a:pt x="51295" y="92341"/>
                  </a:lnTo>
                  <a:lnTo>
                    <a:pt x="51485" y="92189"/>
                  </a:lnTo>
                  <a:lnTo>
                    <a:pt x="51511" y="91732"/>
                  </a:lnTo>
                  <a:close/>
                </a:path>
                <a:path w="249554" h="313689">
                  <a:moveTo>
                    <a:pt x="53860" y="205066"/>
                  </a:moveTo>
                  <a:lnTo>
                    <a:pt x="53695" y="204889"/>
                  </a:lnTo>
                  <a:lnTo>
                    <a:pt x="46786" y="205054"/>
                  </a:lnTo>
                  <a:lnTo>
                    <a:pt x="24117" y="205219"/>
                  </a:lnTo>
                  <a:lnTo>
                    <a:pt x="21577" y="205143"/>
                  </a:lnTo>
                  <a:lnTo>
                    <a:pt x="18872" y="204889"/>
                  </a:lnTo>
                  <a:lnTo>
                    <a:pt x="18643" y="205028"/>
                  </a:lnTo>
                  <a:lnTo>
                    <a:pt x="18592" y="205460"/>
                  </a:lnTo>
                  <a:lnTo>
                    <a:pt x="18757" y="205676"/>
                  </a:lnTo>
                  <a:lnTo>
                    <a:pt x="18948" y="205676"/>
                  </a:lnTo>
                  <a:lnTo>
                    <a:pt x="20980" y="205955"/>
                  </a:lnTo>
                  <a:lnTo>
                    <a:pt x="32131" y="206044"/>
                  </a:lnTo>
                  <a:lnTo>
                    <a:pt x="39230" y="205994"/>
                  </a:lnTo>
                  <a:lnTo>
                    <a:pt x="53695" y="205676"/>
                  </a:lnTo>
                  <a:lnTo>
                    <a:pt x="53860" y="205536"/>
                  </a:lnTo>
                  <a:lnTo>
                    <a:pt x="53860" y="205066"/>
                  </a:lnTo>
                  <a:close/>
                </a:path>
                <a:path w="249554" h="313689">
                  <a:moveTo>
                    <a:pt x="56222" y="104152"/>
                  </a:moveTo>
                  <a:lnTo>
                    <a:pt x="56045" y="103974"/>
                  </a:lnTo>
                  <a:lnTo>
                    <a:pt x="50431" y="104101"/>
                  </a:lnTo>
                  <a:lnTo>
                    <a:pt x="45034" y="103924"/>
                  </a:lnTo>
                  <a:lnTo>
                    <a:pt x="33604" y="104317"/>
                  </a:lnTo>
                  <a:lnTo>
                    <a:pt x="27635" y="103873"/>
                  </a:lnTo>
                  <a:lnTo>
                    <a:pt x="21399" y="103974"/>
                  </a:lnTo>
                  <a:lnTo>
                    <a:pt x="21259" y="104152"/>
                  </a:lnTo>
                  <a:lnTo>
                    <a:pt x="21259" y="104609"/>
                  </a:lnTo>
                  <a:lnTo>
                    <a:pt x="21399" y="104787"/>
                  </a:lnTo>
                  <a:lnTo>
                    <a:pt x="21640" y="104787"/>
                  </a:lnTo>
                  <a:lnTo>
                    <a:pt x="27635" y="104660"/>
                  </a:lnTo>
                  <a:lnTo>
                    <a:pt x="33604" y="105117"/>
                  </a:lnTo>
                  <a:lnTo>
                    <a:pt x="45034" y="104736"/>
                  </a:lnTo>
                  <a:lnTo>
                    <a:pt x="50431" y="104889"/>
                  </a:lnTo>
                  <a:lnTo>
                    <a:pt x="56045" y="104787"/>
                  </a:lnTo>
                  <a:lnTo>
                    <a:pt x="56222" y="104609"/>
                  </a:lnTo>
                  <a:lnTo>
                    <a:pt x="56222" y="104152"/>
                  </a:lnTo>
                  <a:close/>
                </a:path>
                <a:path w="249554" h="313689">
                  <a:moveTo>
                    <a:pt x="58000" y="125641"/>
                  </a:moveTo>
                  <a:lnTo>
                    <a:pt x="57848" y="125450"/>
                  </a:lnTo>
                  <a:lnTo>
                    <a:pt x="54406" y="125056"/>
                  </a:lnTo>
                  <a:lnTo>
                    <a:pt x="51219" y="125691"/>
                  </a:lnTo>
                  <a:lnTo>
                    <a:pt x="42951" y="126047"/>
                  </a:lnTo>
                  <a:lnTo>
                    <a:pt x="37909" y="125857"/>
                  </a:lnTo>
                  <a:lnTo>
                    <a:pt x="27571" y="125984"/>
                  </a:lnTo>
                  <a:lnTo>
                    <a:pt x="22288" y="125717"/>
                  </a:lnTo>
                  <a:lnTo>
                    <a:pt x="11480" y="126174"/>
                  </a:lnTo>
                  <a:lnTo>
                    <a:pt x="6019" y="125818"/>
                  </a:lnTo>
                  <a:lnTo>
                    <a:pt x="342" y="126250"/>
                  </a:lnTo>
                  <a:lnTo>
                    <a:pt x="190" y="126428"/>
                  </a:lnTo>
                  <a:lnTo>
                    <a:pt x="190" y="126860"/>
                  </a:lnTo>
                  <a:lnTo>
                    <a:pt x="342" y="127076"/>
                  </a:lnTo>
                  <a:lnTo>
                    <a:pt x="558" y="127076"/>
                  </a:lnTo>
                  <a:lnTo>
                    <a:pt x="6032" y="126657"/>
                  </a:lnTo>
                  <a:lnTo>
                    <a:pt x="11518" y="127000"/>
                  </a:lnTo>
                  <a:lnTo>
                    <a:pt x="22288" y="126530"/>
                  </a:lnTo>
                  <a:lnTo>
                    <a:pt x="27571" y="126796"/>
                  </a:lnTo>
                  <a:lnTo>
                    <a:pt x="37807" y="126657"/>
                  </a:lnTo>
                  <a:lnTo>
                    <a:pt x="42735" y="126796"/>
                  </a:lnTo>
                  <a:lnTo>
                    <a:pt x="50965" y="126504"/>
                  </a:lnTo>
                  <a:lnTo>
                    <a:pt x="54279" y="125857"/>
                  </a:lnTo>
                  <a:lnTo>
                    <a:pt x="57810" y="126250"/>
                  </a:lnTo>
                  <a:lnTo>
                    <a:pt x="58000" y="126060"/>
                  </a:lnTo>
                  <a:lnTo>
                    <a:pt x="58000" y="125641"/>
                  </a:lnTo>
                  <a:close/>
                </a:path>
                <a:path w="249554" h="313689">
                  <a:moveTo>
                    <a:pt x="59283" y="240792"/>
                  </a:moveTo>
                  <a:lnTo>
                    <a:pt x="59093" y="240614"/>
                  </a:lnTo>
                  <a:lnTo>
                    <a:pt x="51650" y="240601"/>
                  </a:lnTo>
                  <a:lnTo>
                    <a:pt x="44437" y="240715"/>
                  </a:lnTo>
                  <a:lnTo>
                    <a:pt x="37223" y="240931"/>
                  </a:lnTo>
                  <a:lnTo>
                    <a:pt x="29819" y="241198"/>
                  </a:lnTo>
                  <a:lnTo>
                    <a:pt x="29654" y="241427"/>
                  </a:lnTo>
                  <a:lnTo>
                    <a:pt x="29679" y="241846"/>
                  </a:lnTo>
                  <a:lnTo>
                    <a:pt x="29870" y="241998"/>
                  </a:lnTo>
                  <a:lnTo>
                    <a:pt x="30086" y="241998"/>
                  </a:lnTo>
                  <a:lnTo>
                    <a:pt x="37274" y="241706"/>
                  </a:lnTo>
                  <a:lnTo>
                    <a:pt x="44462" y="241503"/>
                  </a:lnTo>
                  <a:lnTo>
                    <a:pt x="51650" y="241401"/>
                  </a:lnTo>
                  <a:lnTo>
                    <a:pt x="59093" y="241427"/>
                  </a:lnTo>
                  <a:lnTo>
                    <a:pt x="59283" y="241223"/>
                  </a:lnTo>
                  <a:lnTo>
                    <a:pt x="59283" y="240792"/>
                  </a:lnTo>
                  <a:close/>
                </a:path>
                <a:path w="249554" h="313689">
                  <a:moveTo>
                    <a:pt x="59855" y="132664"/>
                  </a:moveTo>
                  <a:lnTo>
                    <a:pt x="59677" y="132473"/>
                  </a:lnTo>
                  <a:lnTo>
                    <a:pt x="52590" y="132156"/>
                  </a:lnTo>
                  <a:lnTo>
                    <a:pt x="38836" y="132676"/>
                  </a:lnTo>
                  <a:lnTo>
                    <a:pt x="38608" y="132715"/>
                  </a:lnTo>
                  <a:lnTo>
                    <a:pt x="38455" y="132918"/>
                  </a:lnTo>
                  <a:lnTo>
                    <a:pt x="38544" y="133375"/>
                  </a:lnTo>
                  <a:lnTo>
                    <a:pt x="38735" y="133502"/>
                  </a:lnTo>
                  <a:lnTo>
                    <a:pt x="38963" y="133477"/>
                  </a:lnTo>
                  <a:lnTo>
                    <a:pt x="52628" y="132969"/>
                  </a:lnTo>
                  <a:lnTo>
                    <a:pt x="59677" y="133273"/>
                  </a:lnTo>
                  <a:lnTo>
                    <a:pt x="59855" y="133083"/>
                  </a:lnTo>
                  <a:lnTo>
                    <a:pt x="59855" y="132664"/>
                  </a:lnTo>
                  <a:close/>
                </a:path>
                <a:path w="249554" h="313689">
                  <a:moveTo>
                    <a:pt x="61125" y="66040"/>
                  </a:moveTo>
                  <a:lnTo>
                    <a:pt x="60947" y="65862"/>
                  </a:lnTo>
                  <a:lnTo>
                    <a:pt x="53822" y="66522"/>
                  </a:lnTo>
                  <a:lnTo>
                    <a:pt x="46901" y="65684"/>
                  </a:lnTo>
                  <a:lnTo>
                    <a:pt x="39814" y="66725"/>
                  </a:lnTo>
                  <a:lnTo>
                    <a:pt x="39636" y="66903"/>
                  </a:lnTo>
                  <a:lnTo>
                    <a:pt x="39725" y="67360"/>
                  </a:lnTo>
                  <a:lnTo>
                    <a:pt x="39941" y="67513"/>
                  </a:lnTo>
                  <a:lnTo>
                    <a:pt x="40195" y="67462"/>
                  </a:lnTo>
                  <a:lnTo>
                    <a:pt x="47015" y="66497"/>
                  </a:lnTo>
                  <a:lnTo>
                    <a:pt x="53860" y="67335"/>
                  </a:lnTo>
                  <a:lnTo>
                    <a:pt x="60947" y="66675"/>
                  </a:lnTo>
                  <a:lnTo>
                    <a:pt x="61125" y="66497"/>
                  </a:lnTo>
                  <a:lnTo>
                    <a:pt x="61125" y="66040"/>
                  </a:lnTo>
                  <a:close/>
                </a:path>
                <a:path w="249554" h="313689">
                  <a:moveTo>
                    <a:pt x="61899" y="237591"/>
                  </a:moveTo>
                  <a:lnTo>
                    <a:pt x="61734" y="237401"/>
                  </a:lnTo>
                  <a:lnTo>
                    <a:pt x="58305" y="237464"/>
                  </a:lnTo>
                  <a:lnTo>
                    <a:pt x="42697" y="238201"/>
                  </a:lnTo>
                  <a:lnTo>
                    <a:pt x="35712" y="238455"/>
                  </a:lnTo>
                  <a:lnTo>
                    <a:pt x="28511" y="238594"/>
                  </a:lnTo>
                  <a:lnTo>
                    <a:pt x="28346" y="238785"/>
                  </a:lnTo>
                  <a:lnTo>
                    <a:pt x="28346" y="239242"/>
                  </a:lnTo>
                  <a:lnTo>
                    <a:pt x="28511" y="239382"/>
                  </a:lnTo>
                  <a:lnTo>
                    <a:pt x="28714" y="239382"/>
                  </a:lnTo>
                  <a:lnTo>
                    <a:pt x="33286" y="239356"/>
                  </a:lnTo>
                  <a:lnTo>
                    <a:pt x="45859" y="239052"/>
                  </a:lnTo>
                  <a:lnTo>
                    <a:pt x="49377" y="238747"/>
                  </a:lnTo>
                  <a:lnTo>
                    <a:pt x="54876" y="238353"/>
                  </a:lnTo>
                  <a:lnTo>
                    <a:pt x="59791" y="238328"/>
                  </a:lnTo>
                  <a:lnTo>
                    <a:pt x="60629" y="238226"/>
                  </a:lnTo>
                  <a:lnTo>
                    <a:pt x="61734" y="238213"/>
                  </a:lnTo>
                  <a:lnTo>
                    <a:pt x="61899" y="238023"/>
                  </a:lnTo>
                  <a:lnTo>
                    <a:pt x="61899" y="237591"/>
                  </a:lnTo>
                  <a:close/>
                </a:path>
                <a:path w="249554" h="313689">
                  <a:moveTo>
                    <a:pt x="62166" y="84416"/>
                  </a:moveTo>
                  <a:lnTo>
                    <a:pt x="62064" y="84239"/>
                  </a:lnTo>
                  <a:lnTo>
                    <a:pt x="61861" y="84112"/>
                  </a:lnTo>
                  <a:lnTo>
                    <a:pt x="53759" y="84048"/>
                  </a:lnTo>
                  <a:lnTo>
                    <a:pt x="37566" y="84188"/>
                  </a:lnTo>
                  <a:lnTo>
                    <a:pt x="29235" y="84112"/>
                  </a:lnTo>
                  <a:lnTo>
                    <a:pt x="29057" y="84289"/>
                  </a:lnTo>
                  <a:lnTo>
                    <a:pt x="29057" y="84734"/>
                  </a:lnTo>
                  <a:lnTo>
                    <a:pt x="29235" y="84950"/>
                  </a:lnTo>
                  <a:lnTo>
                    <a:pt x="29464" y="84950"/>
                  </a:lnTo>
                  <a:lnTo>
                    <a:pt x="37503" y="85001"/>
                  </a:lnTo>
                  <a:lnTo>
                    <a:pt x="53555" y="84861"/>
                  </a:lnTo>
                  <a:lnTo>
                    <a:pt x="61582" y="84848"/>
                  </a:lnTo>
                  <a:lnTo>
                    <a:pt x="61785" y="84950"/>
                  </a:lnTo>
                  <a:lnTo>
                    <a:pt x="62001" y="84836"/>
                  </a:lnTo>
                  <a:lnTo>
                    <a:pt x="62166" y="84416"/>
                  </a:lnTo>
                  <a:close/>
                </a:path>
                <a:path w="249554" h="313689">
                  <a:moveTo>
                    <a:pt x="62242" y="53200"/>
                  </a:moveTo>
                  <a:lnTo>
                    <a:pt x="62064" y="53035"/>
                  </a:lnTo>
                  <a:lnTo>
                    <a:pt x="61315" y="53009"/>
                  </a:lnTo>
                  <a:lnTo>
                    <a:pt x="60833" y="52870"/>
                  </a:lnTo>
                  <a:lnTo>
                    <a:pt x="56921" y="52895"/>
                  </a:lnTo>
                  <a:lnTo>
                    <a:pt x="53505" y="53009"/>
                  </a:lnTo>
                  <a:lnTo>
                    <a:pt x="50114" y="52959"/>
                  </a:lnTo>
                  <a:lnTo>
                    <a:pt x="45681" y="52819"/>
                  </a:lnTo>
                  <a:lnTo>
                    <a:pt x="41300" y="52959"/>
                  </a:lnTo>
                  <a:lnTo>
                    <a:pt x="36677" y="52819"/>
                  </a:lnTo>
                  <a:lnTo>
                    <a:pt x="36474" y="53009"/>
                  </a:lnTo>
                  <a:lnTo>
                    <a:pt x="36474" y="53467"/>
                  </a:lnTo>
                  <a:lnTo>
                    <a:pt x="36677" y="53644"/>
                  </a:lnTo>
                  <a:lnTo>
                    <a:pt x="36880" y="53644"/>
                  </a:lnTo>
                  <a:lnTo>
                    <a:pt x="41300" y="53771"/>
                  </a:lnTo>
                  <a:lnTo>
                    <a:pt x="45681" y="53835"/>
                  </a:lnTo>
                  <a:lnTo>
                    <a:pt x="50114" y="53644"/>
                  </a:lnTo>
                  <a:lnTo>
                    <a:pt x="54013" y="54267"/>
                  </a:lnTo>
                  <a:lnTo>
                    <a:pt x="57912" y="53378"/>
                  </a:lnTo>
                  <a:lnTo>
                    <a:pt x="62014" y="53835"/>
                  </a:lnTo>
                  <a:lnTo>
                    <a:pt x="62204" y="53657"/>
                  </a:lnTo>
                  <a:lnTo>
                    <a:pt x="62242" y="53200"/>
                  </a:lnTo>
                  <a:close/>
                </a:path>
                <a:path w="249554" h="313689">
                  <a:moveTo>
                    <a:pt x="63246" y="419"/>
                  </a:moveTo>
                  <a:lnTo>
                    <a:pt x="63042" y="241"/>
                  </a:lnTo>
                  <a:lnTo>
                    <a:pt x="62839" y="228"/>
                  </a:lnTo>
                  <a:lnTo>
                    <a:pt x="62598" y="228"/>
                  </a:lnTo>
                  <a:lnTo>
                    <a:pt x="62420" y="381"/>
                  </a:lnTo>
                  <a:lnTo>
                    <a:pt x="62420" y="1435"/>
                  </a:lnTo>
                  <a:lnTo>
                    <a:pt x="62331" y="2209"/>
                  </a:lnTo>
                  <a:lnTo>
                    <a:pt x="62293" y="3009"/>
                  </a:lnTo>
                  <a:lnTo>
                    <a:pt x="62293" y="3251"/>
                  </a:lnTo>
                  <a:lnTo>
                    <a:pt x="62471" y="3441"/>
                  </a:lnTo>
                  <a:lnTo>
                    <a:pt x="62941" y="3441"/>
                  </a:lnTo>
                  <a:lnTo>
                    <a:pt x="63119" y="3251"/>
                  </a:lnTo>
                  <a:lnTo>
                    <a:pt x="63119" y="3009"/>
                  </a:lnTo>
                  <a:lnTo>
                    <a:pt x="63119" y="2209"/>
                  </a:lnTo>
                  <a:lnTo>
                    <a:pt x="63246" y="1435"/>
                  </a:lnTo>
                  <a:lnTo>
                    <a:pt x="63246" y="419"/>
                  </a:lnTo>
                  <a:close/>
                </a:path>
                <a:path w="249554" h="313689">
                  <a:moveTo>
                    <a:pt x="63779" y="13131"/>
                  </a:moveTo>
                  <a:lnTo>
                    <a:pt x="63588" y="12954"/>
                  </a:lnTo>
                  <a:lnTo>
                    <a:pt x="63144" y="12954"/>
                  </a:lnTo>
                  <a:lnTo>
                    <a:pt x="62953" y="13131"/>
                  </a:lnTo>
                  <a:lnTo>
                    <a:pt x="62953" y="15544"/>
                  </a:lnTo>
                  <a:lnTo>
                    <a:pt x="63144" y="15671"/>
                  </a:lnTo>
                  <a:lnTo>
                    <a:pt x="63588" y="15671"/>
                  </a:lnTo>
                  <a:lnTo>
                    <a:pt x="63779" y="15544"/>
                  </a:lnTo>
                  <a:lnTo>
                    <a:pt x="63779" y="15303"/>
                  </a:lnTo>
                  <a:lnTo>
                    <a:pt x="63779" y="13131"/>
                  </a:lnTo>
                  <a:close/>
                </a:path>
                <a:path w="249554" h="313689">
                  <a:moveTo>
                    <a:pt x="64566" y="24104"/>
                  </a:moveTo>
                  <a:lnTo>
                    <a:pt x="64452" y="23914"/>
                  </a:lnTo>
                  <a:lnTo>
                    <a:pt x="64223" y="23825"/>
                  </a:lnTo>
                  <a:lnTo>
                    <a:pt x="64033" y="23774"/>
                  </a:lnTo>
                  <a:lnTo>
                    <a:pt x="63817" y="23901"/>
                  </a:lnTo>
                  <a:lnTo>
                    <a:pt x="63741" y="24104"/>
                  </a:lnTo>
                  <a:lnTo>
                    <a:pt x="63398" y="24726"/>
                  </a:lnTo>
                  <a:lnTo>
                    <a:pt x="63588" y="25476"/>
                  </a:lnTo>
                  <a:lnTo>
                    <a:pt x="63246" y="26111"/>
                  </a:lnTo>
                  <a:lnTo>
                    <a:pt x="63157" y="26289"/>
                  </a:lnTo>
                  <a:lnTo>
                    <a:pt x="63246" y="26568"/>
                  </a:lnTo>
                  <a:lnTo>
                    <a:pt x="63474" y="26644"/>
                  </a:lnTo>
                  <a:lnTo>
                    <a:pt x="63677" y="26758"/>
                  </a:lnTo>
                  <a:lnTo>
                    <a:pt x="63919" y="26644"/>
                  </a:lnTo>
                  <a:lnTo>
                    <a:pt x="64020" y="26441"/>
                  </a:lnTo>
                  <a:lnTo>
                    <a:pt x="64452" y="25806"/>
                  </a:lnTo>
                  <a:lnTo>
                    <a:pt x="64046" y="24955"/>
                  </a:lnTo>
                  <a:lnTo>
                    <a:pt x="64503" y="24307"/>
                  </a:lnTo>
                  <a:lnTo>
                    <a:pt x="64566" y="24104"/>
                  </a:lnTo>
                  <a:close/>
                </a:path>
                <a:path w="249554" h="313689">
                  <a:moveTo>
                    <a:pt x="65252" y="2057"/>
                  </a:moveTo>
                  <a:lnTo>
                    <a:pt x="65024" y="1206"/>
                  </a:lnTo>
                  <a:lnTo>
                    <a:pt x="65125" y="457"/>
                  </a:lnTo>
                  <a:lnTo>
                    <a:pt x="65125" y="190"/>
                  </a:lnTo>
                  <a:lnTo>
                    <a:pt x="64935" y="0"/>
                  </a:lnTo>
                  <a:lnTo>
                    <a:pt x="64477" y="0"/>
                  </a:lnTo>
                  <a:lnTo>
                    <a:pt x="64300" y="190"/>
                  </a:lnTo>
                  <a:lnTo>
                    <a:pt x="64300" y="419"/>
                  </a:lnTo>
                  <a:lnTo>
                    <a:pt x="64249" y="1181"/>
                  </a:lnTo>
                  <a:lnTo>
                    <a:pt x="64427" y="1905"/>
                  </a:lnTo>
                  <a:lnTo>
                    <a:pt x="64198" y="2628"/>
                  </a:lnTo>
                  <a:lnTo>
                    <a:pt x="64135" y="2857"/>
                  </a:lnTo>
                  <a:lnTo>
                    <a:pt x="64236" y="3086"/>
                  </a:lnTo>
                  <a:lnTo>
                    <a:pt x="64477" y="3124"/>
                  </a:lnTo>
                  <a:lnTo>
                    <a:pt x="64668" y="3175"/>
                  </a:lnTo>
                  <a:lnTo>
                    <a:pt x="64884" y="3035"/>
                  </a:lnTo>
                  <a:lnTo>
                    <a:pt x="64947" y="2857"/>
                  </a:lnTo>
                  <a:lnTo>
                    <a:pt x="65252" y="2057"/>
                  </a:lnTo>
                  <a:close/>
                </a:path>
                <a:path w="249554" h="313689">
                  <a:moveTo>
                    <a:pt x="65392" y="12725"/>
                  </a:moveTo>
                  <a:lnTo>
                    <a:pt x="65214" y="12547"/>
                  </a:lnTo>
                  <a:lnTo>
                    <a:pt x="64744" y="12547"/>
                  </a:lnTo>
                  <a:lnTo>
                    <a:pt x="64554" y="12725"/>
                  </a:lnTo>
                  <a:lnTo>
                    <a:pt x="64554" y="15671"/>
                  </a:lnTo>
                  <a:lnTo>
                    <a:pt x="64744" y="15836"/>
                  </a:lnTo>
                  <a:lnTo>
                    <a:pt x="65214" y="15836"/>
                  </a:lnTo>
                  <a:lnTo>
                    <a:pt x="65392" y="15671"/>
                  </a:lnTo>
                  <a:lnTo>
                    <a:pt x="65392" y="15468"/>
                  </a:lnTo>
                  <a:lnTo>
                    <a:pt x="65392" y="12725"/>
                  </a:lnTo>
                  <a:close/>
                </a:path>
                <a:path w="249554" h="313689">
                  <a:moveTo>
                    <a:pt x="66395" y="25831"/>
                  </a:moveTo>
                  <a:lnTo>
                    <a:pt x="65963" y="24955"/>
                  </a:lnTo>
                  <a:lnTo>
                    <a:pt x="66040" y="24117"/>
                  </a:lnTo>
                  <a:lnTo>
                    <a:pt x="66040" y="23901"/>
                  </a:lnTo>
                  <a:lnTo>
                    <a:pt x="65849" y="23698"/>
                  </a:lnTo>
                  <a:lnTo>
                    <a:pt x="65646" y="23736"/>
                  </a:lnTo>
                  <a:lnTo>
                    <a:pt x="65405" y="23736"/>
                  </a:lnTo>
                  <a:lnTo>
                    <a:pt x="65227" y="23914"/>
                  </a:lnTo>
                  <a:lnTo>
                    <a:pt x="65227" y="24117"/>
                  </a:lnTo>
                  <a:lnTo>
                    <a:pt x="65201" y="24892"/>
                  </a:lnTo>
                  <a:lnTo>
                    <a:pt x="65557" y="25679"/>
                  </a:lnTo>
                  <a:lnTo>
                    <a:pt x="65252" y="26416"/>
                  </a:lnTo>
                  <a:lnTo>
                    <a:pt x="65201" y="26644"/>
                  </a:lnTo>
                  <a:lnTo>
                    <a:pt x="65303" y="26860"/>
                  </a:lnTo>
                  <a:lnTo>
                    <a:pt x="65493" y="26924"/>
                  </a:lnTo>
                  <a:lnTo>
                    <a:pt x="65709" y="27000"/>
                  </a:lnTo>
                  <a:lnTo>
                    <a:pt x="65963" y="26885"/>
                  </a:lnTo>
                  <a:lnTo>
                    <a:pt x="66040" y="26644"/>
                  </a:lnTo>
                  <a:lnTo>
                    <a:pt x="66395" y="25831"/>
                  </a:lnTo>
                  <a:close/>
                </a:path>
                <a:path w="249554" h="313689">
                  <a:moveTo>
                    <a:pt x="66840" y="977"/>
                  </a:moveTo>
                  <a:lnTo>
                    <a:pt x="66662" y="825"/>
                  </a:lnTo>
                  <a:lnTo>
                    <a:pt x="66230" y="825"/>
                  </a:lnTo>
                  <a:lnTo>
                    <a:pt x="66040" y="977"/>
                  </a:lnTo>
                  <a:lnTo>
                    <a:pt x="66040" y="3086"/>
                  </a:lnTo>
                  <a:lnTo>
                    <a:pt x="66230" y="3263"/>
                  </a:lnTo>
                  <a:lnTo>
                    <a:pt x="66662" y="3263"/>
                  </a:lnTo>
                  <a:lnTo>
                    <a:pt x="66840" y="3086"/>
                  </a:lnTo>
                  <a:lnTo>
                    <a:pt x="66840" y="2882"/>
                  </a:lnTo>
                  <a:lnTo>
                    <a:pt x="66840" y="977"/>
                  </a:lnTo>
                  <a:close/>
                </a:path>
                <a:path w="249554" h="313689">
                  <a:moveTo>
                    <a:pt x="67005" y="14617"/>
                  </a:moveTo>
                  <a:lnTo>
                    <a:pt x="66802" y="13665"/>
                  </a:lnTo>
                  <a:lnTo>
                    <a:pt x="66840" y="12712"/>
                  </a:lnTo>
                  <a:lnTo>
                    <a:pt x="66840" y="12458"/>
                  </a:lnTo>
                  <a:lnTo>
                    <a:pt x="66662" y="12319"/>
                  </a:lnTo>
                  <a:lnTo>
                    <a:pt x="66230" y="12319"/>
                  </a:lnTo>
                  <a:lnTo>
                    <a:pt x="66040" y="12509"/>
                  </a:lnTo>
                  <a:lnTo>
                    <a:pt x="66040" y="12712"/>
                  </a:lnTo>
                  <a:lnTo>
                    <a:pt x="66014" y="13665"/>
                  </a:lnTo>
                  <a:lnTo>
                    <a:pt x="66167" y="14617"/>
                  </a:lnTo>
                  <a:lnTo>
                    <a:pt x="66167" y="15798"/>
                  </a:lnTo>
                  <a:lnTo>
                    <a:pt x="66332" y="15938"/>
                  </a:lnTo>
                  <a:lnTo>
                    <a:pt x="66802" y="15938"/>
                  </a:lnTo>
                  <a:lnTo>
                    <a:pt x="67005" y="15798"/>
                  </a:lnTo>
                  <a:lnTo>
                    <a:pt x="67005" y="15570"/>
                  </a:lnTo>
                  <a:lnTo>
                    <a:pt x="67005" y="14617"/>
                  </a:lnTo>
                  <a:close/>
                </a:path>
                <a:path w="249554" h="313689">
                  <a:moveTo>
                    <a:pt x="67691" y="25742"/>
                  </a:moveTo>
                  <a:lnTo>
                    <a:pt x="67500" y="25120"/>
                  </a:lnTo>
                  <a:lnTo>
                    <a:pt x="67500" y="24231"/>
                  </a:lnTo>
                  <a:lnTo>
                    <a:pt x="67348" y="24041"/>
                  </a:lnTo>
                  <a:lnTo>
                    <a:pt x="66865" y="24041"/>
                  </a:lnTo>
                  <a:lnTo>
                    <a:pt x="66687" y="24257"/>
                  </a:lnTo>
                  <a:lnTo>
                    <a:pt x="66700" y="24460"/>
                  </a:lnTo>
                  <a:lnTo>
                    <a:pt x="66687" y="25120"/>
                  </a:lnTo>
                  <a:lnTo>
                    <a:pt x="66929" y="25755"/>
                  </a:lnTo>
                  <a:lnTo>
                    <a:pt x="66840" y="26416"/>
                  </a:lnTo>
                  <a:lnTo>
                    <a:pt x="66840" y="26657"/>
                  </a:lnTo>
                  <a:lnTo>
                    <a:pt x="67030" y="26797"/>
                  </a:lnTo>
                  <a:lnTo>
                    <a:pt x="67487" y="26797"/>
                  </a:lnTo>
                  <a:lnTo>
                    <a:pt x="67640" y="26657"/>
                  </a:lnTo>
                  <a:lnTo>
                    <a:pt x="67640" y="26416"/>
                  </a:lnTo>
                  <a:lnTo>
                    <a:pt x="67691" y="25742"/>
                  </a:lnTo>
                  <a:close/>
                </a:path>
                <a:path w="249554" h="313689">
                  <a:moveTo>
                    <a:pt x="68186" y="2438"/>
                  </a:moveTo>
                  <a:lnTo>
                    <a:pt x="68021" y="1854"/>
                  </a:lnTo>
                  <a:lnTo>
                    <a:pt x="68021" y="1079"/>
                  </a:lnTo>
                  <a:lnTo>
                    <a:pt x="67856" y="901"/>
                  </a:lnTo>
                  <a:lnTo>
                    <a:pt x="67411" y="901"/>
                  </a:lnTo>
                  <a:lnTo>
                    <a:pt x="67221" y="1079"/>
                  </a:lnTo>
                  <a:lnTo>
                    <a:pt x="67233" y="1308"/>
                  </a:lnTo>
                  <a:lnTo>
                    <a:pt x="67221" y="1905"/>
                  </a:lnTo>
                  <a:lnTo>
                    <a:pt x="67373" y="2438"/>
                  </a:lnTo>
                  <a:lnTo>
                    <a:pt x="67373" y="3251"/>
                  </a:lnTo>
                  <a:lnTo>
                    <a:pt x="67551" y="3441"/>
                  </a:lnTo>
                  <a:lnTo>
                    <a:pt x="68021" y="3441"/>
                  </a:lnTo>
                  <a:lnTo>
                    <a:pt x="68186" y="3251"/>
                  </a:lnTo>
                  <a:lnTo>
                    <a:pt x="68186" y="3009"/>
                  </a:lnTo>
                  <a:lnTo>
                    <a:pt x="68186" y="2438"/>
                  </a:lnTo>
                  <a:close/>
                </a:path>
                <a:path w="249554" h="313689">
                  <a:moveTo>
                    <a:pt x="68592" y="14909"/>
                  </a:moveTo>
                  <a:lnTo>
                    <a:pt x="68427" y="14274"/>
                  </a:lnTo>
                  <a:lnTo>
                    <a:pt x="68465" y="13614"/>
                  </a:lnTo>
                  <a:lnTo>
                    <a:pt x="68465" y="13436"/>
                  </a:lnTo>
                  <a:lnTo>
                    <a:pt x="68249" y="13246"/>
                  </a:lnTo>
                  <a:lnTo>
                    <a:pt x="67830" y="13246"/>
                  </a:lnTo>
                  <a:lnTo>
                    <a:pt x="67652" y="13436"/>
                  </a:lnTo>
                  <a:lnTo>
                    <a:pt x="67652" y="13652"/>
                  </a:lnTo>
                  <a:lnTo>
                    <a:pt x="67602" y="14274"/>
                  </a:lnTo>
                  <a:lnTo>
                    <a:pt x="67767" y="14909"/>
                  </a:lnTo>
                  <a:lnTo>
                    <a:pt x="67767" y="15798"/>
                  </a:lnTo>
                  <a:lnTo>
                    <a:pt x="67957" y="15938"/>
                  </a:lnTo>
                  <a:lnTo>
                    <a:pt x="68427" y="15938"/>
                  </a:lnTo>
                  <a:lnTo>
                    <a:pt x="68592" y="15798"/>
                  </a:lnTo>
                  <a:lnTo>
                    <a:pt x="68592" y="15570"/>
                  </a:lnTo>
                  <a:lnTo>
                    <a:pt x="68592" y="14909"/>
                  </a:lnTo>
                  <a:close/>
                </a:path>
                <a:path w="249554" h="313689">
                  <a:moveTo>
                    <a:pt x="69367" y="26098"/>
                  </a:moveTo>
                  <a:lnTo>
                    <a:pt x="69278" y="25374"/>
                  </a:lnTo>
                  <a:lnTo>
                    <a:pt x="69100" y="24777"/>
                  </a:lnTo>
                  <a:lnTo>
                    <a:pt x="69049" y="24536"/>
                  </a:lnTo>
                  <a:lnTo>
                    <a:pt x="68821" y="24422"/>
                  </a:lnTo>
                  <a:lnTo>
                    <a:pt x="68605" y="24472"/>
                  </a:lnTo>
                  <a:lnTo>
                    <a:pt x="68414" y="24536"/>
                  </a:lnTo>
                  <a:lnTo>
                    <a:pt x="68237" y="24777"/>
                  </a:lnTo>
                  <a:lnTo>
                    <a:pt x="68338" y="24955"/>
                  </a:lnTo>
                  <a:lnTo>
                    <a:pt x="68516" y="25412"/>
                  </a:lnTo>
                  <a:lnTo>
                    <a:pt x="68516" y="25958"/>
                  </a:lnTo>
                  <a:lnTo>
                    <a:pt x="68338" y="26416"/>
                  </a:lnTo>
                  <a:lnTo>
                    <a:pt x="68237" y="26644"/>
                  </a:lnTo>
                  <a:lnTo>
                    <a:pt x="68389" y="26860"/>
                  </a:lnTo>
                  <a:lnTo>
                    <a:pt x="68592" y="26924"/>
                  </a:lnTo>
                  <a:lnTo>
                    <a:pt x="68795" y="27000"/>
                  </a:lnTo>
                  <a:lnTo>
                    <a:pt x="69011" y="26885"/>
                  </a:lnTo>
                  <a:lnTo>
                    <a:pt x="69100" y="26644"/>
                  </a:lnTo>
                  <a:lnTo>
                    <a:pt x="69367" y="26098"/>
                  </a:lnTo>
                  <a:close/>
                </a:path>
                <a:path w="249554" h="313689">
                  <a:moveTo>
                    <a:pt x="69799" y="12852"/>
                  </a:moveTo>
                  <a:lnTo>
                    <a:pt x="69596" y="12674"/>
                  </a:lnTo>
                  <a:lnTo>
                    <a:pt x="69189" y="12674"/>
                  </a:lnTo>
                  <a:lnTo>
                    <a:pt x="68986" y="12852"/>
                  </a:lnTo>
                  <a:lnTo>
                    <a:pt x="68986" y="13982"/>
                  </a:lnTo>
                  <a:lnTo>
                    <a:pt x="68948" y="14833"/>
                  </a:lnTo>
                  <a:lnTo>
                    <a:pt x="68846" y="15671"/>
                  </a:lnTo>
                  <a:lnTo>
                    <a:pt x="68846" y="15900"/>
                  </a:lnTo>
                  <a:lnTo>
                    <a:pt x="69024" y="16129"/>
                  </a:lnTo>
                  <a:lnTo>
                    <a:pt x="69469" y="16129"/>
                  </a:lnTo>
                  <a:lnTo>
                    <a:pt x="69646" y="15900"/>
                  </a:lnTo>
                  <a:lnTo>
                    <a:pt x="69646" y="15671"/>
                  </a:lnTo>
                  <a:lnTo>
                    <a:pt x="69773" y="14833"/>
                  </a:lnTo>
                  <a:lnTo>
                    <a:pt x="69799" y="13982"/>
                  </a:lnTo>
                  <a:lnTo>
                    <a:pt x="69799" y="12852"/>
                  </a:lnTo>
                  <a:close/>
                </a:path>
                <a:path w="249554" h="313689">
                  <a:moveTo>
                    <a:pt x="69977" y="1295"/>
                  </a:moveTo>
                  <a:lnTo>
                    <a:pt x="69875" y="1066"/>
                  </a:lnTo>
                  <a:lnTo>
                    <a:pt x="69672" y="990"/>
                  </a:lnTo>
                  <a:lnTo>
                    <a:pt x="69469" y="889"/>
                  </a:lnTo>
                  <a:lnTo>
                    <a:pt x="69240" y="990"/>
                  </a:lnTo>
                  <a:lnTo>
                    <a:pt x="69138" y="1181"/>
                  </a:lnTo>
                  <a:lnTo>
                    <a:pt x="68770" y="1701"/>
                  </a:lnTo>
                  <a:lnTo>
                    <a:pt x="69138" y="2336"/>
                  </a:lnTo>
                  <a:lnTo>
                    <a:pt x="69100" y="2921"/>
                  </a:lnTo>
                  <a:lnTo>
                    <a:pt x="69138" y="3149"/>
                  </a:lnTo>
                  <a:lnTo>
                    <a:pt x="69329" y="3302"/>
                  </a:lnTo>
                  <a:lnTo>
                    <a:pt x="69570" y="3263"/>
                  </a:lnTo>
                  <a:lnTo>
                    <a:pt x="69786" y="3251"/>
                  </a:lnTo>
                  <a:lnTo>
                    <a:pt x="69951" y="3035"/>
                  </a:lnTo>
                  <a:lnTo>
                    <a:pt x="69926" y="2819"/>
                  </a:lnTo>
                  <a:lnTo>
                    <a:pt x="69875" y="2374"/>
                  </a:lnTo>
                  <a:lnTo>
                    <a:pt x="69786" y="1930"/>
                  </a:lnTo>
                  <a:lnTo>
                    <a:pt x="69786" y="1485"/>
                  </a:lnTo>
                  <a:lnTo>
                    <a:pt x="69977" y="1295"/>
                  </a:lnTo>
                  <a:close/>
                </a:path>
                <a:path w="249554" h="313689">
                  <a:moveTo>
                    <a:pt x="70942" y="26289"/>
                  </a:moveTo>
                  <a:lnTo>
                    <a:pt x="70485" y="25577"/>
                  </a:lnTo>
                  <a:lnTo>
                    <a:pt x="70586" y="24841"/>
                  </a:lnTo>
                  <a:lnTo>
                    <a:pt x="70586" y="24612"/>
                  </a:lnTo>
                  <a:lnTo>
                    <a:pt x="70396" y="24434"/>
                  </a:lnTo>
                  <a:lnTo>
                    <a:pt x="69951" y="24434"/>
                  </a:lnTo>
                  <a:lnTo>
                    <a:pt x="69786" y="24612"/>
                  </a:lnTo>
                  <a:lnTo>
                    <a:pt x="69786" y="24841"/>
                  </a:lnTo>
                  <a:lnTo>
                    <a:pt x="69646" y="25514"/>
                  </a:lnTo>
                  <a:lnTo>
                    <a:pt x="70142" y="26212"/>
                  </a:lnTo>
                  <a:lnTo>
                    <a:pt x="69786" y="26860"/>
                  </a:lnTo>
                  <a:lnTo>
                    <a:pt x="69735" y="27076"/>
                  </a:lnTo>
                  <a:lnTo>
                    <a:pt x="69875" y="27279"/>
                  </a:lnTo>
                  <a:lnTo>
                    <a:pt x="70091" y="27355"/>
                  </a:lnTo>
                  <a:lnTo>
                    <a:pt x="70307" y="27406"/>
                  </a:lnTo>
                  <a:lnTo>
                    <a:pt x="70523" y="27279"/>
                  </a:lnTo>
                  <a:lnTo>
                    <a:pt x="70573" y="27025"/>
                  </a:lnTo>
                  <a:lnTo>
                    <a:pt x="70942" y="26289"/>
                  </a:lnTo>
                  <a:close/>
                </a:path>
                <a:path w="249554" h="313689">
                  <a:moveTo>
                    <a:pt x="71983" y="228790"/>
                  </a:moveTo>
                  <a:lnTo>
                    <a:pt x="71882" y="228346"/>
                  </a:lnTo>
                  <a:lnTo>
                    <a:pt x="71653" y="228231"/>
                  </a:lnTo>
                  <a:lnTo>
                    <a:pt x="69380" y="228625"/>
                  </a:lnTo>
                  <a:lnTo>
                    <a:pt x="67348" y="228053"/>
                  </a:lnTo>
                  <a:lnTo>
                    <a:pt x="62941" y="228523"/>
                  </a:lnTo>
                  <a:lnTo>
                    <a:pt x="55841" y="228053"/>
                  </a:lnTo>
                  <a:lnTo>
                    <a:pt x="53301" y="228282"/>
                  </a:lnTo>
                  <a:lnTo>
                    <a:pt x="46494" y="228282"/>
                  </a:lnTo>
                  <a:lnTo>
                    <a:pt x="42278" y="228053"/>
                  </a:lnTo>
                  <a:lnTo>
                    <a:pt x="32664" y="229057"/>
                  </a:lnTo>
                  <a:lnTo>
                    <a:pt x="27381" y="228561"/>
                  </a:lnTo>
                  <a:lnTo>
                    <a:pt x="21805" y="228561"/>
                  </a:lnTo>
                  <a:lnTo>
                    <a:pt x="21640" y="228739"/>
                  </a:lnTo>
                  <a:lnTo>
                    <a:pt x="21640" y="229196"/>
                  </a:lnTo>
                  <a:lnTo>
                    <a:pt x="21805" y="229374"/>
                  </a:lnTo>
                  <a:lnTo>
                    <a:pt x="22034" y="229374"/>
                  </a:lnTo>
                  <a:lnTo>
                    <a:pt x="28194" y="229323"/>
                  </a:lnTo>
                  <a:lnTo>
                    <a:pt x="34302" y="229692"/>
                  </a:lnTo>
                  <a:lnTo>
                    <a:pt x="46469" y="228663"/>
                  </a:lnTo>
                  <a:lnTo>
                    <a:pt x="61671" y="229171"/>
                  </a:lnTo>
                  <a:lnTo>
                    <a:pt x="64884" y="229006"/>
                  </a:lnTo>
                  <a:lnTo>
                    <a:pt x="69265" y="229006"/>
                  </a:lnTo>
                  <a:lnTo>
                    <a:pt x="70472" y="229362"/>
                  </a:lnTo>
                  <a:lnTo>
                    <a:pt x="71831" y="228968"/>
                  </a:lnTo>
                  <a:lnTo>
                    <a:pt x="71983" y="228790"/>
                  </a:lnTo>
                  <a:close/>
                </a:path>
                <a:path w="249554" h="313689">
                  <a:moveTo>
                    <a:pt x="73558" y="215455"/>
                  </a:moveTo>
                  <a:lnTo>
                    <a:pt x="73418" y="215011"/>
                  </a:lnTo>
                  <a:lnTo>
                    <a:pt x="73240" y="214909"/>
                  </a:lnTo>
                  <a:lnTo>
                    <a:pt x="67030" y="215417"/>
                  </a:lnTo>
                  <a:lnTo>
                    <a:pt x="61061" y="215544"/>
                  </a:lnTo>
                  <a:lnTo>
                    <a:pt x="47612" y="215341"/>
                  </a:lnTo>
                  <a:lnTo>
                    <a:pt x="32651" y="215519"/>
                  </a:lnTo>
                  <a:lnTo>
                    <a:pt x="21780" y="215328"/>
                  </a:lnTo>
                  <a:lnTo>
                    <a:pt x="18415" y="215099"/>
                  </a:lnTo>
                  <a:lnTo>
                    <a:pt x="14871" y="214490"/>
                  </a:lnTo>
                  <a:lnTo>
                    <a:pt x="14668" y="214642"/>
                  </a:lnTo>
                  <a:lnTo>
                    <a:pt x="28448" y="216395"/>
                  </a:lnTo>
                  <a:lnTo>
                    <a:pt x="49834" y="216179"/>
                  </a:lnTo>
                  <a:lnTo>
                    <a:pt x="57619" y="216281"/>
                  </a:lnTo>
                  <a:lnTo>
                    <a:pt x="65405" y="216230"/>
                  </a:lnTo>
                  <a:lnTo>
                    <a:pt x="73393" y="215684"/>
                  </a:lnTo>
                  <a:lnTo>
                    <a:pt x="73558" y="215455"/>
                  </a:lnTo>
                  <a:close/>
                </a:path>
                <a:path w="249554" h="313689">
                  <a:moveTo>
                    <a:pt x="76796" y="55346"/>
                  </a:moveTo>
                  <a:lnTo>
                    <a:pt x="76682" y="55156"/>
                  </a:lnTo>
                  <a:lnTo>
                    <a:pt x="76454" y="55105"/>
                  </a:lnTo>
                  <a:lnTo>
                    <a:pt x="75069" y="55029"/>
                  </a:lnTo>
                  <a:lnTo>
                    <a:pt x="73698" y="54851"/>
                  </a:lnTo>
                  <a:lnTo>
                    <a:pt x="72301" y="55283"/>
                  </a:lnTo>
                  <a:lnTo>
                    <a:pt x="72097" y="55295"/>
                  </a:lnTo>
                  <a:lnTo>
                    <a:pt x="71932" y="55524"/>
                  </a:lnTo>
                  <a:lnTo>
                    <a:pt x="72021" y="55727"/>
                  </a:lnTo>
                  <a:lnTo>
                    <a:pt x="72047" y="55956"/>
                  </a:lnTo>
                  <a:lnTo>
                    <a:pt x="72288" y="56083"/>
                  </a:lnTo>
                  <a:lnTo>
                    <a:pt x="72478" y="56019"/>
                  </a:lnTo>
                  <a:lnTo>
                    <a:pt x="73774" y="55727"/>
                  </a:lnTo>
                  <a:lnTo>
                    <a:pt x="75044" y="55803"/>
                  </a:lnTo>
                  <a:lnTo>
                    <a:pt x="76327" y="55918"/>
                  </a:lnTo>
                  <a:lnTo>
                    <a:pt x="76530" y="55956"/>
                  </a:lnTo>
                  <a:lnTo>
                    <a:pt x="76771" y="55803"/>
                  </a:lnTo>
                  <a:lnTo>
                    <a:pt x="76796" y="55562"/>
                  </a:lnTo>
                  <a:lnTo>
                    <a:pt x="76796" y="55346"/>
                  </a:lnTo>
                  <a:close/>
                </a:path>
                <a:path w="249554" h="313689">
                  <a:moveTo>
                    <a:pt x="84340" y="97142"/>
                  </a:moveTo>
                  <a:lnTo>
                    <a:pt x="84162" y="96977"/>
                  </a:lnTo>
                  <a:lnTo>
                    <a:pt x="83947" y="96977"/>
                  </a:lnTo>
                  <a:lnTo>
                    <a:pt x="81203" y="96837"/>
                  </a:lnTo>
                  <a:lnTo>
                    <a:pt x="78498" y="97370"/>
                  </a:lnTo>
                  <a:lnTo>
                    <a:pt x="75806" y="96761"/>
                  </a:lnTo>
                  <a:lnTo>
                    <a:pt x="75565" y="96761"/>
                  </a:lnTo>
                  <a:lnTo>
                    <a:pt x="75425" y="96951"/>
                  </a:lnTo>
                  <a:lnTo>
                    <a:pt x="75425" y="97383"/>
                  </a:lnTo>
                  <a:lnTo>
                    <a:pt x="75565" y="97561"/>
                  </a:lnTo>
                  <a:lnTo>
                    <a:pt x="75806" y="97561"/>
                  </a:lnTo>
                  <a:lnTo>
                    <a:pt x="78498" y="98183"/>
                  </a:lnTo>
                  <a:lnTo>
                    <a:pt x="81203" y="97650"/>
                  </a:lnTo>
                  <a:lnTo>
                    <a:pt x="84162" y="97764"/>
                  </a:lnTo>
                  <a:lnTo>
                    <a:pt x="84340" y="97612"/>
                  </a:lnTo>
                  <a:lnTo>
                    <a:pt x="84340" y="97142"/>
                  </a:lnTo>
                  <a:close/>
                </a:path>
                <a:path w="249554" h="313689">
                  <a:moveTo>
                    <a:pt x="88582" y="89496"/>
                  </a:moveTo>
                  <a:lnTo>
                    <a:pt x="88404" y="89319"/>
                  </a:lnTo>
                  <a:lnTo>
                    <a:pt x="84810" y="89446"/>
                  </a:lnTo>
                  <a:lnTo>
                    <a:pt x="81470" y="89242"/>
                  </a:lnTo>
                  <a:lnTo>
                    <a:pt x="78117" y="89052"/>
                  </a:lnTo>
                  <a:lnTo>
                    <a:pt x="77927" y="89115"/>
                  </a:lnTo>
                  <a:lnTo>
                    <a:pt x="77762" y="89319"/>
                  </a:lnTo>
                  <a:lnTo>
                    <a:pt x="77825" y="89496"/>
                  </a:lnTo>
                  <a:lnTo>
                    <a:pt x="77863" y="89776"/>
                  </a:lnTo>
                  <a:lnTo>
                    <a:pt x="78066" y="89903"/>
                  </a:lnTo>
                  <a:lnTo>
                    <a:pt x="78308" y="89865"/>
                  </a:lnTo>
                  <a:lnTo>
                    <a:pt x="81597" y="90093"/>
                  </a:lnTo>
                  <a:lnTo>
                    <a:pt x="84874" y="90220"/>
                  </a:lnTo>
                  <a:lnTo>
                    <a:pt x="88404" y="90119"/>
                  </a:lnTo>
                  <a:lnTo>
                    <a:pt x="88582" y="89966"/>
                  </a:lnTo>
                  <a:lnTo>
                    <a:pt x="88582" y="89496"/>
                  </a:lnTo>
                  <a:close/>
                </a:path>
                <a:path w="249554" h="313689">
                  <a:moveTo>
                    <a:pt x="93586" y="272072"/>
                  </a:moveTo>
                  <a:lnTo>
                    <a:pt x="93395" y="271907"/>
                  </a:lnTo>
                  <a:lnTo>
                    <a:pt x="88112" y="271843"/>
                  </a:lnTo>
                  <a:lnTo>
                    <a:pt x="83083" y="271881"/>
                  </a:lnTo>
                  <a:lnTo>
                    <a:pt x="65036" y="271614"/>
                  </a:lnTo>
                  <a:lnTo>
                    <a:pt x="58420" y="272389"/>
                  </a:lnTo>
                  <a:lnTo>
                    <a:pt x="58305" y="272618"/>
                  </a:lnTo>
                  <a:lnTo>
                    <a:pt x="58432" y="273037"/>
                  </a:lnTo>
                  <a:lnTo>
                    <a:pt x="58648" y="273138"/>
                  </a:lnTo>
                  <a:lnTo>
                    <a:pt x="58851" y="273100"/>
                  </a:lnTo>
                  <a:lnTo>
                    <a:pt x="65227" y="272427"/>
                  </a:lnTo>
                  <a:lnTo>
                    <a:pt x="71640" y="272465"/>
                  </a:lnTo>
                  <a:lnTo>
                    <a:pt x="83083" y="272694"/>
                  </a:lnTo>
                  <a:lnTo>
                    <a:pt x="88112" y="272630"/>
                  </a:lnTo>
                  <a:lnTo>
                    <a:pt x="93395" y="272719"/>
                  </a:lnTo>
                  <a:lnTo>
                    <a:pt x="93586" y="272529"/>
                  </a:lnTo>
                  <a:lnTo>
                    <a:pt x="93586" y="272072"/>
                  </a:lnTo>
                  <a:close/>
                </a:path>
                <a:path w="249554" h="313689">
                  <a:moveTo>
                    <a:pt x="95110" y="73850"/>
                  </a:moveTo>
                  <a:lnTo>
                    <a:pt x="94932" y="73698"/>
                  </a:lnTo>
                  <a:lnTo>
                    <a:pt x="88938" y="73850"/>
                  </a:lnTo>
                  <a:lnTo>
                    <a:pt x="83121" y="73393"/>
                  </a:lnTo>
                  <a:lnTo>
                    <a:pt x="77330" y="73901"/>
                  </a:lnTo>
                  <a:lnTo>
                    <a:pt x="77101" y="73939"/>
                  </a:lnTo>
                  <a:lnTo>
                    <a:pt x="76974" y="74168"/>
                  </a:lnTo>
                  <a:lnTo>
                    <a:pt x="77050" y="74587"/>
                  </a:lnTo>
                  <a:lnTo>
                    <a:pt x="77279" y="74739"/>
                  </a:lnTo>
                  <a:lnTo>
                    <a:pt x="77482" y="74701"/>
                  </a:lnTo>
                  <a:lnTo>
                    <a:pt x="83235" y="74231"/>
                  </a:lnTo>
                  <a:lnTo>
                    <a:pt x="88976" y="74637"/>
                  </a:lnTo>
                  <a:lnTo>
                    <a:pt x="94932" y="74498"/>
                  </a:lnTo>
                  <a:lnTo>
                    <a:pt x="95110" y="74320"/>
                  </a:lnTo>
                  <a:lnTo>
                    <a:pt x="95110" y="73850"/>
                  </a:lnTo>
                  <a:close/>
                </a:path>
                <a:path w="249554" h="313689">
                  <a:moveTo>
                    <a:pt x="98132" y="67462"/>
                  </a:moveTo>
                  <a:lnTo>
                    <a:pt x="97942" y="67259"/>
                  </a:lnTo>
                  <a:lnTo>
                    <a:pt x="91833" y="67056"/>
                  </a:lnTo>
                  <a:lnTo>
                    <a:pt x="85928" y="67602"/>
                  </a:lnTo>
                  <a:lnTo>
                    <a:pt x="79794" y="67652"/>
                  </a:lnTo>
                  <a:lnTo>
                    <a:pt x="79629" y="67868"/>
                  </a:lnTo>
                  <a:lnTo>
                    <a:pt x="79629" y="68287"/>
                  </a:lnTo>
                  <a:lnTo>
                    <a:pt x="79794" y="68491"/>
                  </a:lnTo>
                  <a:lnTo>
                    <a:pt x="80035" y="68491"/>
                  </a:lnTo>
                  <a:lnTo>
                    <a:pt x="85928" y="68402"/>
                  </a:lnTo>
                  <a:lnTo>
                    <a:pt x="91795" y="67868"/>
                  </a:lnTo>
                  <a:lnTo>
                    <a:pt x="97942" y="68084"/>
                  </a:lnTo>
                  <a:lnTo>
                    <a:pt x="98132" y="67906"/>
                  </a:lnTo>
                  <a:lnTo>
                    <a:pt x="98132" y="67462"/>
                  </a:lnTo>
                  <a:close/>
                </a:path>
                <a:path w="249554" h="313689">
                  <a:moveTo>
                    <a:pt x="112763" y="263829"/>
                  </a:moveTo>
                  <a:lnTo>
                    <a:pt x="112585" y="263677"/>
                  </a:lnTo>
                  <a:lnTo>
                    <a:pt x="104190" y="263817"/>
                  </a:lnTo>
                  <a:lnTo>
                    <a:pt x="96126" y="263271"/>
                  </a:lnTo>
                  <a:lnTo>
                    <a:pt x="87960" y="263613"/>
                  </a:lnTo>
                  <a:lnTo>
                    <a:pt x="78854" y="263690"/>
                  </a:lnTo>
                  <a:lnTo>
                    <a:pt x="60731" y="263080"/>
                  </a:lnTo>
                  <a:lnTo>
                    <a:pt x="51460" y="263105"/>
                  </a:lnTo>
                  <a:lnTo>
                    <a:pt x="51282" y="263347"/>
                  </a:lnTo>
                  <a:lnTo>
                    <a:pt x="51371" y="263766"/>
                  </a:lnTo>
                  <a:lnTo>
                    <a:pt x="51600" y="263906"/>
                  </a:lnTo>
                  <a:lnTo>
                    <a:pt x="51816" y="263893"/>
                  </a:lnTo>
                  <a:lnTo>
                    <a:pt x="60744" y="263893"/>
                  </a:lnTo>
                  <a:lnTo>
                    <a:pt x="78587" y="264490"/>
                  </a:lnTo>
                  <a:lnTo>
                    <a:pt x="87528" y="264414"/>
                  </a:lnTo>
                  <a:lnTo>
                    <a:pt x="95796" y="264083"/>
                  </a:lnTo>
                  <a:lnTo>
                    <a:pt x="104076" y="264642"/>
                  </a:lnTo>
                  <a:lnTo>
                    <a:pt x="112585" y="264477"/>
                  </a:lnTo>
                  <a:lnTo>
                    <a:pt x="112763" y="264312"/>
                  </a:lnTo>
                  <a:lnTo>
                    <a:pt x="112763" y="263829"/>
                  </a:lnTo>
                  <a:close/>
                </a:path>
                <a:path w="249554" h="313689">
                  <a:moveTo>
                    <a:pt x="117233" y="291769"/>
                  </a:moveTo>
                  <a:lnTo>
                    <a:pt x="117068" y="291553"/>
                  </a:lnTo>
                  <a:lnTo>
                    <a:pt x="116878" y="291490"/>
                  </a:lnTo>
                  <a:lnTo>
                    <a:pt x="109601" y="290944"/>
                  </a:lnTo>
                  <a:lnTo>
                    <a:pt x="102349" y="292176"/>
                  </a:lnTo>
                  <a:lnTo>
                    <a:pt x="94843" y="291973"/>
                  </a:lnTo>
                  <a:lnTo>
                    <a:pt x="94653" y="292150"/>
                  </a:lnTo>
                  <a:lnTo>
                    <a:pt x="94653" y="292582"/>
                  </a:lnTo>
                  <a:lnTo>
                    <a:pt x="94843" y="292760"/>
                  </a:lnTo>
                  <a:lnTo>
                    <a:pt x="95072" y="292760"/>
                  </a:lnTo>
                  <a:lnTo>
                    <a:pt x="102285" y="292989"/>
                  </a:lnTo>
                  <a:lnTo>
                    <a:pt x="109474" y="291782"/>
                  </a:lnTo>
                  <a:lnTo>
                    <a:pt x="116903" y="292328"/>
                  </a:lnTo>
                  <a:lnTo>
                    <a:pt x="117144" y="292176"/>
                  </a:lnTo>
                  <a:lnTo>
                    <a:pt x="117233" y="291769"/>
                  </a:lnTo>
                  <a:close/>
                </a:path>
                <a:path w="249554" h="313689">
                  <a:moveTo>
                    <a:pt x="118414" y="243001"/>
                  </a:moveTo>
                  <a:lnTo>
                    <a:pt x="118224" y="242811"/>
                  </a:lnTo>
                  <a:lnTo>
                    <a:pt x="108508" y="242455"/>
                  </a:lnTo>
                  <a:lnTo>
                    <a:pt x="99009" y="242481"/>
                  </a:lnTo>
                  <a:lnTo>
                    <a:pt x="89522" y="242620"/>
                  </a:lnTo>
                  <a:lnTo>
                    <a:pt x="79794" y="242608"/>
                  </a:lnTo>
                  <a:lnTo>
                    <a:pt x="79629" y="242811"/>
                  </a:lnTo>
                  <a:lnTo>
                    <a:pt x="79629" y="243243"/>
                  </a:lnTo>
                  <a:lnTo>
                    <a:pt x="79794" y="243433"/>
                  </a:lnTo>
                  <a:lnTo>
                    <a:pt x="80035" y="243433"/>
                  </a:lnTo>
                  <a:lnTo>
                    <a:pt x="89522" y="243433"/>
                  </a:lnTo>
                  <a:lnTo>
                    <a:pt x="99009" y="243293"/>
                  </a:lnTo>
                  <a:lnTo>
                    <a:pt x="108508" y="243281"/>
                  </a:lnTo>
                  <a:lnTo>
                    <a:pt x="118224" y="243624"/>
                  </a:lnTo>
                  <a:lnTo>
                    <a:pt x="118414" y="243433"/>
                  </a:lnTo>
                  <a:lnTo>
                    <a:pt x="118414" y="243001"/>
                  </a:lnTo>
                  <a:close/>
                </a:path>
                <a:path w="249554" h="313689">
                  <a:moveTo>
                    <a:pt x="119608" y="250418"/>
                  </a:moveTo>
                  <a:lnTo>
                    <a:pt x="119405" y="250253"/>
                  </a:lnTo>
                  <a:lnTo>
                    <a:pt x="110147" y="251079"/>
                  </a:lnTo>
                  <a:lnTo>
                    <a:pt x="100584" y="251282"/>
                  </a:lnTo>
                  <a:lnTo>
                    <a:pt x="95567" y="250926"/>
                  </a:lnTo>
                  <a:lnTo>
                    <a:pt x="90576" y="251231"/>
                  </a:lnTo>
                  <a:lnTo>
                    <a:pt x="90385" y="251282"/>
                  </a:lnTo>
                  <a:lnTo>
                    <a:pt x="90208" y="251498"/>
                  </a:lnTo>
                  <a:lnTo>
                    <a:pt x="90297" y="251917"/>
                  </a:lnTo>
                  <a:lnTo>
                    <a:pt x="90487" y="252069"/>
                  </a:lnTo>
                  <a:lnTo>
                    <a:pt x="90716" y="252069"/>
                  </a:lnTo>
                  <a:lnTo>
                    <a:pt x="95669" y="251726"/>
                  </a:lnTo>
                  <a:lnTo>
                    <a:pt x="100622" y="252069"/>
                  </a:lnTo>
                  <a:lnTo>
                    <a:pt x="105575" y="251980"/>
                  </a:lnTo>
                  <a:lnTo>
                    <a:pt x="110147" y="251828"/>
                  </a:lnTo>
                  <a:lnTo>
                    <a:pt x="119443" y="251040"/>
                  </a:lnTo>
                  <a:lnTo>
                    <a:pt x="119608" y="250837"/>
                  </a:lnTo>
                  <a:lnTo>
                    <a:pt x="119608" y="250418"/>
                  </a:lnTo>
                  <a:close/>
                </a:path>
                <a:path w="249554" h="313689">
                  <a:moveTo>
                    <a:pt x="129755" y="283298"/>
                  </a:moveTo>
                  <a:lnTo>
                    <a:pt x="129603" y="283146"/>
                  </a:lnTo>
                  <a:lnTo>
                    <a:pt x="116763" y="283184"/>
                  </a:lnTo>
                  <a:lnTo>
                    <a:pt x="78790" y="282321"/>
                  </a:lnTo>
                  <a:lnTo>
                    <a:pt x="78600" y="282511"/>
                  </a:lnTo>
                  <a:lnTo>
                    <a:pt x="78600" y="282956"/>
                  </a:lnTo>
                  <a:lnTo>
                    <a:pt x="78790" y="283146"/>
                  </a:lnTo>
                  <a:lnTo>
                    <a:pt x="79019" y="283146"/>
                  </a:lnTo>
                  <a:lnTo>
                    <a:pt x="91605" y="283375"/>
                  </a:lnTo>
                  <a:lnTo>
                    <a:pt x="116763" y="283984"/>
                  </a:lnTo>
                  <a:lnTo>
                    <a:pt x="129603" y="283933"/>
                  </a:lnTo>
                  <a:lnTo>
                    <a:pt x="129755" y="283756"/>
                  </a:lnTo>
                  <a:lnTo>
                    <a:pt x="129755" y="283298"/>
                  </a:lnTo>
                  <a:close/>
                </a:path>
                <a:path w="249554" h="313689">
                  <a:moveTo>
                    <a:pt x="175437" y="268274"/>
                  </a:moveTo>
                  <a:lnTo>
                    <a:pt x="175247" y="268097"/>
                  </a:lnTo>
                  <a:lnTo>
                    <a:pt x="165430" y="267906"/>
                  </a:lnTo>
                  <a:lnTo>
                    <a:pt x="155867" y="268211"/>
                  </a:lnTo>
                  <a:lnTo>
                    <a:pt x="146291" y="268706"/>
                  </a:lnTo>
                  <a:lnTo>
                    <a:pt x="136715" y="269074"/>
                  </a:lnTo>
                  <a:lnTo>
                    <a:pt x="136486" y="269163"/>
                  </a:lnTo>
                  <a:lnTo>
                    <a:pt x="136398" y="269354"/>
                  </a:lnTo>
                  <a:lnTo>
                    <a:pt x="136448" y="269786"/>
                  </a:lnTo>
                  <a:lnTo>
                    <a:pt x="136639" y="269925"/>
                  </a:lnTo>
                  <a:lnTo>
                    <a:pt x="136867" y="269900"/>
                  </a:lnTo>
                  <a:lnTo>
                    <a:pt x="146392" y="269506"/>
                  </a:lnTo>
                  <a:lnTo>
                    <a:pt x="155930" y="269011"/>
                  </a:lnTo>
                  <a:lnTo>
                    <a:pt x="165468" y="268719"/>
                  </a:lnTo>
                  <a:lnTo>
                    <a:pt x="175247" y="268897"/>
                  </a:lnTo>
                  <a:lnTo>
                    <a:pt x="175437" y="268719"/>
                  </a:lnTo>
                  <a:lnTo>
                    <a:pt x="175437" y="268274"/>
                  </a:lnTo>
                  <a:close/>
                </a:path>
                <a:path w="249554" h="313689">
                  <a:moveTo>
                    <a:pt x="183896" y="276491"/>
                  </a:moveTo>
                  <a:lnTo>
                    <a:pt x="183718" y="276339"/>
                  </a:lnTo>
                  <a:lnTo>
                    <a:pt x="176415" y="275805"/>
                  </a:lnTo>
                  <a:lnTo>
                    <a:pt x="169329" y="275742"/>
                  </a:lnTo>
                  <a:lnTo>
                    <a:pt x="156997" y="275399"/>
                  </a:lnTo>
                  <a:lnTo>
                    <a:pt x="151688" y="275564"/>
                  </a:lnTo>
                  <a:lnTo>
                    <a:pt x="146189" y="275513"/>
                  </a:lnTo>
                  <a:lnTo>
                    <a:pt x="146050" y="275678"/>
                  </a:lnTo>
                  <a:lnTo>
                    <a:pt x="146050" y="276136"/>
                  </a:lnTo>
                  <a:lnTo>
                    <a:pt x="146189" y="276339"/>
                  </a:lnTo>
                  <a:lnTo>
                    <a:pt x="146456" y="276339"/>
                  </a:lnTo>
                  <a:lnTo>
                    <a:pt x="151688" y="276390"/>
                  </a:lnTo>
                  <a:lnTo>
                    <a:pt x="156997" y="276212"/>
                  </a:lnTo>
                  <a:lnTo>
                    <a:pt x="169329" y="276542"/>
                  </a:lnTo>
                  <a:lnTo>
                    <a:pt x="176415" y="276631"/>
                  </a:lnTo>
                  <a:lnTo>
                    <a:pt x="183705" y="277114"/>
                  </a:lnTo>
                  <a:lnTo>
                    <a:pt x="183845" y="276936"/>
                  </a:lnTo>
                  <a:lnTo>
                    <a:pt x="183896" y="276491"/>
                  </a:lnTo>
                  <a:close/>
                </a:path>
                <a:path w="249554" h="313689">
                  <a:moveTo>
                    <a:pt x="189953" y="295084"/>
                  </a:moveTo>
                  <a:lnTo>
                    <a:pt x="189826" y="294652"/>
                  </a:lnTo>
                  <a:lnTo>
                    <a:pt x="189636" y="294525"/>
                  </a:lnTo>
                  <a:lnTo>
                    <a:pt x="181546" y="295135"/>
                  </a:lnTo>
                  <a:lnTo>
                    <a:pt x="173647" y="295186"/>
                  </a:lnTo>
                  <a:lnTo>
                    <a:pt x="165747" y="295046"/>
                  </a:lnTo>
                  <a:lnTo>
                    <a:pt x="157607" y="294995"/>
                  </a:lnTo>
                  <a:lnTo>
                    <a:pt x="157429" y="295135"/>
                  </a:lnTo>
                  <a:lnTo>
                    <a:pt x="157429" y="295592"/>
                  </a:lnTo>
                  <a:lnTo>
                    <a:pt x="157607" y="295770"/>
                  </a:lnTo>
                  <a:lnTo>
                    <a:pt x="157835" y="295770"/>
                  </a:lnTo>
                  <a:lnTo>
                    <a:pt x="165798" y="295833"/>
                  </a:lnTo>
                  <a:lnTo>
                    <a:pt x="173748" y="295986"/>
                  </a:lnTo>
                  <a:lnTo>
                    <a:pt x="181698" y="295922"/>
                  </a:lnTo>
                  <a:lnTo>
                    <a:pt x="189826" y="295338"/>
                  </a:lnTo>
                  <a:lnTo>
                    <a:pt x="189953" y="295084"/>
                  </a:lnTo>
                  <a:close/>
                </a:path>
                <a:path w="249554" h="313689">
                  <a:moveTo>
                    <a:pt x="196443" y="313004"/>
                  </a:moveTo>
                  <a:lnTo>
                    <a:pt x="196265" y="312839"/>
                  </a:lnTo>
                  <a:lnTo>
                    <a:pt x="192747" y="312839"/>
                  </a:lnTo>
                  <a:lnTo>
                    <a:pt x="189471" y="312623"/>
                  </a:lnTo>
                  <a:lnTo>
                    <a:pt x="179311" y="312801"/>
                  </a:lnTo>
                  <a:lnTo>
                    <a:pt x="172415" y="312750"/>
                  </a:lnTo>
                  <a:lnTo>
                    <a:pt x="158445" y="312420"/>
                  </a:lnTo>
                  <a:lnTo>
                    <a:pt x="158267" y="312572"/>
                  </a:lnTo>
                  <a:lnTo>
                    <a:pt x="158267" y="313067"/>
                  </a:lnTo>
                  <a:lnTo>
                    <a:pt x="158445" y="313220"/>
                  </a:lnTo>
                  <a:lnTo>
                    <a:pt x="158648" y="313220"/>
                  </a:lnTo>
                  <a:lnTo>
                    <a:pt x="168008" y="313448"/>
                  </a:lnTo>
                  <a:lnTo>
                    <a:pt x="196265" y="313639"/>
                  </a:lnTo>
                  <a:lnTo>
                    <a:pt x="196443" y="313461"/>
                  </a:lnTo>
                  <a:lnTo>
                    <a:pt x="196443" y="313004"/>
                  </a:lnTo>
                  <a:close/>
                </a:path>
                <a:path w="249554" h="313689">
                  <a:moveTo>
                    <a:pt x="199466" y="286537"/>
                  </a:moveTo>
                  <a:lnTo>
                    <a:pt x="199275" y="286359"/>
                  </a:lnTo>
                  <a:lnTo>
                    <a:pt x="189420" y="286308"/>
                  </a:lnTo>
                  <a:lnTo>
                    <a:pt x="179806" y="286486"/>
                  </a:lnTo>
                  <a:lnTo>
                    <a:pt x="170192" y="286893"/>
                  </a:lnTo>
                  <a:lnTo>
                    <a:pt x="160362" y="287591"/>
                  </a:lnTo>
                  <a:lnTo>
                    <a:pt x="160223" y="287807"/>
                  </a:lnTo>
                  <a:lnTo>
                    <a:pt x="160324" y="288251"/>
                  </a:lnTo>
                  <a:lnTo>
                    <a:pt x="160502" y="288391"/>
                  </a:lnTo>
                  <a:lnTo>
                    <a:pt x="160731" y="288353"/>
                  </a:lnTo>
                  <a:lnTo>
                    <a:pt x="170319" y="287680"/>
                  </a:lnTo>
                  <a:lnTo>
                    <a:pt x="179895" y="287274"/>
                  </a:lnTo>
                  <a:lnTo>
                    <a:pt x="189471" y="287121"/>
                  </a:lnTo>
                  <a:lnTo>
                    <a:pt x="199275" y="287172"/>
                  </a:lnTo>
                  <a:lnTo>
                    <a:pt x="199466" y="286969"/>
                  </a:lnTo>
                  <a:lnTo>
                    <a:pt x="199466" y="286537"/>
                  </a:lnTo>
                  <a:close/>
                </a:path>
                <a:path w="249554" h="313689">
                  <a:moveTo>
                    <a:pt x="201142" y="306451"/>
                  </a:moveTo>
                  <a:lnTo>
                    <a:pt x="200977" y="306260"/>
                  </a:lnTo>
                  <a:lnTo>
                    <a:pt x="200393" y="306184"/>
                  </a:lnTo>
                  <a:lnTo>
                    <a:pt x="200050" y="306019"/>
                  </a:lnTo>
                  <a:lnTo>
                    <a:pt x="192582" y="306565"/>
                  </a:lnTo>
                  <a:lnTo>
                    <a:pt x="172770" y="307200"/>
                  </a:lnTo>
                  <a:lnTo>
                    <a:pt x="167106" y="306425"/>
                  </a:lnTo>
                  <a:lnTo>
                    <a:pt x="161340" y="306971"/>
                  </a:lnTo>
                  <a:lnTo>
                    <a:pt x="154152" y="307187"/>
                  </a:lnTo>
                  <a:lnTo>
                    <a:pt x="139915" y="306349"/>
                  </a:lnTo>
                  <a:lnTo>
                    <a:pt x="132537" y="306209"/>
                  </a:lnTo>
                  <a:lnTo>
                    <a:pt x="132397" y="306374"/>
                  </a:lnTo>
                  <a:lnTo>
                    <a:pt x="132397" y="306844"/>
                  </a:lnTo>
                  <a:lnTo>
                    <a:pt x="132537" y="307009"/>
                  </a:lnTo>
                  <a:lnTo>
                    <a:pt x="132778" y="307009"/>
                  </a:lnTo>
                  <a:lnTo>
                    <a:pt x="139941" y="307136"/>
                  </a:lnTo>
                  <a:lnTo>
                    <a:pt x="154279" y="307975"/>
                  </a:lnTo>
                  <a:lnTo>
                    <a:pt x="161518" y="307746"/>
                  </a:lnTo>
                  <a:lnTo>
                    <a:pt x="167195" y="307251"/>
                  </a:lnTo>
                  <a:lnTo>
                    <a:pt x="172808" y="307987"/>
                  </a:lnTo>
                  <a:lnTo>
                    <a:pt x="185534" y="307492"/>
                  </a:lnTo>
                  <a:lnTo>
                    <a:pt x="192468" y="307390"/>
                  </a:lnTo>
                  <a:lnTo>
                    <a:pt x="199910" y="306806"/>
                  </a:lnTo>
                  <a:lnTo>
                    <a:pt x="200863" y="307035"/>
                  </a:lnTo>
                  <a:lnTo>
                    <a:pt x="201066" y="306908"/>
                  </a:lnTo>
                  <a:lnTo>
                    <a:pt x="201142" y="306451"/>
                  </a:lnTo>
                  <a:close/>
                </a:path>
                <a:path w="249554" h="313689">
                  <a:moveTo>
                    <a:pt x="243382" y="279298"/>
                  </a:moveTo>
                  <a:lnTo>
                    <a:pt x="243205" y="279120"/>
                  </a:lnTo>
                  <a:lnTo>
                    <a:pt x="238760" y="279019"/>
                  </a:lnTo>
                  <a:lnTo>
                    <a:pt x="234594" y="279082"/>
                  </a:lnTo>
                  <a:lnTo>
                    <a:pt x="230378" y="279298"/>
                  </a:lnTo>
                  <a:lnTo>
                    <a:pt x="226136" y="279565"/>
                  </a:lnTo>
                  <a:lnTo>
                    <a:pt x="221907" y="279793"/>
                  </a:lnTo>
                  <a:lnTo>
                    <a:pt x="217424" y="279742"/>
                  </a:lnTo>
                  <a:lnTo>
                    <a:pt x="217258" y="279895"/>
                  </a:lnTo>
                  <a:lnTo>
                    <a:pt x="217258" y="280365"/>
                  </a:lnTo>
                  <a:lnTo>
                    <a:pt x="217424" y="280543"/>
                  </a:lnTo>
                  <a:lnTo>
                    <a:pt x="217639" y="280543"/>
                  </a:lnTo>
                  <a:lnTo>
                    <a:pt x="221907" y="280568"/>
                  </a:lnTo>
                  <a:lnTo>
                    <a:pt x="230441" y="280136"/>
                  </a:lnTo>
                  <a:lnTo>
                    <a:pt x="234632" y="279844"/>
                  </a:lnTo>
                  <a:lnTo>
                    <a:pt x="238785" y="279844"/>
                  </a:lnTo>
                  <a:lnTo>
                    <a:pt x="243205" y="279920"/>
                  </a:lnTo>
                  <a:lnTo>
                    <a:pt x="243382" y="279742"/>
                  </a:lnTo>
                  <a:lnTo>
                    <a:pt x="243382" y="279298"/>
                  </a:lnTo>
                  <a:close/>
                </a:path>
                <a:path w="249554" h="313689">
                  <a:moveTo>
                    <a:pt x="246456" y="306019"/>
                  </a:moveTo>
                  <a:lnTo>
                    <a:pt x="246354" y="305574"/>
                  </a:lnTo>
                  <a:lnTo>
                    <a:pt x="246151" y="305447"/>
                  </a:lnTo>
                  <a:lnTo>
                    <a:pt x="245922" y="305485"/>
                  </a:lnTo>
                  <a:lnTo>
                    <a:pt x="239750" y="305904"/>
                  </a:lnTo>
                  <a:lnTo>
                    <a:pt x="233540" y="304888"/>
                  </a:lnTo>
                  <a:lnTo>
                    <a:pt x="227368" y="305396"/>
                  </a:lnTo>
                  <a:lnTo>
                    <a:pt x="227152" y="305485"/>
                  </a:lnTo>
                  <a:lnTo>
                    <a:pt x="227012" y="305714"/>
                  </a:lnTo>
                  <a:lnTo>
                    <a:pt x="227152" y="306133"/>
                  </a:lnTo>
                  <a:lnTo>
                    <a:pt x="227406" y="306260"/>
                  </a:lnTo>
                  <a:lnTo>
                    <a:pt x="227609" y="306209"/>
                  </a:lnTo>
                  <a:lnTo>
                    <a:pt x="233756" y="305714"/>
                  </a:lnTo>
                  <a:lnTo>
                    <a:pt x="239953" y="306743"/>
                  </a:lnTo>
                  <a:lnTo>
                    <a:pt x="246151" y="306298"/>
                  </a:lnTo>
                  <a:lnTo>
                    <a:pt x="246354" y="306209"/>
                  </a:lnTo>
                  <a:lnTo>
                    <a:pt x="246456" y="306019"/>
                  </a:lnTo>
                  <a:close/>
                </a:path>
                <a:path w="249554" h="313689">
                  <a:moveTo>
                    <a:pt x="249212" y="295135"/>
                  </a:moveTo>
                  <a:lnTo>
                    <a:pt x="249008" y="294995"/>
                  </a:lnTo>
                  <a:lnTo>
                    <a:pt x="241617" y="295440"/>
                  </a:lnTo>
                  <a:lnTo>
                    <a:pt x="224142" y="294665"/>
                  </a:lnTo>
                  <a:lnTo>
                    <a:pt x="221005" y="294144"/>
                  </a:lnTo>
                  <a:lnTo>
                    <a:pt x="217614" y="294157"/>
                  </a:lnTo>
                  <a:lnTo>
                    <a:pt x="217462" y="294360"/>
                  </a:lnTo>
                  <a:lnTo>
                    <a:pt x="217462" y="294792"/>
                  </a:lnTo>
                  <a:lnTo>
                    <a:pt x="217614" y="294995"/>
                  </a:lnTo>
                  <a:lnTo>
                    <a:pt x="217830" y="294995"/>
                  </a:lnTo>
                  <a:lnTo>
                    <a:pt x="220980" y="294944"/>
                  </a:lnTo>
                  <a:lnTo>
                    <a:pt x="224053" y="295440"/>
                  </a:lnTo>
                  <a:lnTo>
                    <a:pt x="241566" y="296252"/>
                  </a:lnTo>
                  <a:lnTo>
                    <a:pt x="249072" y="295770"/>
                  </a:lnTo>
                  <a:lnTo>
                    <a:pt x="249212" y="295592"/>
                  </a:lnTo>
                  <a:lnTo>
                    <a:pt x="249212" y="295135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" name="object 218"/>
            <p:cNvSpPr/>
            <p:nvPr/>
          </p:nvSpPr>
          <p:spPr>
            <a:xfrm>
              <a:off x="6380594" y="4413128"/>
              <a:ext cx="140335" cy="62865"/>
            </a:xfrm>
            <a:custGeom>
              <a:avLst/>
              <a:gdLst/>
              <a:ahLst/>
              <a:cxnLst/>
              <a:rect l="l" t="t" r="r" b="b"/>
              <a:pathLst>
                <a:path w="140334" h="62864">
                  <a:moveTo>
                    <a:pt x="4902" y="9004"/>
                  </a:moveTo>
                  <a:lnTo>
                    <a:pt x="4165" y="9004"/>
                  </a:lnTo>
                  <a:lnTo>
                    <a:pt x="4025" y="9144"/>
                  </a:lnTo>
                  <a:lnTo>
                    <a:pt x="4902" y="9144"/>
                  </a:lnTo>
                  <a:lnTo>
                    <a:pt x="4902" y="9004"/>
                  </a:lnTo>
                  <a:close/>
                </a:path>
                <a:path w="140334" h="62864">
                  <a:moveTo>
                    <a:pt x="7099" y="11480"/>
                  </a:moveTo>
                  <a:lnTo>
                    <a:pt x="6350" y="11480"/>
                  </a:lnTo>
                  <a:lnTo>
                    <a:pt x="6019" y="12103"/>
                  </a:lnTo>
                  <a:lnTo>
                    <a:pt x="6997" y="12103"/>
                  </a:lnTo>
                  <a:lnTo>
                    <a:pt x="7099" y="11480"/>
                  </a:lnTo>
                  <a:close/>
                </a:path>
                <a:path w="140334" h="62864">
                  <a:moveTo>
                    <a:pt x="7416" y="15760"/>
                  </a:moveTo>
                  <a:lnTo>
                    <a:pt x="6489" y="14198"/>
                  </a:lnTo>
                  <a:lnTo>
                    <a:pt x="6553" y="13208"/>
                  </a:lnTo>
                  <a:lnTo>
                    <a:pt x="6680" y="12509"/>
                  </a:lnTo>
                  <a:lnTo>
                    <a:pt x="6108" y="12509"/>
                  </a:lnTo>
                  <a:lnTo>
                    <a:pt x="5892" y="12509"/>
                  </a:lnTo>
                  <a:lnTo>
                    <a:pt x="5956" y="12103"/>
                  </a:lnTo>
                  <a:lnTo>
                    <a:pt x="5486" y="12103"/>
                  </a:lnTo>
                  <a:lnTo>
                    <a:pt x="5588" y="9690"/>
                  </a:lnTo>
                  <a:lnTo>
                    <a:pt x="5664" y="9144"/>
                  </a:lnTo>
                  <a:lnTo>
                    <a:pt x="4902" y="9144"/>
                  </a:lnTo>
                  <a:lnTo>
                    <a:pt x="4826" y="11061"/>
                  </a:lnTo>
                  <a:lnTo>
                    <a:pt x="4546" y="11976"/>
                  </a:lnTo>
                  <a:lnTo>
                    <a:pt x="4432" y="12369"/>
                  </a:lnTo>
                  <a:lnTo>
                    <a:pt x="4394" y="12509"/>
                  </a:lnTo>
                  <a:lnTo>
                    <a:pt x="4305" y="12763"/>
                  </a:lnTo>
                  <a:lnTo>
                    <a:pt x="3657" y="13208"/>
                  </a:lnTo>
                  <a:lnTo>
                    <a:pt x="3276" y="13538"/>
                  </a:lnTo>
                  <a:lnTo>
                    <a:pt x="1562" y="12966"/>
                  </a:lnTo>
                  <a:lnTo>
                    <a:pt x="914" y="12509"/>
                  </a:lnTo>
                  <a:lnTo>
                    <a:pt x="850" y="11976"/>
                  </a:lnTo>
                  <a:lnTo>
                    <a:pt x="1828" y="11061"/>
                  </a:lnTo>
                  <a:lnTo>
                    <a:pt x="3073" y="10045"/>
                  </a:lnTo>
                  <a:lnTo>
                    <a:pt x="4025" y="9144"/>
                  </a:lnTo>
                  <a:lnTo>
                    <a:pt x="2959" y="9144"/>
                  </a:lnTo>
                  <a:lnTo>
                    <a:pt x="2476" y="9690"/>
                  </a:lnTo>
                  <a:lnTo>
                    <a:pt x="952" y="10490"/>
                  </a:lnTo>
                  <a:lnTo>
                    <a:pt x="0" y="11976"/>
                  </a:lnTo>
                  <a:lnTo>
                    <a:pt x="0" y="12827"/>
                  </a:lnTo>
                  <a:lnTo>
                    <a:pt x="609" y="13335"/>
                  </a:lnTo>
                  <a:lnTo>
                    <a:pt x="1498" y="14135"/>
                  </a:lnTo>
                  <a:lnTo>
                    <a:pt x="2578" y="14135"/>
                  </a:lnTo>
                  <a:lnTo>
                    <a:pt x="1460" y="15100"/>
                  </a:lnTo>
                  <a:lnTo>
                    <a:pt x="2209" y="17538"/>
                  </a:lnTo>
                  <a:lnTo>
                    <a:pt x="2362" y="17754"/>
                  </a:lnTo>
                  <a:lnTo>
                    <a:pt x="3644" y="17754"/>
                  </a:lnTo>
                  <a:lnTo>
                    <a:pt x="4152" y="17754"/>
                  </a:lnTo>
                  <a:lnTo>
                    <a:pt x="5842" y="17754"/>
                  </a:lnTo>
                  <a:lnTo>
                    <a:pt x="6794" y="16548"/>
                  </a:lnTo>
                  <a:lnTo>
                    <a:pt x="5676" y="17018"/>
                  </a:lnTo>
                  <a:lnTo>
                    <a:pt x="4343" y="17538"/>
                  </a:lnTo>
                  <a:lnTo>
                    <a:pt x="3911" y="17678"/>
                  </a:lnTo>
                  <a:lnTo>
                    <a:pt x="3568" y="17538"/>
                  </a:lnTo>
                  <a:lnTo>
                    <a:pt x="3200" y="17538"/>
                  </a:lnTo>
                  <a:lnTo>
                    <a:pt x="2857" y="17018"/>
                  </a:lnTo>
                  <a:lnTo>
                    <a:pt x="2730" y="15100"/>
                  </a:lnTo>
                  <a:lnTo>
                    <a:pt x="3771" y="14198"/>
                  </a:lnTo>
                  <a:lnTo>
                    <a:pt x="4432" y="13665"/>
                  </a:lnTo>
                  <a:lnTo>
                    <a:pt x="5854" y="12687"/>
                  </a:lnTo>
                  <a:lnTo>
                    <a:pt x="5778" y="13208"/>
                  </a:lnTo>
                  <a:lnTo>
                    <a:pt x="5715" y="13665"/>
                  </a:lnTo>
                  <a:lnTo>
                    <a:pt x="5626" y="14198"/>
                  </a:lnTo>
                  <a:lnTo>
                    <a:pt x="6794" y="16548"/>
                  </a:lnTo>
                  <a:lnTo>
                    <a:pt x="7416" y="15760"/>
                  </a:lnTo>
                  <a:close/>
                </a:path>
                <a:path w="140334" h="62864">
                  <a:moveTo>
                    <a:pt x="30022" y="44602"/>
                  </a:moveTo>
                  <a:lnTo>
                    <a:pt x="29679" y="45415"/>
                  </a:lnTo>
                  <a:lnTo>
                    <a:pt x="29972" y="45072"/>
                  </a:lnTo>
                  <a:lnTo>
                    <a:pt x="30022" y="44602"/>
                  </a:lnTo>
                  <a:close/>
                </a:path>
                <a:path w="140334" h="62864">
                  <a:moveTo>
                    <a:pt x="31673" y="41097"/>
                  </a:moveTo>
                  <a:lnTo>
                    <a:pt x="30607" y="41097"/>
                  </a:lnTo>
                  <a:lnTo>
                    <a:pt x="30772" y="41402"/>
                  </a:lnTo>
                  <a:lnTo>
                    <a:pt x="31673" y="41097"/>
                  </a:lnTo>
                  <a:close/>
                </a:path>
                <a:path w="140334" h="62864">
                  <a:moveTo>
                    <a:pt x="41186" y="42430"/>
                  </a:moveTo>
                  <a:lnTo>
                    <a:pt x="40398" y="42430"/>
                  </a:lnTo>
                  <a:lnTo>
                    <a:pt x="40284" y="45224"/>
                  </a:lnTo>
                  <a:lnTo>
                    <a:pt x="39662" y="46482"/>
                  </a:lnTo>
                  <a:lnTo>
                    <a:pt x="39585" y="46990"/>
                  </a:lnTo>
                  <a:lnTo>
                    <a:pt x="40386" y="46990"/>
                  </a:lnTo>
                  <a:lnTo>
                    <a:pt x="40487" y="46482"/>
                  </a:lnTo>
                  <a:lnTo>
                    <a:pt x="41008" y="45453"/>
                  </a:lnTo>
                  <a:lnTo>
                    <a:pt x="41033" y="43319"/>
                  </a:lnTo>
                  <a:lnTo>
                    <a:pt x="41186" y="42430"/>
                  </a:lnTo>
                  <a:close/>
                </a:path>
                <a:path w="140334" h="62864">
                  <a:moveTo>
                    <a:pt x="42062" y="48526"/>
                  </a:moveTo>
                  <a:lnTo>
                    <a:pt x="41249" y="48133"/>
                  </a:lnTo>
                  <a:lnTo>
                    <a:pt x="40830" y="47612"/>
                  </a:lnTo>
                  <a:lnTo>
                    <a:pt x="40640" y="47256"/>
                  </a:lnTo>
                  <a:lnTo>
                    <a:pt x="39763" y="47256"/>
                  </a:lnTo>
                  <a:lnTo>
                    <a:pt x="39903" y="47612"/>
                  </a:lnTo>
                  <a:lnTo>
                    <a:pt x="40017" y="47917"/>
                  </a:lnTo>
                  <a:lnTo>
                    <a:pt x="40436" y="48526"/>
                  </a:lnTo>
                  <a:lnTo>
                    <a:pt x="42062" y="48526"/>
                  </a:lnTo>
                  <a:close/>
                </a:path>
                <a:path w="140334" h="62864">
                  <a:moveTo>
                    <a:pt x="49568" y="25920"/>
                  </a:moveTo>
                  <a:lnTo>
                    <a:pt x="47040" y="25920"/>
                  </a:lnTo>
                  <a:lnTo>
                    <a:pt x="46964" y="26377"/>
                  </a:lnTo>
                  <a:lnTo>
                    <a:pt x="49377" y="26377"/>
                  </a:lnTo>
                  <a:lnTo>
                    <a:pt x="49466" y="26149"/>
                  </a:lnTo>
                  <a:lnTo>
                    <a:pt x="49568" y="25920"/>
                  </a:lnTo>
                  <a:close/>
                </a:path>
                <a:path w="140334" h="62864">
                  <a:moveTo>
                    <a:pt x="51181" y="26924"/>
                  </a:moveTo>
                  <a:lnTo>
                    <a:pt x="50888" y="26377"/>
                  </a:lnTo>
                  <a:lnTo>
                    <a:pt x="49377" y="26377"/>
                  </a:lnTo>
                  <a:lnTo>
                    <a:pt x="48653" y="28054"/>
                  </a:lnTo>
                  <a:lnTo>
                    <a:pt x="47866" y="28575"/>
                  </a:lnTo>
                  <a:lnTo>
                    <a:pt x="48272" y="28295"/>
                  </a:lnTo>
                  <a:lnTo>
                    <a:pt x="47840" y="28295"/>
                  </a:lnTo>
                  <a:lnTo>
                    <a:pt x="46583" y="26924"/>
                  </a:lnTo>
                  <a:lnTo>
                    <a:pt x="46875" y="25920"/>
                  </a:lnTo>
                  <a:lnTo>
                    <a:pt x="47040" y="25920"/>
                  </a:lnTo>
                  <a:lnTo>
                    <a:pt x="47104" y="25438"/>
                  </a:lnTo>
                  <a:lnTo>
                    <a:pt x="47599" y="24739"/>
                  </a:lnTo>
                  <a:lnTo>
                    <a:pt x="47548" y="23672"/>
                  </a:lnTo>
                  <a:lnTo>
                    <a:pt x="47650" y="23368"/>
                  </a:lnTo>
                  <a:lnTo>
                    <a:pt x="47777" y="22618"/>
                  </a:lnTo>
                  <a:lnTo>
                    <a:pt x="47713" y="22415"/>
                  </a:lnTo>
                  <a:lnTo>
                    <a:pt x="47840" y="21577"/>
                  </a:lnTo>
                  <a:lnTo>
                    <a:pt x="47840" y="23368"/>
                  </a:lnTo>
                  <a:lnTo>
                    <a:pt x="49669" y="25704"/>
                  </a:lnTo>
                  <a:lnTo>
                    <a:pt x="49568" y="25920"/>
                  </a:lnTo>
                  <a:lnTo>
                    <a:pt x="50558" y="25920"/>
                  </a:lnTo>
                  <a:lnTo>
                    <a:pt x="48691" y="23368"/>
                  </a:lnTo>
                  <a:lnTo>
                    <a:pt x="48615" y="23114"/>
                  </a:lnTo>
                  <a:lnTo>
                    <a:pt x="48285" y="21577"/>
                  </a:lnTo>
                  <a:lnTo>
                    <a:pt x="48171" y="21056"/>
                  </a:lnTo>
                  <a:lnTo>
                    <a:pt x="48082" y="20599"/>
                  </a:lnTo>
                  <a:lnTo>
                    <a:pt x="47967" y="20904"/>
                  </a:lnTo>
                  <a:lnTo>
                    <a:pt x="47993" y="20243"/>
                  </a:lnTo>
                  <a:lnTo>
                    <a:pt x="47294" y="20243"/>
                  </a:lnTo>
                  <a:lnTo>
                    <a:pt x="47383" y="21056"/>
                  </a:lnTo>
                  <a:lnTo>
                    <a:pt x="47345" y="20904"/>
                  </a:lnTo>
                  <a:lnTo>
                    <a:pt x="47244" y="20599"/>
                  </a:lnTo>
                  <a:lnTo>
                    <a:pt x="46837" y="19011"/>
                  </a:lnTo>
                  <a:lnTo>
                    <a:pt x="46812" y="23329"/>
                  </a:lnTo>
                  <a:lnTo>
                    <a:pt x="46202" y="23368"/>
                  </a:lnTo>
                  <a:lnTo>
                    <a:pt x="46291" y="25006"/>
                  </a:lnTo>
                  <a:lnTo>
                    <a:pt x="46443" y="24574"/>
                  </a:lnTo>
                  <a:lnTo>
                    <a:pt x="46380" y="25006"/>
                  </a:lnTo>
                  <a:lnTo>
                    <a:pt x="46342" y="25171"/>
                  </a:lnTo>
                  <a:lnTo>
                    <a:pt x="46050" y="25615"/>
                  </a:lnTo>
                  <a:lnTo>
                    <a:pt x="45694" y="25615"/>
                  </a:lnTo>
                  <a:lnTo>
                    <a:pt x="45453" y="25742"/>
                  </a:lnTo>
                  <a:lnTo>
                    <a:pt x="45453" y="26581"/>
                  </a:lnTo>
                  <a:lnTo>
                    <a:pt x="45046" y="26581"/>
                  </a:lnTo>
                  <a:lnTo>
                    <a:pt x="44551" y="27838"/>
                  </a:lnTo>
                  <a:lnTo>
                    <a:pt x="44081" y="26936"/>
                  </a:lnTo>
                  <a:lnTo>
                    <a:pt x="44081" y="31102"/>
                  </a:lnTo>
                  <a:lnTo>
                    <a:pt x="44069" y="31534"/>
                  </a:lnTo>
                  <a:lnTo>
                    <a:pt x="42265" y="31534"/>
                  </a:lnTo>
                  <a:lnTo>
                    <a:pt x="42113" y="31407"/>
                  </a:lnTo>
                  <a:lnTo>
                    <a:pt x="41846" y="31242"/>
                  </a:lnTo>
                  <a:lnTo>
                    <a:pt x="41732" y="31102"/>
                  </a:lnTo>
                  <a:lnTo>
                    <a:pt x="40474" y="29337"/>
                  </a:lnTo>
                  <a:lnTo>
                    <a:pt x="40601" y="28879"/>
                  </a:lnTo>
                  <a:lnTo>
                    <a:pt x="41821" y="27063"/>
                  </a:lnTo>
                  <a:lnTo>
                    <a:pt x="42405" y="25234"/>
                  </a:lnTo>
                  <a:lnTo>
                    <a:pt x="42481" y="25095"/>
                  </a:lnTo>
                  <a:lnTo>
                    <a:pt x="42532" y="25234"/>
                  </a:lnTo>
                  <a:lnTo>
                    <a:pt x="42710" y="25920"/>
                  </a:lnTo>
                  <a:lnTo>
                    <a:pt x="43192" y="26809"/>
                  </a:lnTo>
                  <a:lnTo>
                    <a:pt x="43789" y="28473"/>
                  </a:lnTo>
                  <a:lnTo>
                    <a:pt x="43789" y="30378"/>
                  </a:lnTo>
                  <a:lnTo>
                    <a:pt x="43395" y="31102"/>
                  </a:lnTo>
                  <a:lnTo>
                    <a:pt x="44081" y="31102"/>
                  </a:lnTo>
                  <a:lnTo>
                    <a:pt x="44081" y="26936"/>
                  </a:lnTo>
                  <a:lnTo>
                    <a:pt x="44018" y="26809"/>
                  </a:lnTo>
                  <a:lnTo>
                    <a:pt x="43535" y="25552"/>
                  </a:lnTo>
                  <a:lnTo>
                    <a:pt x="44157" y="26466"/>
                  </a:lnTo>
                  <a:lnTo>
                    <a:pt x="45415" y="26466"/>
                  </a:lnTo>
                  <a:lnTo>
                    <a:pt x="45453" y="25742"/>
                  </a:lnTo>
                  <a:lnTo>
                    <a:pt x="45250" y="25742"/>
                  </a:lnTo>
                  <a:lnTo>
                    <a:pt x="45224" y="25869"/>
                  </a:lnTo>
                  <a:lnTo>
                    <a:pt x="44856" y="26060"/>
                  </a:lnTo>
                  <a:lnTo>
                    <a:pt x="43675" y="24942"/>
                  </a:lnTo>
                  <a:lnTo>
                    <a:pt x="44043" y="24942"/>
                  </a:lnTo>
                  <a:lnTo>
                    <a:pt x="44056" y="24371"/>
                  </a:lnTo>
                  <a:lnTo>
                    <a:pt x="45872" y="22847"/>
                  </a:lnTo>
                  <a:lnTo>
                    <a:pt x="45224" y="20434"/>
                  </a:lnTo>
                  <a:lnTo>
                    <a:pt x="45453" y="20104"/>
                  </a:lnTo>
                  <a:lnTo>
                    <a:pt x="45580" y="20104"/>
                  </a:lnTo>
                  <a:lnTo>
                    <a:pt x="46012" y="19037"/>
                  </a:lnTo>
                  <a:lnTo>
                    <a:pt x="46304" y="20104"/>
                  </a:lnTo>
                  <a:lnTo>
                    <a:pt x="46799" y="22999"/>
                  </a:lnTo>
                  <a:lnTo>
                    <a:pt x="46812" y="23329"/>
                  </a:lnTo>
                  <a:lnTo>
                    <a:pt x="46812" y="18897"/>
                  </a:lnTo>
                  <a:lnTo>
                    <a:pt x="46736" y="18516"/>
                  </a:lnTo>
                  <a:lnTo>
                    <a:pt x="46659" y="18148"/>
                  </a:lnTo>
                  <a:lnTo>
                    <a:pt x="46520" y="18148"/>
                  </a:lnTo>
                  <a:lnTo>
                    <a:pt x="46583" y="17640"/>
                  </a:lnTo>
                  <a:lnTo>
                    <a:pt x="45897" y="17640"/>
                  </a:lnTo>
                  <a:lnTo>
                    <a:pt x="45669" y="17970"/>
                  </a:lnTo>
                  <a:lnTo>
                    <a:pt x="45834" y="17970"/>
                  </a:lnTo>
                  <a:lnTo>
                    <a:pt x="45847" y="18148"/>
                  </a:lnTo>
                  <a:lnTo>
                    <a:pt x="45580" y="18148"/>
                  </a:lnTo>
                  <a:lnTo>
                    <a:pt x="45161" y="19011"/>
                  </a:lnTo>
                  <a:lnTo>
                    <a:pt x="45008" y="19278"/>
                  </a:lnTo>
                  <a:lnTo>
                    <a:pt x="45008" y="22110"/>
                  </a:lnTo>
                  <a:lnTo>
                    <a:pt x="44107" y="23075"/>
                  </a:lnTo>
                  <a:lnTo>
                    <a:pt x="44869" y="21755"/>
                  </a:lnTo>
                  <a:lnTo>
                    <a:pt x="45008" y="22110"/>
                  </a:lnTo>
                  <a:lnTo>
                    <a:pt x="45008" y="19278"/>
                  </a:lnTo>
                  <a:lnTo>
                    <a:pt x="44691" y="18757"/>
                  </a:lnTo>
                  <a:lnTo>
                    <a:pt x="44691" y="21272"/>
                  </a:lnTo>
                  <a:lnTo>
                    <a:pt x="44272" y="21272"/>
                  </a:lnTo>
                  <a:lnTo>
                    <a:pt x="44145" y="21272"/>
                  </a:lnTo>
                  <a:lnTo>
                    <a:pt x="44094" y="22009"/>
                  </a:lnTo>
                  <a:lnTo>
                    <a:pt x="42481" y="23964"/>
                  </a:lnTo>
                  <a:lnTo>
                    <a:pt x="42748" y="24371"/>
                  </a:lnTo>
                  <a:lnTo>
                    <a:pt x="42316" y="24307"/>
                  </a:lnTo>
                  <a:lnTo>
                    <a:pt x="42316" y="25082"/>
                  </a:lnTo>
                  <a:lnTo>
                    <a:pt x="41592" y="25082"/>
                  </a:lnTo>
                  <a:lnTo>
                    <a:pt x="41376" y="25654"/>
                  </a:lnTo>
                  <a:lnTo>
                    <a:pt x="41071" y="24523"/>
                  </a:lnTo>
                  <a:lnTo>
                    <a:pt x="42316" y="25082"/>
                  </a:lnTo>
                  <a:lnTo>
                    <a:pt x="42316" y="24307"/>
                  </a:lnTo>
                  <a:lnTo>
                    <a:pt x="41503" y="24015"/>
                  </a:lnTo>
                  <a:lnTo>
                    <a:pt x="41186" y="23063"/>
                  </a:lnTo>
                  <a:lnTo>
                    <a:pt x="41300" y="22110"/>
                  </a:lnTo>
                  <a:lnTo>
                    <a:pt x="41579" y="20434"/>
                  </a:lnTo>
                  <a:lnTo>
                    <a:pt x="42024" y="18719"/>
                  </a:lnTo>
                  <a:lnTo>
                    <a:pt x="43027" y="17119"/>
                  </a:lnTo>
                  <a:lnTo>
                    <a:pt x="43942" y="19240"/>
                  </a:lnTo>
                  <a:lnTo>
                    <a:pt x="44259" y="20104"/>
                  </a:lnTo>
                  <a:lnTo>
                    <a:pt x="44170" y="20739"/>
                  </a:lnTo>
                  <a:lnTo>
                    <a:pt x="44373" y="20421"/>
                  </a:lnTo>
                  <a:lnTo>
                    <a:pt x="44246" y="20739"/>
                  </a:lnTo>
                  <a:lnTo>
                    <a:pt x="44488" y="20739"/>
                  </a:lnTo>
                  <a:lnTo>
                    <a:pt x="44691" y="21272"/>
                  </a:lnTo>
                  <a:lnTo>
                    <a:pt x="44691" y="18757"/>
                  </a:lnTo>
                  <a:lnTo>
                    <a:pt x="43776" y="16802"/>
                  </a:lnTo>
                  <a:lnTo>
                    <a:pt x="43040" y="16802"/>
                  </a:lnTo>
                  <a:lnTo>
                    <a:pt x="42227" y="16802"/>
                  </a:lnTo>
                  <a:lnTo>
                    <a:pt x="41084" y="19240"/>
                  </a:lnTo>
                  <a:lnTo>
                    <a:pt x="40690" y="20002"/>
                  </a:lnTo>
                  <a:lnTo>
                    <a:pt x="40690" y="25831"/>
                  </a:lnTo>
                  <a:lnTo>
                    <a:pt x="39865" y="28498"/>
                  </a:lnTo>
                  <a:lnTo>
                    <a:pt x="39801" y="28689"/>
                  </a:lnTo>
                  <a:lnTo>
                    <a:pt x="39801" y="29768"/>
                  </a:lnTo>
                  <a:lnTo>
                    <a:pt x="38989" y="29768"/>
                  </a:lnTo>
                  <a:lnTo>
                    <a:pt x="38976" y="29629"/>
                  </a:lnTo>
                  <a:lnTo>
                    <a:pt x="39763" y="29718"/>
                  </a:lnTo>
                  <a:lnTo>
                    <a:pt x="39801" y="28689"/>
                  </a:lnTo>
                  <a:lnTo>
                    <a:pt x="39738" y="28867"/>
                  </a:lnTo>
                  <a:lnTo>
                    <a:pt x="38836" y="28867"/>
                  </a:lnTo>
                  <a:lnTo>
                    <a:pt x="38836" y="36207"/>
                  </a:lnTo>
                  <a:lnTo>
                    <a:pt x="38773" y="36423"/>
                  </a:lnTo>
                  <a:lnTo>
                    <a:pt x="38658" y="36791"/>
                  </a:lnTo>
                  <a:lnTo>
                    <a:pt x="37896" y="38569"/>
                  </a:lnTo>
                  <a:lnTo>
                    <a:pt x="37134" y="40817"/>
                  </a:lnTo>
                  <a:lnTo>
                    <a:pt x="37020" y="40424"/>
                  </a:lnTo>
                  <a:lnTo>
                    <a:pt x="36842" y="40424"/>
                  </a:lnTo>
                  <a:lnTo>
                    <a:pt x="36817" y="39814"/>
                  </a:lnTo>
                  <a:lnTo>
                    <a:pt x="36791" y="38785"/>
                  </a:lnTo>
                  <a:lnTo>
                    <a:pt x="36499" y="38785"/>
                  </a:lnTo>
                  <a:lnTo>
                    <a:pt x="36385" y="38430"/>
                  </a:lnTo>
                  <a:lnTo>
                    <a:pt x="35648" y="38430"/>
                  </a:lnTo>
                  <a:lnTo>
                    <a:pt x="35674" y="38785"/>
                  </a:lnTo>
                  <a:lnTo>
                    <a:pt x="35877" y="39712"/>
                  </a:lnTo>
                  <a:lnTo>
                    <a:pt x="35725" y="39370"/>
                  </a:lnTo>
                  <a:lnTo>
                    <a:pt x="35725" y="40297"/>
                  </a:lnTo>
                  <a:lnTo>
                    <a:pt x="35394" y="40919"/>
                  </a:lnTo>
                  <a:lnTo>
                    <a:pt x="35394" y="45656"/>
                  </a:lnTo>
                  <a:lnTo>
                    <a:pt x="34963" y="45656"/>
                  </a:lnTo>
                  <a:lnTo>
                    <a:pt x="34963" y="46037"/>
                  </a:lnTo>
                  <a:lnTo>
                    <a:pt x="33807" y="44551"/>
                  </a:lnTo>
                  <a:lnTo>
                    <a:pt x="33515" y="43929"/>
                  </a:lnTo>
                  <a:lnTo>
                    <a:pt x="32854" y="42252"/>
                  </a:lnTo>
                  <a:lnTo>
                    <a:pt x="32854" y="44551"/>
                  </a:lnTo>
                  <a:lnTo>
                    <a:pt x="31534" y="44551"/>
                  </a:lnTo>
                  <a:lnTo>
                    <a:pt x="31508" y="43929"/>
                  </a:lnTo>
                  <a:lnTo>
                    <a:pt x="32029" y="43167"/>
                  </a:lnTo>
                  <a:lnTo>
                    <a:pt x="32131" y="42697"/>
                  </a:lnTo>
                  <a:lnTo>
                    <a:pt x="31940" y="42100"/>
                  </a:lnTo>
                  <a:lnTo>
                    <a:pt x="32156" y="42697"/>
                  </a:lnTo>
                  <a:lnTo>
                    <a:pt x="32854" y="44551"/>
                  </a:lnTo>
                  <a:lnTo>
                    <a:pt x="32854" y="42252"/>
                  </a:lnTo>
                  <a:lnTo>
                    <a:pt x="32651" y="41732"/>
                  </a:lnTo>
                  <a:lnTo>
                    <a:pt x="32245" y="42100"/>
                  </a:lnTo>
                  <a:lnTo>
                    <a:pt x="32550" y="41732"/>
                  </a:lnTo>
                  <a:lnTo>
                    <a:pt x="31838" y="41732"/>
                  </a:lnTo>
                  <a:lnTo>
                    <a:pt x="31584" y="41732"/>
                  </a:lnTo>
                  <a:lnTo>
                    <a:pt x="31254" y="42697"/>
                  </a:lnTo>
                  <a:lnTo>
                    <a:pt x="30759" y="43929"/>
                  </a:lnTo>
                  <a:lnTo>
                    <a:pt x="30759" y="45453"/>
                  </a:lnTo>
                  <a:lnTo>
                    <a:pt x="31076" y="45453"/>
                  </a:lnTo>
                  <a:lnTo>
                    <a:pt x="31013" y="47701"/>
                  </a:lnTo>
                  <a:lnTo>
                    <a:pt x="30657" y="47701"/>
                  </a:lnTo>
                  <a:lnTo>
                    <a:pt x="30937" y="47142"/>
                  </a:lnTo>
                  <a:lnTo>
                    <a:pt x="30518" y="47142"/>
                  </a:lnTo>
                  <a:lnTo>
                    <a:pt x="30759" y="46113"/>
                  </a:lnTo>
                  <a:lnTo>
                    <a:pt x="30759" y="45872"/>
                  </a:lnTo>
                  <a:lnTo>
                    <a:pt x="29946" y="45872"/>
                  </a:lnTo>
                  <a:lnTo>
                    <a:pt x="29946" y="46113"/>
                  </a:lnTo>
                  <a:lnTo>
                    <a:pt x="29768" y="46926"/>
                  </a:lnTo>
                  <a:lnTo>
                    <a:pt x="29730" y="47117"/>
                  </a:lnTo>
                  <a:lnTo>
                    <a:pt x="29641" y="47523"/>
                  </a:lnTo>
                  <a:lnTo>
                    <a:pt x="29616" y="48247"/>
                  </a:lnTo>
                  <a:lnTo>
                    <a:pt x="29400" y="48780"/>
                  </a:lnTo>
                  <a:lnTo>
                    <a:pt x="28879" y="50698"/>
                  </a:lnTo>
                  <a:lnTo>
                    <a:pt x="29057" y="51790"/>
                  </a:lnTo>
                  <a:lnTo>
                    <a:pt x="28663" y="52603"/>
                  </a:lnTo>
                  <a:lnTo>
                    <a:pt x="28663" y="53238"/>
                  </a:lnTo>
                  <a:lnTo>
                    <a:pt x="28638" y="53390"/>
                  </a:lnTo>
                  <a:lnTo>
                    <a:pt x="28498" y="53441"/>
                  </a:lnTo>
                  <a:lnTo>
                    <a:pt x="28498" y="54432"/>
                  </a:lnTo>
                  <a:lnTo>
                    <a:pt x="28498" y="55664"/>
                  </a:lnTo>
                  <a:lnTo>
                    <a:pt x="27546" y="58039"/>
                  </a:lnTo>
                  <a:lnTo>
                    <a:pt x="27495" y="58178"/>
                  </a:lnTo>
                  <a:lnTo>
                    <a:pt x="26225" y="59956"/>
                  </a:lnTo>
                  <a:lnTo>
                    <a:pt x="24777" y="59207"/>
                  </a:lnTo>
                  <a:lnTo>
                    <a:pt x="24599" y="59067"/>
                  </a:lnTo>
                  <a:lnTo>
                    <a:pt x="24206" y="58750"/>
                  </a:lnTo>
                  <a:lnTo>
                    <a:pt x="24206" y="59067"/>
                  </a:lnTo>
                  <a:lnTo>
                    <a:pt x="24155" y="58940"/>
                  </a:lnTo>
                  <a:lnTo>
                    <a:pt x="24206" y="59067"/>
                  </a:lnTo>
                  <a:lnTo>
                    <a:pt x="24206" y="58750"/>
                  </a:lnTo>
                  <a:lnTo>
                    <a:pt x="24015" y="58585"/>
                  </a:lnTo>
                  <a:lnTo>
                    <a:pt x="24231" y="58762"/>
                  </a:lnTo>
                  <a:lnTo>
                    <a:pt x="24193" y="58585"/>
                  </a:lnTo>
                  <a:lnTo>
                    <a:pt x="25615" y="56629"/>
                  </a:lnTo>
                  <a:lnTo>
                    <a:pt x="27609" y="55219"/>
                  </a:lnTo>
                  <a:lnTo>
                    <a:pt x="27851" y="54610"/>
                  </a:lnTo>
                  <a:lnTo>
                    <a:pt x="28498" y="54432"/>
                  </a:lnTo>
                  <a:lnTo>
                    <a:pt x="28498" y="53441"/>
                  </a:lnTo>
                  <a:lnTo>
                    <a:pt x="28308" y="53505"/>
                  </a:lnTo>
                  <a:lnTo>
                    <a:pt x="28409" y="53238"/>
                  </a:lnTo>
                  <a:lnTo>
                    <a:pt x="28663" y="53238"/>
                  </a:lnTo>
                  <a:lnTo>
                    <a:pt x="28663" y="52603"/>
                  </a:lnTo>
                  <a:lnTo>
                    <a:pt x="28473" y="52984"/>
                  </a:lnTo>
                  <a:lnTo>
                    <a:pt x="27635" y="52984"/>
                  </a:lnTo>
                  <a:lnTo>
                    <a:pt x="27254" y="53886"/>
                  </a:lnTo>
                  <a:lnTo>
                    <a:pt x="27063" y="53949"/>
                  </a:lnTo>
                  <a:lnTo>
                    <a:pt x="25654" y="53949"/>
                  </a:lnTo>
                  <a:lnTo>
                    <a:pt x="24955" y="53238"/>
                  </a:lnTo>
                  <a:lnTo>
                    <a:pt x="24231" y="51028"/>
                  </a:lnTo>
                  <a:lnTo>
                    <a:pt x="24117" y="50673"/>
                  </a:lnTo>
                  <a:lnTo>
                    <a:pt x="27139" y="49072"/>
                  </a:lnTo>
                  <a:lnTo>
                    <a:pt x="28587" y="47536"/>
                  </a:lnTo>
                  <a:lnTo>
                    <a:pt x="28765" y="47523"/>
                  </a:lnTo>
                  <a:lnTo>
                    <a:pt x="28765" y="47396"/>
                  </a:lnTo>
                  <a:lnTo>
                    <a:pt x="29679" y="45415"/>
                  </a:lnTo>
                  <a:lnTo>
                    <a:pt x="28384" y="46926"/>
                  </a:lnTo>
                  <a:lnTo>
                    <a:pt x="28092" y="46926"/>
                  </a:lnTo>
                  <a:lnTo>
                    <a:pt x="26987" y="47980"/>
                  </a:lnTo>
                  <a:lnTo>
                    <a:pt x="24117" y="47980"/>
                  </a:lnTo>
                  <a:lnTo>
                    <a:pt x="24041" y="47840"/>
                  </a:lnTo>
                  <a:lnTo>
                    <a:pt x="23977" y="47383"/>
                  </a:lnTo>
                  <a:lnTo>
                    <a:pt x="24358" y="45415"/>
                  </a:lnTo>
                  <a:lnTo>
                    <a:pt x="24422" y="45072"/>
                  </a:lnTo>
                  <a:lnTo>
                    <a:pt x="24853" y="45072"/>
                  </a:lnTo>
                  <a:lnTo>
                    <a:pt x="27152" y="44284"/>
                  </a:lnTo>
                  <a:lnTo>
                    <a:pt x="28790" y="42697"/>
                  </a:lnTo>
                  <a:lnTo>
                    <a:pt x="29260" y="42697"/>
                  </a:lnTo>
                  <a:lnTo>
                    <a:pt x="29895" y="44284"/>
                  </a:lnTo>
                  <a:lnTo>
                    <a:pt x="30022" y="44602"/>
                  </a:lnTo>
                  <a:lnTo>
                    <a:pt x="29908" y="42329"/>
                  </a:lnTo>
                  <a:lnTo>
                    <a:pt x="29870" y="42151"/>
                  </a:lnTo>
                  <a:lnTo>
                    <a:pt x="29756" y="41694"/>
                  </a:lnTo>
                  <a:lnTo>
                    <a:pt x="29514" y="41694"/>
                  </a:lnTo>
                  <a:lnTo>
                    <a:pt x="30238" y="41097"/>
                  </a:lnTo>
                  <a:lnTo>
                    <a:pt x="30594" y="41097"/>
                  </a:lnTo>
                  <a:lnTo>
                    <a:pt x="30492" y="40894"/>
                  </a:lnTo>
                  <a:lnTo>
                    <a:pt x="30302" y="39649"/>
                  </a:lnTo>
                  <a:lnTo>
                    <a:pt x="30187" y="38950"/>
                  </a:lnTo>
                  <a:lnTo>
                    <a:pt x="30162" y="38214"/>
                  </a:lnTo>
                  <a:lnTo>
                    <a:pt x="32169" y="36931"/>
                  </a:lnTo>
                  <a:lnTo>
                    <a:pt x="32473" y="36576"/>
                  </a:lnTo>
                  <a:lnTo>
                    <a:pt x="32575" y="35598"/>
                  </a:lnTo>
                  <a:lnTo>
                    <a:pt x="32562" y="36576"/>
                  </a:lnTo>
                  <a:lnTo>
                    <a:pt x="33083" y="35826"/>
                  </a:lnTo>
                  <a:lnTo>
                    <a:pt x="32575" y="36576"/>
                  </a:lnTo>
                  <a:lnTo>
                    <a:pt x="33312" y="38252"/>
                  </a:lnTo>
                  <a:lnTo>
                    <a:pt x="32791" y="39966"/>
                  </a:lnTo>
                  <a:lnTo>
                    <a:pt x="32499" y="40678"/>
                  </a:lnTo>
                  <a:lnTo>
                    <a:pt x="31902" y="41097"/>
                  </a:lnTo>
                  <a:lnTo>
                    <a:pt x="32321" y="41097"/>
                  </a:lnTo>
                  <a:lnTo>
                    <a:pt x="33108" y="41097"/>
                  </a:lnTo>
                  <a:lnTo>
                    <a:pt x="32981" y="42392"/>
                  </a:lnTo>
                  <a:lnTo>
                    <a:pt x="33121" y="42773"/>
                  </a:lnTo>
                  <a:lnTo>
                    <a:pt x="34937" y="42926"/>
                  </a:lnTo>
                  <a:lnTo>
                    <a:pt x="35128" y="42875"/>
                  </a:lnTo>
                  <a:lnTo>
                    <a:pt x="35077" y="43129"/>
                  </a:lnTo>
                  <a:lnTo>
                    <a:pt x="34988" y="43510"/>
                  </a:lnTo>
                  <a:lnTo>
                    <a:pt x="34874" y="44069"/>
                  </a:lnTo>
                  <a:lnTo>
                    <a:pt x="34823" y="44310"/>
                  </a:lnTo>
                  <a:lnTo>
                    <a:pt x="34963" y="45008"/>
                  </a:lnTo>
                  <a:lnTo>
                    <a:pt x="35039" y="45466"/>
                  </a:lnTo>
                  <a:lnTo>
                    <a:pt x="35179" y="45466"/>
                  </a:lnTo>
                  <a:lnTo>
                    <a:pt x="35394" y="45656"/>
                  </a:lnTo>
                  <a:lnTo>
                    <a:pt x="35394" y="40919"/>
                  </a:lnTo>
                  <a:lnTo>
                    <a:pt x="34594" y="42392"/>
                  </a:lnTo>
                  <a:lnTo>
                    <a:pt x="33718" y="42392"/>
                  </a:lnTo>
                  <a:lnTo>
                    <a:pt x="34112" y="40297"/>
                  </a:lnTo>
                  <a:lnTo>
                    <a:pt x="34188" y="39916"/>
                  </a:lnTo>
                  <a:lnTo>
                    <a:pt x="34582" y="38836"/>
                  </a:lnTo>
                  <a:lnTo>
                    <a:pt x="34696" y="38531"/>
                  </a:lnTo>
                  <a:lnTo>
                    <a:pt x="35013" y="37680"/>
                  </a:lnTo>
                  <a:lnTo>
                    <a:pt x="34696" y="38531"/>
                  </a:lnTo>
                  <a:lnTo>
                    <a:pt x="35725" y="40297"/>
                  </a:lnTo>
                  <a:lnTo>
                    <a:pt x="35725" y="39370"/>
                  </a:lnTo>
                  <a:lnTo>
                    <a:pt x="35496" y="38836"/>
                  </a:lnTo>
                  <a:lnTo>
                    <a:pt x="35598" y="37680"/>
                  </a:lnTo>
                  <a:lnTo>
                    <a:pt x="35648" y="36944"/>
                  </a:lnTo>
                  <a:lnTo>
                    <a:pt x="36144" y="38239"/>
                  </a:lnTo>
                  <a:lnTo>
                    <a:pt x="37109" y="38239"/>
                  </a:lnTo>
                  <a:lnTo>
                    <a:pt x="36842" y="37731"/>
                  </a:lnTo>
                  <a:lnTo>
                    <a:pt x="36309" y="36334"/>
                  </a:lnTo>
                  <a:lnTo>
                    <a:pt x="36207" y="36055"/>
                  </a:lnTo>
                  <a:lnTo>
                    <a:pt x="35941" y="34836"/>
                  </a:lnTo>
                  <a:lnTo>
                    <a:pt x="37274" y="34048"/>
                  </a:lnTo>
                  <a:lnTo>
                    <a:pt x="37185" y="32829"/>
                  </a:lnTo>
                  <a:lnTo>
                    <a:pt x="37084" y="31394"/>
                  </a:lnTo>
                  <a:lnTo>
                    <a:pt x="37071" y="31254"/>
                  </a:lnTo>
                  <a:lnTo>
                    <a:pt x="37592" y="30645"/>
                  </a:lnTo>
                  <a:lnTo>
                    <a:pt x="38214" y="30187"/>
                  </a:lnTo>
                  <a:lnTo>
                    <a:pt x="38290" y="32435"/>
                  </a:lnTo>
                  <a:lnTo>
                    <a:pt x="38823" y="33794"/>
                  </a:lnTo>
                  <a:lnTo>
                    <a:pt x="38836" y="36207"/>
                  </a:lnTo>
                  <a:lnTo>
                    <a:pt x="38836" y="28867"/>
                  </a:lnTo>
                  <a:lnTo>
                    <a:pt x="37922" y="28867"/>
                  </a:lnTo>
                  <a:lnTo>
                    <a:pt x="37820" y="26670"/>
                  </a:lnTo>
                  <a:lnTo>
                    <a:pt x="38430" y="24904"/>
                  </a:lnTo>
                  <a:lnTo>
                    <a:pt x="38849" y="23482"/>
                  </a:lnTo>
                  <a:lnTo>
                    <a:pt x="38912" y="22961"/>
                  </a:lnTo>
                  <a:lnTo>
                    <a:pt x="39281" y="22720"/>
                  </a:lnTo>
                  <a:lnTo>
                    <a:pt x="38874" y="23520"/>
                  </a:lnTo>
                  <a:lnTo>
                    <a:pt x="40144" y="24104"/>
                  </a:lnTo>
                  <a:lnTo>
                    <a:pt x="40614" y="25577"/>
                  </a:lnTo>
                  <a:lnTo>
                    <a:pt x="40690" y="25831"/>
                  </a:lnTo>
                  <a:lnTo>
                    <a:pt x="40690" y="20002"/>
                  </a:lnTo>
                  <a:lnTo>
                    <a:pt x="39852" y="21615"/>
                  </a:lnTo>
                  <a:lnTo>
                    <a:pt x="40360" y="20281"/>
                  </a:lnTo>
                  <a:lnTo>
                    <a:pt x="40640" y="19265"/>
                  </a:lnTo>
                  <a:lnTo>
                    <a:pt x="40728" y="18872"/>
                  </a:lnTo>
                  <a:lnTo>
                    <a:pt x="40830" y="18516"/>
                  </a:lnTo>
                  <a:lnTo>
                    <a:pt x="40957" y="18046"/>
                  </a:lnTo>
                  <a:lnTo>
                    <a:pt x="40144" y="18046"/>
                  </a:lnTo>
                  <a:lnTo>
                    <a:pt x="40157" y="17868"/>
                  </a:lnTo>
                  <a:lnTo>
                    <a:pt x="41046" y="17868"/>
                  </a:lnTo>
                  <a:lnTo>
                    <a:pt x="40894" y="17627"/>
                  </a:lnTo>
                  <a:lnTo>
                    <a:pt x="40246" y="17627"/>
                  </a:lnTo>
                  <a:lnTo>
                    <a:pt x="40398" y="16725"/>
                  </a:lnTo>
                  <a:lnTo>
                    <a:pt x="40500" y="16129"/>
                  </a:lnTo>
                  <a:lnTo>
                    <a:pt x="40614" y="15443"/>
                  </a:lnTo>
                  <a:lnTo>
                    <a:pt x="40690" y="14135"/>
                  </a:lnTo>
                  <a:lnTo>
                    <a:pt x="40068" y="14135"/>
                  </a:lnTo>
                  <a:lnTo>
                    <a:pt x="39979" y="14325"/>
                  </a:lnTo>
                  <a:lnTo>
                    <a:pt x="39751" y="15303"/>
                  </a:lnTo>
                  <a:lnTo>
                    <a:pt x="39725" y="15443"/>
                  </a:lnTo>
                  <a:lnTo>
                    <a:pt x="39611" y="15925"/>
                  </a:lnTo>
                  <a:lnTo>
                    <a:pt x="39611" y="19875"/>
                  </a:lnTo>
                  <a:lnTo>
                    <a:pt x="39065" y="21501"/>
                  </a:lnTo>
                  <a:lnTo>
                    <a:pt x="38976" y="21780"/>
                  </a:lnTo>
                  <a:lnTo>
                    <a:pt x="37426" y="23050"/>
                  </a:lnTo>
                  <a:lnTo>
                    <a:pt x="38087" y="23050"/>
                  </a:lnTo>
                  <a:lnTo>
                    <a:pt x="37909" y="23406"/>
                  </a:lnTo>
                  <a:lnTo>
                    <a:pt x="36233" y="23406"/>
                  </a:lnTo>
                  <a:lnTo>
                    <a:pt x="35407" y="23050"/>
                  </a:lnTo>
                  <a:lnTo>
                    <a:pt x="35255" y="23050"/>
                  </a:lnTo>
                  <a:lnTo>
                    <a:pt x="34556" y="22402"/>
                  </a:lnTo>
                  <a:lnTo>
                    <a:pt x="34683" y="21780"/>
                  </a:lnTo>
                  <a:lnTo>
                    <a:pt x="34747" y="21501"/>
                  </a:lnTo>
                  <a:lnTo>
                    <a:pt x="35306" y="20789"/>
                  </a:lnTo>
                  <a:lnTo>
                    <a:pt x="37439" y="20002"/>
                  </a:lnTo>
                  <a:lnTo>
                    <a:pt x="38760" y="19875"/>
                  </a:lnTo>
                  <a:lnTo>
                    <a:pt x="39611" y="19875"/>
                  </a:lnTo>
                  <a:lnTo>
                    <a:pt x="39611" y="15925"/>
                  </a:lnTo>
                  <a:lnTo>
                    <a:pt x="39535" y="17627"/>
                  </a:lnTo>
                  <a:lnTo>
                    <a:pt x="39306" y="17868"/>
                  </a:lnTo>
                  <a:lnTo>
                    <a:pt x="39522" y="17868"/>
                  </a:lnTo>
                  <a:lnTo>
                    <a:pt x="39522" y="18046"/>
                  </a:lnTo>
                  <a:lnTo>
                    <a:pt x="39497" y="18783"/>
                  </a:lnTo>
                  <a:lnTo>
                    <a:pt x="39497" y="18046"/>
                  </a:lnTo>
                  <a:lnTo>
                    <a:pt x="39179" y="18046"/>
                  </a:lnTo>
                  <a:lnTo>
                    <a:pt x="39001" y="18224"/>
                  </a:lnTo>
                  <a:lnTo>
                    <a:pt x="38430" y="18516"/>
                  </a:lnTo>
                  <a:lnTo>
                    <a:pt x="37833" y="18872"/>
                  </a:lnTo>
                  <a:lnTo>
                    <a:pt x="37211" y="19227"/>
                  </a:lnTo>
                  <a:lnTo>
                    <a:pt x="36347" y="19405"/>
                  </a:lnTo>
                  <a:lnTo>
                    <a:pt x="34467" y="18796"/>
                  </a:lnTo>
                  <a:lnTo>
                    <a:pt x="34124" y="18605"/>
                  </a:lnTo>
                  <a:lnTo>
                    <a:pt x="34150" y="18326"/>
                  </a:lnTo>
                  <a:lnTo>
                    <a:pt x="34010" y="18529"/>
                  </a:lnTo>
                  <a:lnTo>
                    <a:pt x="33693" y="18326"/>
                  </a:lnTo>
                  <a:lnTo>
                    <a:pt x="34010" y="18326"/>
                  </a:lnTo>
                  <a:lnTo>
                    <a:pt x="34150" y="18326"/>
                  </a:lnTo>
                  <a:lnTo>
                    <a:pt x="34290" y="18148"/>
                  </a:lnTo>
                  <a:lnTo>
                    <a:pt x="35217" y="16471"/>
                  </a:lnTo>
                  <a:lnTo>
                    <a:pt x="37426" y="16129"/>
                  </a:lnTo>
                  <a:lnTo>
                    <a:pt x="39116" y="15303"/>
                  </a:lnTo>
                  <a:lnTo>
                    <a:pt x="39331" y="15303"/>
                  </a:lnTo>
                  <a:lnTo>
                    <a:pt x="39281" y="14617"/>
                  </a:lnTo>
                  <a:lnTo>
                    <a:pt x="38684" y="14617"/>
                  </a:lnTo>
                  <a:lnTo>
                    <a:pt x="36944" y="15443"/>
                  </a:lnTo>
                  <a:lnTo>
                    <a:pt x="34429" y="15925"/>
                  </a:lnTo>
                  <a:lnTo>
                    <a:pt x="33401" y="17995"/>
                  </a:lnTo>
                  <a:lnTo>
                    <a:pt x="33426" y="19100"/>
                  </a:lnTo>
                  <a:lnTo>
                    <a:pt x="33959" y="19405"/>
                  </a:lnTo>
                  <a:lnTo>
                    <a:pt x="34925" y="19875"/>
                  </a:lnTo>
                  <a:lnTo>
                    <a:pt x="35267" y="19964"/>
                  </a:lnTo>
                  <a:lnTo>
                    <a:pt x="33553" y="20281"/>
                  </a:lnTo>
                  <a:lnTo>
                    <a:pt x="33629" y="20789"/>
                  </a:lnTo>
                  <a:lnTo>
                    <a:pt x="33731" y="21501"/>
                  </a:lnTo>
                  <a:lnTo>
                    <a:pt x="33769" y="21780"/>
                  </a:lnTo>
                  <a:lnTo>
                    <a:pt x="33858" y="22402"/>
                  </a:lnTo>
                  <a:lnTo>
                    <a:pt x="33909" y="22758"/>
                  </a:lnTo>
                  <a:lnTo>
                    <a:pt x="34607" y="23647"/>
                  </a:lnTo>
                  <a:lnTo>
                    <a:pt x="35737" y="24130"/>
                  </a:lnTo>
                  <a:lnTo>
                    <a:pt x="37274" y="24130"/>
                  </a:lnTo>
                  <a:lnTo>
                    <a:pt x="37528" y="23888"/>
                  </a:lnTo>
                  <a:lnTo>
                    <a:pt x="37744" y="23736"/>
                  </a:lnTo>
                  <a:lnTo>
                    <a:pt x="37579" y="24091"/>
                  </a:lnTo>
                  <a:lnTo>
                    <a:pt x="37515" y="25831"/>
                  </a:lnTo>
                  <a:lnTo>
                    <a:pt x="37249" y="26670"/>
                  </a:lnTo>
                  <a:lnTo>
                    <a:pt x="37287" y="29400"/>
                  </a:lnTo>
                  <a:lnTo>
                    <a:pt x="38176" y="29514"/>
                  </a:lnTo>
                  <a:lnTo>
                    <a:pt x="37655" y="29514"/>
                  </a:lnTo>
                  <a:lnTo>
                    <a:pt x="37020" y="30010"/>
                  </a:lnTo>
                  <a:lnTo>
                    <a:pt x="36969" y="28879"/>
                  </a:lnTo>
                  <a:lnTo>
                    <a:pt x="36512" y="28879"/>
                  </a:lnTo>
                  <a:lnTo>
                    <a:pt x="36512" y="32435"/>
                  </a:lnTo>
                  <a:lnTo>
                    <a:pt x="36080" y="32435"/>
                  </a:lnTo>
                  <a:lnTo>
                    <a:pt x="36436" y="32004"/>
                  </a:lnTo>
                  <a:lnTo>
                    <a:pt x="36512" y="32435"/>
                  </a:lnTo>
                  <a:lnTo>
                    <a:pt x="36512" y="28879"/>
                  </a:lnTo>
                  <a:lnTo>
                    <a:pt x="36144" y="28879"/>
                  </a:lnTo>
                  <a:lnTo>
                    <a:pt x="36207" y="30505"/>
                  </a:lnTo>
                  <a:lnTo>
                    <a:pt x="36271" y="30988"/>
                  </a:lnTo>
                  <a:lnTo>
                    <a:pt x="35801" y="31026"/>
                  </a:lnTo>
                  <a:lnTo>
                    <a:pt x="35572" y="32435"/>
                  </a:lnTo>
                  <a:lnTo>
                    <a:pt x="35902" y="32435"/>
                  </a:lnTo>
                  <a:lnTo>
                    <a:pt x="35585" y="32854"/>
                  </a:lnTo>
                  <a:lnTo>
                    <a:pt x="35585" y="36791"/>
                  </a:lnTo>
                  <a:lnTo>
                    <a:pt x="35242" y="36791"/>
                  </a:lnTo>
                  <a:lnTo>
                    <a:pt x="35382" y="36207"/>
                  </a:lnTo>
                  <a:lnTo>
                    <a:pt x="35420" y="36334"/>
                  </a:lnTo>
                  <a:lnTo>
                    <a:pt x="35585" y="36791"/>
                  </a:lnTo>
                  <a:lnTo>
                    <a:pt x="35585" y="32854"/>
                  </a:lnTo>
                  <a:lnTo>
                    <a:pt x="35204" y="33337"/>
                  </a:lnTo>
                  <a:lnTo>
                    <a:pt x="35204" y="35471"/>
                  </a:lnTo>
                  <a:lnTo>
                    <a:pt x="34861" y="35471"/>
                  </a:lnTo>
                  <a:lnTo>
                    <a:pt x="35166" y="35293"/>
                  </a:lnTo>
                  <a:lnTo>
                    <a:pt x="35204" y="35471"/>
                  </a:lnTo>
                  <a:lnTo>
                    <a:pt x="35204" y="33337"/>
                  </a:lnTo>
                  <a:lnTo>
                    <a:pt x="34848" y="33794"/>
                  </a:lnTo>
                  <a:lnTo>
                    <a:pt x="34963" y="34340"/>
                  </a:lnTo>
                  <a:lnTo>
                    <a:pt x="34759" y="34544"/>
                  </a:lnTo>
                  <a:lnTo>
                    <a:pt x="34709" y="35572"/>
                  </a:lnTo>
                  <a:lnTo>
                    <a:pt x="34188" y="37680"/>
                  </a:lnTo>
                  <a:lnTo>
                    <a:pt x="33947" y="38239"/>
                  </a:lnTo>
                  <a:lnTo>
                    <a:pt x="33489" y="36931"/>
                  </a:lnTo>
                  <a:lnTo>
                    <a:pt x="33489" y="35966"/>
                  </a:lnTo>
                  <a:lnTo>
                    <a:pt x="34124" y="35966"/>
                  </a:lnTo>
                  <a:lnTo>
                    <a:pt x="34505" y="35687"/>
                  </a:lnTo>
                  <a:lnTo>
                    <a:pt x="34709" y="35572"/>
                  </a:lnTo>
                  <a:lnTo>
                    <a:pt x="34709" y="34582"/>
                  </a:lnTo>
                  <a:lnTo>
                    <a:pt x="33756" y="35255"/>
                  </a:lnTo>
                  <a:lnTo>
                    <a:pt x="33489" y="35115"/>
                  </a:lnTo>
                  <a:lnTo>
                    <a:pt x="33489" y="34836"/>
                  </a:lnTo>
                  <a:lnTo>
                    <a:pt x="33147" y="34836"/>
                  </a:lnTo>
                  <a:lnTo>
                    <a:pt x="32283" y="34137"/>
                  </a:lnTo>
                  <a:lnTo>
                    <a:pt x="32283" y="35458"/>
                  </a:lnTo>
                  <a:lnTo>
                    <a:pt x="31445" y="36576"/>
                  </a:lnTo>
                  <a:lnTo>
                    <a:pt x="31153" y="36779"/>
                  </a:lnTo>
                  <a:lnTo>
                    <a:pt x="31775" y="34175"/>
                  </a:lnTo>
                  <a:lnTo>
                    <a:pt x="31800" y="34544"/>
                  </a:lnTo>
                  <a:lnTo>
                    <a:pt x="32143" y="35255"/>
                  </a:lnTo>
                  <a:lnTo>
                    <a:pt x="32232" y="35433"/>
                  </a:lnTo>
                  <a:lnTo>
                    <a:pt x="32283" y="34137"/>
                  </a:lnTo>
                  <a:lnTo>
                    <a:pt x="31864" y="33794"/>
                  </a:lnTo>
                  <a:lnTo>
                    <a:pt x="31940" y="33502"/>
                  </a:lnTo>
                  <a:lnTo>
                    <a:pt x="31877" y="32956"/>
                  </a:lnTo>
                  <a:lnTo>
                    <a:pt x="31851" y="32778"/>
                  </a:lnTo>
                  <a:lnTo>
                    <a:pt x="32766" y="31572"/>
                  </a:lnTo>
                  <a:lnTo>
                    <a:pt x="32956" y="31432"/>
                  </a:lnTo>
                  <a:lnTo>
                    <a:pt x="34772" y="30111"/>
                  </a:lnTo>
                  <a:lnTo>
                    <a:pt x="33591" y="30492"/>
                  </a:lnTo>
                  <a:lnTo>
                    <a:pt x="34747" y="29362"/>
                  </a:lnTo>
                  <a:lnTo>
                    <a:pt x="34772" y="30111"/>
                  </a:lnTo>
                  <a:lnTo>
                    <a:pt x="35496" y="29591"/>
                  </a:lnTo>
                  <a:lnTo>
                    <a:pt x="35471" y="28879"/>
                  </a:lnTo>
                  <a:lnTo>
                    <a:pt x="36144" y="28879"/>
                  </a:lnTo>
                  <a:lnTo>
                    <a:pt x="36156" y="28308"/>
                  </a:lnTo>
                  <a:lnTo>
                    <a:pt x="35509" y="28308"/>
                  </a:lnTo>
                  <a:lnTo>
                    <a:pt x="35852" y="27889"/>
                  </a:lnTo>
                  <a:lnTo>
                    <a:pt x="35471" y="27889"/>
                  </a:lnTo>
                  <a:lnTo>
                    <a:pt x="35471" y="28308"/>
                  </a:lnTo>
                  <a:lnTo>
                    <a:pt x="35471" y="27889"/>
                  </a:lnTo>
                  <a:lnTo>
                    <a:pt x="35433" y="27495"/>
                  </a:lnTo>
                  <a:lnTo>
                    <a:pt x="36169" y="27495"/>
                  </a:lnTo>
                  <a:lnTo>
                    <a:pt x="36182" y="27152"/>
                  </a:lnTo>
                  <a:lnTo>
                    <a:pt x="36156" y="28308"/>
                  </a:lnTo>
                  <a:lnTo>
                    <a:pt x="36957" y="28308"/>
                  </a:lnTo>
                  <a:lnTo>
                    <a:pt x="36944" y="27495"/>
                  </a:lnTo>
                  <a:lnTo>
                    <a:pt x="36944" y="27152"/>
                  </a:lnTo>
                  <a:lnTo>
                    <a:pt x="36931" y="26822"/>
                  </a:lnTo>
                  <a:lnTo>
                    <a:pt x="36004" y="26822"/>
                  </a:lnTo>
                  <a:lnTo>
                    <a:pt x="35420" y="27152"/>
                  </a:lnTo>
                  <a:lnTo>
                    <a:pt x="35369" y="25107"/>
                  </a:lnTo>
                  <a:lnTo>
                    <a:pt x="35331" y="24206"/>
                  </a:lnTo>
                  <a:lnTo>
                    <a:pt x="35191" y="24206"/>
                  </a:lnTo>
                  <a:lnTo>
                    <a:pt x="34696" y="24206"/>
                  </a:lnTo>
                  <a:lnTo>
                    <a:pt x="34696" y="27901"/>
                  </a:lnTo>
                  <a:lnTo>
                    <a:pt x="34213" y="28308"/>
                  </a:lnTo>
                  <a:lnTo>
                    <a:pt x="34620" y="28308"/>
                  </a:lnTo>
                  <a:lnTo>
                    <a:pt x="33108" y="29946"/>
                  </a:lnTo>
                  <a:lnTo>
                    <a:pt x="32321" y="30899"/>
                  </a:lnTo>
                  <a:lnTo>
                    <a:pt x="31851" y="31038"/>
                  </a:lnTo>
                  <a:lnTo>
                    <a:pt x="31838" y="32232"/>
                  </a:lnTo>
                  <a:lnTo>
                    <a:pt x="31826" y="32600"/>
                  </a:lnTo>
                  <a:lnTo>
                    <a:pt x="31788" y="32308"/>
                  </a:lnTo>
                  <a:lnTo>
                    <a:pt x="31838" y="31051"/>
                  </a:lnTo>
                  <a:lnTo>
                    <a:pt x="31623" y="31127"/>
                  </a:lnTo>
                  <a:lnTo>
                    <a:pt x="31559" y="30441"/>
                  </a:lnTo>
                  <a:lnTo>
                    <a:pt x="31419" y="30441"/>
                  </a:lnTo>
                  <a:lnTo>
                    <a:pt x="30975" y="30441"/>
                  </a:lnTo>
                  <a:lnTo>
                    <a:pt x="30975" y="34099"/>
                  </a:lnTo>
                  <a:lnTo>
                    <a:pt x="30708" y="34442"/>
                  </a:lnTo>
                  <a:lnTo>
                    <a:pt x="30708" y="37096"/>
                  </a:lnTo>
                  <a:lnTo>
                    <a:pt x="30149" y="37477"/>
                  </a:lnTo>
                  <a:lnTo>
                    <a:pt x="30149" y="37185"/>
                  </a:lnTo>
                  <a:lnTo>
                    <a:pt x="30708" y="37096"/>
                  </a:lnTo>
                  <a:lnTo>
                    <a:pt x="30708" y="34442"/>
                  </a:lnTo>
                  <a:lnTo>
                    <a:pt x="29400" y="36055"/>
                  </a:lnTo>
                  <a:lnTo>
                    <a:pt x="29400" y="38709"/>
                  </a:lnTo>
                  <a:lnTo>
                    <a:pt x="29400" y="36055"/>
                  </a:lnTo>
                  <a:lnTo>
                    <a:pt x="28956" y="36601"/>
                  </a:lnTo>
                  <a:lnTo>
                    <a:pt x="28790" y="36601"/>
                  </a:lnTo>
                  <a:lnTo>
                    <a:pt x="27927" y="37071"/>
                  </a:lnTo>
                  <a:lnTo>
                    <a:pt x="26606" y="37274"/>
                  </a:lnTo>
                  <a:lnTo>
                    <a:pt x="25095" y="36144"/>
                  </a:lnTo>
                  <a:lnTo>
                    <a:pt x="24726" y="35788"/>
                  </a:lnTo>
                  <a:lnTo>
                    <a:pt x="24714" y="36144"/>
                  </a:lnTo>
                  <a:lnTo>
                    <a:pt x="24726" y="35788"/>
                  </a:lnTo>
                  <a:lnTo>
                    <a:pt x="24752" y="35648"/>
                  </a:lnTo>
                  <a:lnTo>
                    <a:pt x="24587" y="35648"/>
                  </a:lnTo>
                  <a:lnTo>
                    <a:pt x="25095" y="35166"/>
                  </a:lnTo>
                  <a:lnTo>
                    <a:pt x="26504" y="33502"/>
                  </a:lnTo>
                  <a:lnTo>
                    <a:pt x="28841" y="32308"/>
                  </a:lnTo>
                  <a:lnTo>
                    <a:pt x="29756" y="31851"/>
                  </a:lnTo>
                  <a:lnTo>
                    <a:pt x="30810" y="32486"/>
                  </a:lnTo>
                  <a:lnTo>
                    <a:pt x="30848" y="32956"/>
                  </a:lnTo>
                  <a:lnTo>
                    <a:pt x="30911" y="33502"/>
                  </a:lnTo>
                  <a:lnTo>
                    <a:pt x="30975" y="34099"/>
                  </a:lnTo>
                  <a:lnTo>
                    <a:pt x="30975" y="30441"/>
                  </a:lnTo>
                  <a:lnTo>
                    <a:pt x="30759" y="30441"/>
                  </a:lnTo>
                  <a:lnTo>
                    <a:pt x="30759" y="31356"/>
                  </a:lnTo>
                  <a:lnTo>
                    <a:pt x="30759" y="30441"/>
                  </a:lnTo>
                  <a:lnTo>
                    <a:pt x="30035" y="30835"/>
                  </a:lnTo>
                  <a:lnTo>
                    <a:pt x="29794" y="30607"/>
                  </a:lnTo>
                  <a:lnTo>
                    <a:pt x="29311" y="29591"/>
                  </a:lnTo>
                  <a:lnTo>
                    <a:pt x="29057" y="29108"/>
                  </a:lnTo>
                  <a:lnTo>
                    <a:pt x="29146" y="28600"/>
                  </a:lnTo>
                  <a:lnTo>
                    <a:pt x="30480" y="26809"/>
                  </a:lnTo>
                  <a:lnTo>
                    <a:pt x="30137" y="26809"/>
                  </a:lnTo>
                  <a:lnTo>
                    <a:pt x="32893" y="26187"/>
                  </a:lnTo>
                  <a:lnTo>
                    <a:pt x="33108" y="26187"/>
                  </a:lnTo>
                  <a:lnTo>
                    <a:pt x="34569" y="25107"/>
                  </a:lnTo>
                  <a:lnTo>
                    <a:pt x="34671" y="26809"/>
                  </a:lnTo>
                  <a:lnTo>
                    <a:pt x="34696" y="27901"/>
                  </a:lnTo>
                  <a:lnTo>
                    <a:pt x="34696" y="24206"/>
                  </a:lnTo>
                  <a:lnTo>
                    <a:pt x="34518" y="24206"/>
                  </a:lnTo>
                  <a:lnTo>
                    <a:pt x="32639" y="25501"/>
                  </a:lnTo>
                  <a:lnTo>
                    <a:pt x="29667" y="26187"/>
                  </a:lnTo>
                  <a:lnTo>
                    <a:pt x="28257" y="28600"/>
                  </a:lnTo>
                  <a:lnTo>
                    <a:pt x="28143" y="29108"/>
                  </a:lnTo>
                  <a:lnTo>
                    <a:pt x="28359" y="29591"/>
                  </a:lnTo>
                  <a:lnTo>
                    <a:pt x="28879" y="31038"/>
                  </a:lnTo>
                  <a:lnTo>
                    <a:pt x="29019" y="31381"/>
                  </a:lnTo>
                  <a:lnTo>
                    <a:pt x="28524" y="31648"/>
                  </a:lnTo>
                  <a:lnTo>
                    <a:pt x="25819" y="32956"/>
                  </a:lnTo>
                  <a:lnTo>
                    <a:pt x="24066" y="35166"/>
                  </a:lnTo>
                  <a:lnTo>
                    <a:pt x="23939" y="36144"/>
                  </a:lnTo>
                  <a:lnTo>
                    <a:pt x="24206" y="36487"/>
                  </a:lnTo>
                  <a:lnTo>
                    <a:pt x="25209" y="37414"/>
                  </a:lnTo>
                  <a:lnTo>
                    <a:pt x="25793" y="37566"/>
                  </a:lnTo>
                  <a:lnTo>
                    <a:pt x="26987" y="37566"/>
                  </a:lnTo>
                  <a:lnTo>
                    <a:pt x="26682" y="37731"/>
                  </a:lnTo>
                  <a:lnTo>
                    <a:pt x="22974" y="38950"/>
                  </a:lnTo>
                  <a:lnTo>
                    <a:pt x="23215" y="38950"/>
                  </a:lnTo>
                  <a:lnTo>
                    <a:pt x="23888" y="41948"/>
                  </a:lnTo>
                  <a:lnTo>
                    <a:pt x="23939" y="42113"/>
                  </a:lnTo>
                  <a:lnTo>
                    <a:pt x="25476" y="42113"/>
                  </a:lnTo>
                  <a:lnTo>
                    <a:pt x="25107" y="41948"/>
                  </a:lnTo>
                  <a:lnTo>
                    <a:pt x="24701" y="41948"/>
                  </a:lnTo>
                  <a:lnTo>
                    <a:pt x="24663" y="38950"/>
                  </a:lnTo>
                  <a:lnTo>
                    <a:pt x="27432" y="38430"/>
                  </a:lnTo>
                  <a:lnTo>
                    <a:pt x="29070" y="37363"/>
                  </a:lnTo>
                  <a:lnTo>
                    <a:pt x="29349" y="37325"/>
                  </a:lnTo>
                  <a:lnTo>
                    <a:pt x="29375" y="38023"/>
                  </a:lnTo>
                  <a:lnTo>
                    <a:pt x="28333" y="38747"/>
                  </a:lnTo>
                  <a:lnTo>
                    <a:pt x="29210" y="40271"/>
                  </a:lnTo>
                  <a:lnTo>
                    <a:pt x="29210" y="42557"/>
                  </a:lnTo>
                  <a:lnTo>
                    <a:pt x="28968" y="42557"/>
                  </a:lnTo>
                  <a:lnTo>
                    <a:pt x="28994" y="42329"/>
                  </a:lnTo>
                  <a:lnTo>
                    <a:pt x="29210" y="42557"/>
                  </a:lnTo>
                  <a:lnTo>
                    <a:pt x="29210" y="40271"/>
                  </a:lnTo>
                  <a:lnTo>
                    <a:pt x="29044" y="40627"/>
                  </a:lnTo>
                  <a:lnTo>
                    <a:pt x="29044" y="42151"/>
                  </a:lnTo>
                  <a:lnTo>
                    <a:pt x="29044" y="40627"/>
                  </a:lnTo>
                  <a:lnTo>
                    <a:pt x="28409" y="41948"/>
                  </a:lnTo>
                  <a:lnTo>
                    <a:pt x="28333" y="42113"/>
                  </a:lnTo>
                  <a:lnTo>
                    <a:pt x="27851" y="42532"/>
                  </a:lnTo>
                  <a:lnTo>
                    <a:pt x="24104" y="42341"/>
                  </a:lnTo>
                  <a:lnTo>
                    <a:pt x="24422" y="42557"/>
                  </a:lnTo>
                  <a:lnTo>
                    <a:pt x="26085" y="43319"/>
                  </a:lnTo>
                  <a:lnTo>
                    <a:pt x="27012" y="43319"/>
                  </a:lnTo>
                  <a:lnTo>
                    <a:pt x="26492" y="43815"/>
                  </a:lnTo>
                  <a:lnTo>
                    <a:pt x="23012" y="45072"/>
                  </a:lnTo>
                  <a:lnTo>
                    <a:pt x="23177" y="47383"/>
                  </a:lnTo>
                  <a:lnTo>
                    <a:pt x="23228" y="47980"/>
                  </a:lnTo>
                  <a:lnTo>
                    <a:pt x="23418" y="48412"/>
                  </a:lnTo>
                  <a:lnTo>
                    <a:pt x="26416" y="48552"/>
                  </a:lnTo>
                  <a:lnTo>
                    <a:pt x="26276" y="48679"/>
                  </a:lnTo>
                  <a:lnTo>
                    <a:pt x="22720" y="50850"/>
                  </a:lnTo>
                  <a:lnTo>
                    <a:pt x="24130" y="53238"/>
                  </a:lnTo>
                  <a:lnTo>
                    <a:pt x="24574" y="53949"/>
                  </a:lnTo>
                  <a:lnTo>
                    <a:pt x="24955" y="54432"/>
                  </a:lnTo>
                  <a:lnTo>
                    <a:pt x="25425" y="54432"/>
                  </a:lnTo>
                  <a:lnTo>
                    <a:pt x="26708" y="54914"/>
                  </a:lnTo>
                  <a:lnTo>
                    <a:pt x="24930" y="56222"/>
                  </a:lnTo>
                  <a:lnTo>
                    <a:pt x="23558" y="58039"/>
                  </a:lnTo>
                  <a:lnTo>
                    <a:pt x="23520" y="58178"/>
                  </a:lnTo>
                  <a:lnTo>
                    <a:pt x="23418" y="58585"/>
                  </a:lnTo>
                  <a:lnTo>
                    <a:pt x="23380" y="59067"/>
                  </a:lnTo>
                  <a:lnTo>
                    <a:pt x="23698" y="59410"/>
                  </a:lnTo>
                  <a:lnTo>
                    <a:pt x="24447" y="60096"/>
                  </a:lnTo>
                  <a:lnTo>
                    <a:pt x="25501" y="60502"/>
                  </a:lnTo>
                  <a:lnTo>
                    <a:pt x="26238" y="60096"/>
                  </a:lnTo>
                  <a:lnTo>
                    <a:pt x="26517" y="60096"/>
                  </a:lnTo>
                  <a:lnTo>
                    <a:pt x="26314" y="60007"/>
                  </a:lnTo>
                  <a:lnTo>
                    <a:pt x="27457" y="59410"/>
                  </a:lnTo>
                  <a:lnTo>
                    <a:pt x="28905" y="58585"/>
                  </a:lnTo>
                  <a:lnTo>
                    <a:pt x="29095" y="58585"/>
                  </a:lnTo>
                  <a:lnTo>
                    <a:pt x="29222" y="55219"/>
                  </a:lnTo>
                  <a:lnTo>
                    <a:pt x="29425" y="53505"/>
                  </a:lnTo>
                  <a:lnTo>
                    <a:pt x="29679" y="53822"/>
                  </a:lnTo>
                  <a:lnTo>
                    <a:pt x="30327" y="54432"/>
                  </a:lnTo>
                  <a:lnTo>
                    <a:pt x="31280" y="54432"/>
                  </a:lnTo>
                  <a:lnTo>
                    <a:pt x="32016" y="53441"/>
                  </a:lnTo>
                  <a:lnTo>
                    <a:pt x="33248" y="51790"/>
                  </a:lnTo>
                  <a:lnTo>
                    <a:pt x="33108" y="51320"/>
                  </a:lnTo>
                  <a:lnTo>
                    <a:pt x="33667" y="51701"/>
                  </a:lnTo>
                  <a:lnTo>
                    <a:pt x="34505" y="51358"/>
                  </a:lnTo>
                  <a:lnTo>
                    <a:pt x="34569" y="52565"/>
                  </a:lnTo>
                  <a:lnTo>
                    <a:pt x="34188" y="52565"/>
                  </a:lnTo>
                  <a:lnTo>
                    <a:pt x="33909" y="54610"/>
                  </a:lnTo>
                  <a:lnTo>
                    <a:pt x="33832" y="54965"/>
                  </a:lnTo>
                  <a:lnTo>
                    <a:pt x="32969" y="57200"/>
                  </a:lnTo>
                  <a:lnTo>
                    <a:pt x="32994" y="57581"/>
                  </a:lnTo>
                  <a:lnTo>
                    <a:pt x="33108" y="59131"/>
                  </a:lnTo>
                  <a:lnTo>
                    <a:pt x="33210" y="60045"/>
                  </a:lnTo>
                  <a:lnTo>
                    <a:pt x="35509" y="60045"/>
                  </a:lnTo>
                  <a:lnTo>
                    <a:pt x="35382" y="60363"/>
                  </a:lnTo>
                  <a:lnTo>
                    <a:pt x="35280" y="60604"/>
                  </a:lnTo>
                  <a:lnTo>
                    <a:pt x="35229" y="60731"/>
                  </a:lnTo>
                  <a:lnTo>
                    <a:pt x="36753" y="62077"/>
                  </a:lnTo>
                  <a:lnTo>
                    <a:pt x="37350" y="62649"/>
                  </a:lnTo>
                  <a:lnTo>
                    <a:pt x="38100" y="62649"/>
                  </a:lnTo>
                  <a:lnTo>
                    <a:pt x="39027" y="62077"/>
                  </a:lnTo>
                  <a:lnTo>
                    <a:pt x="40182" y="61353"/>
                  </a:lnTo>
                  <a:lnTo>
                    <a:pt x="40703" y="59258"/>
                  </a:lnTo>
                  <a:lnTo>
                    <a:pt x="39573" y="57607"/>
                  </a:lnTo>
                  <a:lnTo>
                    <a:pt x="39573" y="60604"/>
                  </a:lnTo>
                  <a:lnTo>
                    <a:pt x="38620" y="61353"/>
                  </a:lnTo>
                  <a:lnTo>
                    <a:pt x="38277" y="61595"/>
                  </a:lnTo>
                  <a:lnTo>
                    <a:pt x="37719" y="61950"/>
                  </a:lnTo>
                  <a:lnTo>
                    <a:pt x="37388" y="61595"/>
                  </a:lnTo>
                  <a:lnTo>
                    <a:pt x="36004" y="60363"/>
                  </a:lnTo>
                  <a:lnTo>
                    <a:pt x="36728" y="59016"/>
                  </a:lnTo>
                  <a:lnTo>
                    <a:pt x="36842" y="58801"/>
                  </a:lnTo>
                  <a:lnTo>
                    <a:pt x="36957" y="58585"/>
                  </a:lnTo>
                  <a:lnTo>
                    <a:pt x="36868" y="57873"/>
                  </a:lnTo>
                  <a:lnTo>
                    <a:pt x="37033" y="57581"/>
                  </a:lnTo>
                  <a:lnTo>
                    <a:pt x="36576" y="55803"/>
                  </a:lnTo>
                  <a:lnTo>
                    <a:pt x="36893" y="55803"/>
                  </a:lnTo>
                  <a:lnTo>
                    <a:pt x="36995" y="55422"/>
                  </a:lnTo>
                  <a:lnTo>
                    <a:pt x="38138" y="57023"/>
                  </a:lnTo>
                  <a:lnTo>
                    <a:pt x="39497" y="58801"/>
                  </a:lnTo>
                  <a:lnTo>
                    <a:pt x="39573" y="60604"/>
                  </a:lnTo>
                  <a:lnTo>
                    <a:pt x="39573" y="57607"/>
                  </a:lnTo>
                  <a:lnTo>
                    <a:pt x="39090" y="56896"/>
                  </a:lnTo>
                  <a:lnTo>
                    <a:pt x="39725" y="57213"/>
                  </a:lnTo>
                  <a:lnTo>
                    <a:pt x="40690" y="57213"/>
                  </a:lnTo>
                  <a:lnTo>
                    <a:pt x="41021" y="56527"/>
                  </a:lnTo>
                  <a:lnTo>
                    <a:pt x="41021" y="55105"/>
                  </a:lnTo>
                  <a:lnTo>
                    <a:pt x="41821" y="55105"/>
                  </a:lnTo>
                  <a:lnTo>
                    <a:pt x="42392" y="54838"/>
                  </a:lnTo>
                  <a:lnTo>
                    <a:pt x="42659" y="54508"/>
                  </a:lnTo>
                  <a:lnTo>
                    <a:pt x="42824" y="54114"/>
                  </a:lnTo>
                  <a:lnTo>
                    <a:pt x="42849" y="52730"/>
                  </a:lnTo>
                  <a:lnTo>
                    <a:pt x="42659" y="51346"/>
                  </a:lnTo>
                  <a:lnTo>
                    <a:pt x="42557" y="50596"/>
                  </a:lnTo>
                  <a:lnTo>
                    <a:pt x="41579" y="50317"/>
                  </a:lnTo>
                  <a:lnTo>
                    <a:pt x="38722" y="50317"/>
                  </a:lnTo>
                  <a:lnTo>
                    <a:pt x="41503" y="50850"/>
                  </a:lnTo>
                  <a:lnTo>
                    <a:pt x="41948" y="52730"/>
                  </a:lnTo>
                  <a:lnTo>
                    <a:pt x="42062" y="53238"/>
                  </a:lnTo>
                  <a:lnTo>
                    <a:pt x="42354" y="53238"/>
                  </a:lnTo>
                  <a:lnTo>
                    <a:pt x="42037" y="53962"/>
                  </a:lnTo>
                  <a:lnTo>
                    <a:pt x="41935" y="54114"/>
                  </a:lnTo>
                  <a:lnTo>
                    <a:pt x="41516" y="54394"/>
                  </a:lnTo>
                  <a:lnTo>
                    <a:pt x="40944" y="54152"/>
                  </a:lnTo>
                  <a:lnTo>
                    <a:pt x="40386" y="53162"/>
                  </a:lnTo>
                  <a:lnTo>
                    <a:pt x="40386" y="55676"/>
                  </a:lnTo>
                  <a:lnTo>
                    <a:pt x="40144" y="56527"/>
                  </a:lnTo>
                  <a:lnTo>
                    <a:pt x="38481" y="55422"/>
                  </a:lnTo>
                  <a:lnTo>
                    <a:pt x="38366" y="54470"/>
                  </a:lnTo>
                  <a:lnTo>
                    <a:pt x="38239" y="53111"/>
                  </a:lnTo>
                  <a:lnTo>
                    <a:pt x="38201" y="52247"/>
                  </a:lnTo>
                  <a:lnTo>
                    <a:pt x="37846" y="52247"/>
                  </a:lnTo>
                  <a:lnTo>
                    <a:pt x="37934" y="51892"/>
                  </a:lnTo>
                  <a:lnTo>
                    <a:pt x="38239" y="52222"/>
                  </a:lnTo>
                  <a:lnTo>
                    <a:pt x="38430" y="52730"/>
                  </a:lnTo>
                  <a:lnTo>
                    <a:pt x="38925" y="53238"/>
                  </a:lnTo>
                  <a:lnTo>
                    <a:pt x="39306" y="53238"/>
                  </a:lnTo>
                  <a:lnTo>
                    <a:pt x="39560" y="53555"/>
                  </a:lnTo>
                  <a:lnTo>
                    <a:pt x="38823" y="53238"/>
                  </a:lnTo>
                  <a:lnTo>
                    <a:pt x="40195" y="54508"/>
                  </a:lnTo>
                  <a:lnTo>
                    <a:pt x="40322" y="54698"/>
                  </a:lnTo>
                  <a:lnTo>
                    <a:pt x="40386" y="55676"/>
                  </a:lnTo>
                  <a:lnTo>
                    <a:pt x="40386" y="53162"/>
                  </a:lnTo>
                  <a:lnTo>
                    <a:pt x="40144" y="52730"/>
                  </a:lnTo>
                  <a:lnTo>
                    <a:pt x="38963" y="51866"/>
                  </a:lnTo>
                  <a:lnTo>
                    <a:pt x="38760" y="51346"/>
                  </a:lnTo>
                  <a:lnTo>
                    <a:pt x="38671" y="50850"/>
                  </a:lnTo>
                  <a:lnTo>
                    <a:pt x="38569" y="50317"/>
                  </a:lnTo>
                  <a:lnTo>
                    <a:pt x="38531" y="50165"/>
                  </a:lnTo>
                  <a:lnTo>
                    <a:pt x="41084" y="50165"/>
                  </a:lnTo>
                  <a:lnTo>
                    <a:pt x="39458" y="49695"/>
                  </a:lnTo>
                  <a:lnTo>
                    <a:pt x="39128" y="49479"/>
                  </a:lnTo>
                  <a:lnTo>
                    <a:pt x="37706" y="48514"/>
                  </a:lnTo>
                  <a:lnTo>
                    <a:pt x="37642" y="48120"/>
                  </a:lnTo>
                  <a:lnTo>
                    <a:pt x="37604" y="47917"/>
                  </a:lnTo>
                  <a:lnTo>
                    <a:pt x="37604" y="54952"/>
                  </a:lnTo>
                  <a:lnTo>
                    <a:pt x="37477" y="54749"/>
                  </a:lnTo>
                  <a:lnTo>
                    <a:pt x="37223" y="54368"/>
                  </a:lnTo>
                  <a:lnTo>
                    <a:pt x="37439" y="53936"/>
                  </a:lnTo>
                  <a:lnTo>
                    <a:pt x="37592" y="54838"/>
                  </a:lnTo>
                  <a:lnTo>
                    <a:pt x="37604" y="47917"/>
                  </a:lnTo>
                  <a:lnTo>
                    <a:pt x="37579" y="47777"/>
                  </a:lnTo>
                  <a:lnTo>
                    <a:pt x="37312" y="47498"/>
                  </a:lnTo>
                  <a:lnTo>
                    <a:pt x="37312" y="50825"/>
                  </a:lnTo>
                  <a:lnTo>
                    <a:pt x="37261" y="51054"/>
                  </a:lnTo>
                  <a:lnTo>
                    <a:pt x="36830" y="53073"/>
                  </a:lnTo>
                  <a:lnTo>
                    <a:pt x="36741" y="53428"/>
                  </a:lnTo>
                  <a:lnTo>
                    <a:pt x="36576" y="53936"/>
                  </a:lnTo>
                  <a:lnTo>
                    <a:pt x="36042" y="53428"/>
                  </a:lnTo>
                  <a:lnTo>
                    <a:pt x="35826" y="53086"/>
                  </a:lnTo>
                  <a:lnTo>
                    <a:pt x="35826" y="56616"/>
                  </a:lnTo>
                  <a:lnTo>
                    <a:pt x="35471" y="58661"/>
                  </a:lnTo>
                  <a:lnTo>
                    <a:pt x="35407" y="59131"/>
                  </a:lnTo>
                  <a:lnTo>
                    <a:pt x="35280" y="59347"/>
                  </a:lnTo>
                  <a:lnTo>
                    <a:pt x="35814" y="59347"/>
                  </a:lnTo>
                  <a:lnTo>
                    <a:pt x="35598" y="59867"/>
                  </a:lnTo>
                  <a:lnTo>
                    <a:pt x="33972" y="59867"/>
                  </a:lnTo>
                  <a:lnTo>
                    <a:pt x="33858" y="57581"/>
                  </a:lnTo>
                  <a:lnTo>
                    <a:pt x="33832" y="57200"/>
                  </a:lnTo>
                  <a:lnTo>
                    <a:pt x="34010" y="56616"/>
                  </a:lnTo>
                  <a:lnTo>
                    <a:pt x="34696" y="54965"/>
                  </a:lnTo>
                  <a:lnTo>
                    <a:pt x="34861" y="53378"/>
                  </a:lnTo>
                  <a:lnTo>
                    <a:pt x="35496" y="54610"/>
                  </a:lnTo>
                  <a:lnTo>
                    <a:pt x="35826" y="56616"/>
                  </a:lnTo>
                  <a:lnTo>
                    <a:pt x="35826" y="53086"/>
                  </a:lnTo>
                  <a:lnTo>
                    <a:pt x="35267" y="52197"/>
                  </a:lnTo>
                  <a:lnTo>
                    <a:pt x="35369" y="50825"/>
                  </a:lnTo>
                  <a:lnTo>
                    <a:pt x="35941" y="48120"/>
                  </a:lnTo>
                  <a:lnTo>
                    <a:pt x="35890" y="47777"/>
                  </a:lnTo>
                  <a:lnTo>
                    <a:pt x="35826" y="47548"/>
                  </a:lnTo>
                  <a:lnTo>
                    <a:pt x="35928" y="47256"/>
                  </a:lnTo>
                  <a:lnTo>
                    <a:pt x="35687" y="46964"/>
                  </a:lnTo>
                  <a:lnTo>
                    <a:pt x="35814" y="47066"/>
                  </a:lnTo>
                  <a:lnTo>
                    <a:pt x="36499" y="47777"/>
                  </a:lnTo>
                  <a:lnTo>
                    <a:pt x="36703" y="48120"/>
                  </a:lnTo>
                  <a:lnTo>
                    <a:pt x="36817" y="48666"/>
                  </a:lnTo>
                  <a:lnTo>
                    <a:pt x="36779" y="49149"/>
                  </a:lnTo>
                  <a:lnTo>
                    <a:pt x="36931" y="49149"/>
                  </a:lnTo>
                  <a:lnTo>
                    <a:pt x="37312" y="50825"/>
                  </a:lnTo>
                  <a:lnTo>
                    <a:pt x="37312" y="47498"/>
                  </a:lnTo>
                  <a:lnTo>
                    <a:pt x="36410" y="46545"/>
                  </a:lnTo>
                  <a:lnTo>
                    <a:pt x="37160" y="46583"/>
                  </a:lnTo>
                  <a:lnTo>
                    <a:pt x="37884" y="45859"/>
                  </a:lnTo>
                  <a:lnTo>
                    <a:pt x="39687" y="44069"/>
                  </a:lnTo>
                  <a:lnTo>
                    <a:pt x="38811" y="42964"/>
                  </a:lnTo>
                  <a:lnTo>
                    <a:pt x="39370" y="42964"/>
                  </a:lnTo>
                  <a:lnTo>
                    <a:pt x="41097" y="41973"/>
                  </a:lnTo>
                  <a:lnTo>
                    <a:pt x="41262" y="41973"/>
                  </a:lnTo>
                  <a:lnTo>
                    <a:pt x="41325" y="42430"/>
                  </a:lnTo>
                  <a:lnTo>
                    <a:pt x="41554" y="42430"/>
                  </a:lnTo>
                  <a:lnTo>
                    <a:pt x="41833" y="42799"/>
                  </a:lnTo>
                  <a:lnTo>
                    <a:pt x="41884" y="43459"/>
                  </a:lnTo>
                  <a:lnTo>
                    <a:pt x="42456" y="44081"/>
                  </a:lnTo>
                  <a:lnTo>
                    <a:pt x="42456" y="43586"/>
                  </a:lnTo>
                  <a:lnTo>
                    <a:pt x="42735" y="44081"/>
                  </a:lnTo>
                  <a:lnTo>
                    <a:pt x="42456" y="44081"/>
                  </a:lnTo>
                  <a:lnTo>
                    <a:pt x="43053" y="44754"/>
                  </a:lnTo>
                  <a:lnTo>
                    <a:pt x="43218" y="44983"/>
                  </a:lnTo>
                  <a:lnTo>
                    <a:pt x="43764" y="45961"/>
                  </a:lnTo>
                  <a:lnTo>
                    <a:pt x="42519" y="47917"/>
                  </a:lnTo>
                  <a:lnTo>
                    <a:pt x="42062" y="48526"/>
                  </a:lnTo>
                  <a:lnTo>
                    <a:pt x="43230" y="48780"/>
                  </a:lnTo>
                  <a:lnTo>
                    <a:pt x="43370" y="48526"/>
                  </a:lnTo>
                  <a:lnTo>
                    <a:pt x="44157" y="45453"/>
                  </a:lnTo>
                  <a:lnTo>
                    <a:pt x="44081" y="45288"/>
                  </a:lnTo>
                  <a:lnTo>
                    <a:pt x="44602" y="45288"/>
                  </a:lnTo>
                  <a:lnTo>
                    <a:pt x="44919" y="44754"/>
                  </a:lnTo>
                  <a:lnTo>
                    <a:pt x="45237" y="44348"/>
                  </a:lnTo>
                  <a:lnTo>
                    <a:pt x="45313" y="43662"/>
                  </a:lnTo>
                  <a:lnTo>
                    <a:pt x="44615" y="43662"/>
                  </a:lnTo>
                  <a:lnTo>
                    <a:pt x="44500" y="44081"/>
                  </a:lnTo>
                  <a:lnTo>
                    <a:pt x="43599" y="44081"/>
                  </a:lnTo>
                  <a:lnTo>
                    <a:pt x="43307" y="43319"/>
                  </a:lnTo>
                  <a:lnTo>
                    <a:pt x="42545" y="42392"/>
                  </a:lnTo>
                  <a:lnTo>
                    <a:pt x="42595" y="41833"/>
                  </a:lnTo>
                  <a:lnTo>
                    <a:pt x="42646" y="41287"/>
                  </a:lnTo>
                  <a:lnTo>
                    <a:pt x="42252" y="39878"/>
                  </a:lnTo>
                  <a:lnTo>
                    <a:pt x="41783" y="39535"/>
                  </a:lnTo>
                  <a:lnTo>
                    <a:pt x="43167" y="40398"/>
                  </a:lnTo>
                  <a:lnTo>
                    <a:pt x="44018" y="41833"/>
                  </a:lnTo>
                  <a:lnTo>
                    <a:pt x="44564" y="43459"/>
                  </a:lnTo>
                  <a:lnTo>
                    <a:pt x="45339" y="43459"/>
                  </a:lnTo>
                  <a:lnTo>
                    <a:pt x="44945" y="41833"/>
                  </a:lnTo>
                  <a:lnTo>
                    <a:pt x="44881" y="41592"/>
                  </a:lnTo>
                  <a:lnTo>
                    <a:pt x="43878" y="39878"/>
                  </a:lnTo>
                  <a:lnTo>
                    <a:pt x="43218" y="39484"/>
                  </a:lnTo>
                  <a:lnTo>
                    <a:pt x="44094" y="39484"/>
                  </a:lnTo>
                  <a:lnTo>
                    <a:pt x="44996" y="39484"/>
                  </a:lnTo>
                  <a:lnTo>
                    <a:pt x="46380" y="35966"/>
                  </a:lnTo>
                  <a:lnTo>
                    <a:pt x="45339" y="34683"/>
                  </a:lnTo>
                  <a:lnTo>
                    <a:pt x="45339" y="35699"/>
                  </a:lnTo>
                  <a:lnTo>
                    <a:pt x="44373" y="38747"/>
                  </a:lnTo>
                  <a:lnTo>
                    <a:pt x="44221" y="39128"/>
                  </a:lnTo>
                  <a:lnTo>
                    <a:pt x="43395" y="39128"/>
                  </a:lnTo>
                  <a:lnTo>
                    <a:pt x="42887" y="38747"/>
                  </a:lnTo>
                  <a:lnTo>
                    <a:pt x="41960" y="37604"/>
                  </a:lnTo>
                  <a:lnTo>
                    <a:pt x="41960" y="38950"/>
                  </a:lnTo>
                  <a:lnTo>
                    <a:pt x="41757" y="38950"/>
                  </a:lnTo>
                  <a:lnTo>
                    <a:pt x="41757" y="41592"/>
                  </a:lnTo>
                  <a:lnTo>
                    <a:pt x="41338" y="41668"/>
                  </a:lnTo>
                  <a:lnTo>
                    <a:pt x="41579" y="40741"/>
                  </a:lnTo>
                  <a:lnTo>
                    <a:pt x="41706" y="41287"/>
                  </a:lnTo>
                  <a:lnTo>
                    <a:pt x="41757" y="41592"/>
                  </a:lnTo>
                  <a:lnTo>
                    <a:pt x="41757" y="38950"/>
                  </a:lnTo>
                  <a:lnTo>
                    <a:pt x="41567" y="38582"/>
                  </a:lnTo>
                  <a:lnTo>
                    <a:pt x="41960" y="38950"/>
                  </a:lnTo>
                  <a:lnTo>
                    <a:pt x="41960" y="37604"/>
                  </a:lnTo>
                  <a:lnTo>
                    <a:pt x="41554" y="37096"/>
                  </a:lnTo>
                  <a:lnTo>
                    <a:pt x="42341" y="35026"/>
                  </a:lnTo>
                  <a:lnTo>
                    <a:pt x="42291" y="32867"/>
                  </a:lnTo>
                  <a:lnTo>
                    <a:pt x="41414" y="32867"/>
                  </a:lnTo>
                  <a:lnTo>
                    <a:pt x="41617" y="34747"/>
                  </a:lnTo>
                  <a:lnTo>
                    <a:pt x="41643" y="35026"/>
                  </a:lnTo>
                  <a:lnTo>
                    <a:pt x="41046" y="36690"/>
                  </a:lnTo>
                  <a:lnTo>
                    <a:pt x="40932" y="36423"/>
                  </a:lnTo>
                  <a:lnTo>
                    <a:pt x="40792" y="35496"/>
                  </a:lnTo>
                  <a:lnTo>
                    <a:pt x="39979" y="35496"/>
                  </a:lnTo>
                  <a:lnTo>
                    <a:pt x="40144" y="36423"/>
                  </a:lnTo>
                  <a:lnTo>
                    <a:pt x="41021" y="39484"/>
                  </a:lnTo>
                  <a:lnTo>
                    <a:pt x="40576" y="40957"/>
                  </a:lnTo>
                  <a:lnTo>
                    <a:pt x="39573" y="41973"/>
                  </a:lnTo>
                  <a:lnTo>
                    <a:pt x="38328" y="41973"/>
                  </a:lnTo>
                  <a:lnTo>
                    <a:pt x="38328" y="43129"/>
                  </a:lnTo>
                  <a:lnTo>
                    <a:pt x="37160" y="45466"/>
                  </a:lnTo>
                  <a:lnTo>
                    <a:pt x="36753" y="45796"/>
                  </a:lnTo>
                  <a:lnTo>
                    <a:pt x="36372" y="45466"/>
                  </a:lnTo>
                  <a:lnTo>
                    <a:pt x="36004" y="45199"/>
                  </a:lnTo>
                  <a:lnTo>
                    <a:pt x="36004" y="46189"/>
                  </a:lnTo>
                  <a:lnTo>
                    <a:pt x="35750" y="46189"/>
                  </a:lnTo>
                  <a:lnTo>
                    <a:pt x="35674" y="46939"/>
                  </a:lnTo>
                  <a:lnTo>
                    <a:pt x="35115" y="46228"/>
                  </a:lnTo>
                  <a:lnTo>
                    <a:pt x="35115" y="47879"/>
                  </a:lnTo>
                  <a:lnTo>
                    <a:pt x="33921" y="50634"/>
                  </a:lnTo>
                  <a:lnTo>
                    <a:pt x="34531" y="50634"/>
                  </a:lnTo>
                  <a:lnTo>
                    <a:pt x="34493" y="50774"/>
                  </a:lnTo>
                  <a:lnTo>
                    <a:pt x="32943" y="50774"/>
                  </a:lnTo>
                  <a:lnTo>
                    <a:pt x="32550" y="49390"/>
                  </a:lnTo>
                  <a:lnTo>
                    <a:pt x="32423" y="49225"/>
                  </a:lnTo>
                  <a:lnTo>
                    <a:pt x="32092" y="47612"/>
                  </a:lnTo>
                  <a:lnTo>
                    <a:pt x="32054" y="47485"/>
                  </a:lnTo>
                  <a:lnTo>
                    <a:pt x="32054" y="50698"/>
                  </a:lnTo>
                  <a:lnTo>
                    <a:pt x="31813" y="51790"/>
                  </a:lnTo>
                  <a:lnTo>
                    <a:pt x="31330" y="53441"/>
                  </a:lnTo>
                  <a:lnTo>
                    <a:pt x="30683" y="53441"/>
                  </a:lnTo>
                  <a:lnTo>
                    <a:pt x="30365" y="53213"/>
                  </a:lnTo>
                  <a:lnTo>
                    <a:pt x="30124" y="53213"/>
                  </a:lnTo>
                  <a:lnTo>
                    <a:pt x="29933" y="51993"/>
                  </a:lnTo>
                  <a:lnTo>
                    <a:pt x="30518" y="51028"/>
                  </a:lnTo>
                  <a:lnTo>
                    <a:pt x="30289" y="49072"/>
                  </a:lnTo>
                  <a:lnTo>
                    <a:pt x="30264" y="48539"/>
                  </a:lnTo>
                  <a:lnTo>
                    <a:pt x="30607" y="47840"/>
                  </a:lnTo>
                  <a:lnTo>
                    <a:pt x="30607" y="48044"/>
                  </a:lnTo>
                  <a:lnTo>
                    <a:pt x="30988" y="48666"/>
                  </a:lnTo>
                  <a:lnTo>
                    <a:pt x="30962" y="49695"/>
                  </a:lnTo>
                  <a:lnTo>
                    <a:pt x="31915" y="50431"/>
                  </a:lnTo>
                  <a:lnTo>
                    <a:pt x="32054" y="50698"/>
                  </a:lnTo>
                  <a:lnTo>
                    <a:pt x="32054" y="47485"/>
                  </a:lnTo>
                  <a:lnTo>
                    <a:pt x="31991" y="47256"/>
                  </a:lnTo>
                  <a:lnTo>
                    <a:pt x="31584" y="46050"/>
                  </a:lnTo>
                  <a:lnTo>
                    <a:pt x="31686" y="45643"/>
                  </a:lnTo>
                  <a:lnTo>
                    <a:pt x="31737" y="45453"/>
                  </a:lnTo>
                  <a:lnTo>
                    <a:pt x="31927" y="44754"/>
                  </a:lnTo>
                  <a:lnTo>
                    <a:pt x="32931" y="44754"/>
                  </a:lnTo>
                  <a:lnTo>
                    <a:pt x="35039" y="47396"/>
                  </a:lnTo>
                  <a:lnTo>
                    <a:pt x="35102" y="47777"/>
                  </a:lnTo>
                  <a:lnTo>
                    <a:pt x="35115" y="46228"/>
                  </a:lnTo>
                  <a:lnTo>
                    <a:pt x="35750" y="46189"/>
                  </a:lnTo>
                  <a:lnTo>
                    <a:pt x="35763" y="45986"/>
                  </a:lnTo>
                  <a:lnTo>
                    <a:pt x="36004" y="46189"/>
                  </a:lnTo>
                  <a:lnTo>
                    <a:pt x="36004" y="45199"/>
                  </a:lnTo>
                  <a:lnTo>
                    <a:pt x="35763" y="45008"/>
                  </a:lnTo>
                  <a:lnTo>
                    <a:pt x="35877" y="43256"/>
                  </a:lnTo>
                  <a:lnTo>
                    <a:pt x="36004" y="42633"/>
                  </a:lnTo>
                  <a:lnTo>
                    <a:pt x="36893" y="42392"/>
                  </a:lnTo>
                  <a:lnTo>
                    <a:pt x="37096" y="42392"/>
                  </a:lnTo>
                  <a:lnTo>
                    <a:pt x="36601" y="41325"/>
                  </a:lnTo>
                  <a:lnTo>
                    <a:pt x="37122" y="41884"/>
                  </a:lnTo>
                  <a:lnTo>
                    <a:pt x="37160" y="42621"/>
                  </a:lnTo>
                  <a:lnTo>
                    <a:pt x="38049" y="42849"/>
                  </a:lnTo>
                  <a:lnTo>
                    <a:pt x="38328" y="43129"/>
                  </a:lnTo>
                  <a:lnTo>
                    <a:pt x="38328" y="41973"/>
                  </a:lnTo>
                  <a:lnTo>
                    <a:pt x="38023" y="41973"/>
                  </a:lnTo>
                  <a:lnTo>
                    <a:pt x="37846" y="41757"/>
                  </a:lnTo>
                  <a:lnTo>
                    <a:pt x="37884" y="40957"/>
                  </a:lnTo>
                  <a:lnTo>
                    <a:pt x="38798" y="38569"/>
                  </a:lnTo>
                  <a:lnTo>
                    <a:pt x="39154" y="37731"/>
                  </a:lnTo>
                  <a:lnTo>
                    <a:pt x="39395" y="37731"/>
                  </a:lnTo>
                  <a:lnTo>
                    <a:pt x="39789" y="36334"/>
                  </a:lnTo>
                  <a:lnTo>
                    <a:pt x="39865" y="36055"/>
                  </a:lnTo>
                  <a:lnTo>
                    <a:pt x="39979" y="35648"/>
                  </a:lnTo>
                  <a:lnTo>
                    <a:pt x="39916" y="35496"/>
                  </a:lnTo>
                  <a:lnTo>
                    <a:pt x="39954" y="35077"/>
                  </a:lnTo>
                  <a:lnTo>
                    <a:pt x="39789" y="35077"/>
                  </a:lnTo>
                  <a:lnTo>
                    <a:pt x="39573" y="34404"/>
                  </a:lnTo>
                  <a:lnTo>
                    <a:pt x="39192" y="32435"/>
                  </a:lnTo>
                  <a:lnTo>
                    <a:pt x="39065" y="30327"/>
                  </a:lnTo>
                  <a:lnTo>
                    <a:pt x="39928" y="29959"/>
                  </a:lnTo>
                  <a:lnTo>
                    <a:pt x="40678" y="30962"/>
                  </a:lnTo>
                  <a:lnTo>
                    <a:pt x="40652" y="31242"/>
                  </a:lnTo>
                  <a:lnTo>
                    <a:pt x="40881" y="31242"/>
                  </a:lnTo>
                  <a:lnTo>
                    <a:pt x="40995" y="31407"/>
                  </a:lnTo>
                  <a:lnTo>
                    <a:pt x="40792" y="31407"/>
                  </a:lnTo>
                  <a:lnTo>
                    <a:pt x="42887" y="33197"/>
                  </a:lnTo>
                  <a:lnTo>
                    <a:pt x="45339" y="35699"/>
                  </a:lnTo>
                  <a:lnTo>
                    <a:pt x="45339" y="34683"/>
                  </a:lnTo>
                  <a:lnTo>
                    <a:pt x="43878" y="32867"/>
                  </a:lnTo>
                  <a:lnTo>
                    <a:pt x="42659" y="31864"/>
                  </a:lnTo>
                  <a:lnTo>
                    <a:pt x="43789" y="31864"/>
                  </a:lnTo>
                  <a:lnTo>
                    <a:pt x="44069" y="31584"/>
                  </a:lnTo>
                  <a:lnTo>
                    <a:pt x="44043" y="32689"/>
                  </a:lnTo>
                  <a:lnTo>
                    <a:pt x="44780" y="32689"/>
                  </a:lnTo>
                  <a:lnTo>
                    <a:pt x="44881" y="30365"/>
                  </a:lnTo>
                  <a:lnTo>
                    <a:pt x="44970" y="29692"/>
                  </a:lnTo>
                  <a:lnTo>
                    <a:pt x="45059" y="29489"/>
                  </a:lnTo>
                  <a:lnTo>
                    <a:pt x="45173" y="29197"/>
                  </a:lnTo>
                  <a:lnTo>
                    <a:pt x="45072" y="28968"/>
                  </a:lnTo>
                  <a:lnTo>
                    <a:pt x="45148" y="28524"/>
                  </a:lnTo>
                  <a:lnTo>
                    <a:pt x="45669" y="27190"/>
                  </a:lnTo>
                  <a:lnTo>
                    <a:pt x="45910" y="27851"/>
                  </a:lnTo>
                  <a:lnTo>
                    <a:pt x="46951" y="29768"/>
                  </a:lnTo>
                  <a:lnTo>
                    <a:pt x="46177" y="31851"/>
                  </a:lnTo>
                  <a:lnTo>
                    <a:pt x="45821" y="32689"/>
                  </a:lnTo>
                  <a:lnTo>
                    <a:pt x="46697" y="32689"/>
                  </a:lnTo>
                  <a:lnTo>
                    <a:pt x="47675" y="30365"/>
                  </a:lnTo>
                  <a:lnTo>
                    <a:pt x="47828" y="30365"/>
                  </a:lnTo>
                  <a:lnTo>
                    <a:pt x="47231" y="28841"/>
                  </a:lnTo>
                  <a:lnTo>
                    <a:pt x="47917" y="29337"/>
                  </a:lnTo>
                  <a:lnTo>
                    <a:pt x="48425" y="29337"/>
                  </a:lnTo>
                  <a:lnTo>
                    <a:pt x="49288" y="28575"/>
                  </a:lnTo>
                  <a:lnTo>
                    <a:pt x="51181" y="26924"/>
                  </a:lnTo>
                  <a:close/>
                </a:path>
                <a:path w="140334" h="62864">
                  <a:moveTo>
                    <a:pt x="105321" y="8089"/>
                  </a:moveTo>
                  <a:lnTo>
                    <a:pt x="105130" y="7848"/>
                  </a:lnTo>
                  <a:lnTo>
                    <a:pt x="104940" y="8089"/>
                  </a:lnTo>
                  <a:lnTo>
                    <a:pt x="105321" y="8089"/>
                  </a:lnTo>
                  <a:close/>
                </a:path>
                <a:path w="140334" h="62864">
                  <a:moveTo>
                    <a:pt x="108407" y="1739"/>
                  </a:moveTo>
                  <a:lnTo>
                    <a:pt x="107759" y="1295"/>
                  </a:lnTo>
                  <a:lnTo>
                    <a:pt x="106921" y="1295"/>
                  </a:lnTo>
                  <a:lnTo>
                    <a:pt x="107035" y="1130"/>
                  </a:lnTo>
                  <a:lnTo>
                    <a:pt x="106565" y="1739"/>
                  </a:lnTo>
                  <a:lnTo>
                    <a:pt x="108407" y="1739"/>
                  </a:lnTo>
                  <a:close/>
                </a:path>
                <a:path w="140334" h="62864">
                  <a:moveTo>
                    <a:pt x="116116" y="8915"/>
                  </a:moveTo>
                  <a:lnTo>
                    <a:pt x="115620" y="8534"/>
                  </a:lnTo>
                  <a:lnTo>
                    <a:pt x="115671" y="8674"/>
                  </a:lnTo>
                  <a:lnTo>
                    <a:pt x="115760" y="8915"/>
                  </a:lnTo>
                  <a:lnTo>
                    <a:pt x="116116" y="8915"/>
                  </a:lnTo>
                  <a:close/>
                </a:path>
                <a:path w="140334" h="62864">
                  <a:moveTo>
                    <a:pt x="120865" y="27686"/>
                  </a:moveTo>
                  <a:lnTo>
                    <a:pt x="119418" y="27520"/>
                  </a:lnTo>
                  <a:lnTo>
                    <a:pt x="119494" y="27686"/>
                  </a:lnTo>
                  <a:lnTo>
                    <a:pt x="120815" y="27889"/>
                  </a:lnTo>
                  <a:lnTo>
                    <a:pt x="120865" y="27686"/>
                  </a:lnTo>
                  <a:close/>
                </a:path>
                <a:path w="140334" h="62864">
                  <a:moveTo>
                    <a:pt x="122440" y="9690"/>
                  </a:moveTo>
                  <a:lnTo>
                    <a:pt x="122288" y="9880"/>
                  </a:lnTo>
                  <a:lnTo>
                    <a:pt x="122428" y="9880"/>
                  </a:lnTo>
                  <a:lnTo>
                    <a:pt x="122440" y="9690"/>
                  </a:lnTo>
                  <a:close/>
                </a:path>
                <a:path w="140334" h="62864">
                  <a:moveTo>
                    <a:pt x="123113" y="11163"/>
                  </a:moveTo>
                  <a:lnTo>
                    <a:pt x="122491" y="10782"/>
                  </a:lnTo>
                  <a:lnTo>
                    <a:pt x="122351" y="10782"/>
                  </a:lnTo>
                  <a:lnTo>
                    <a:pt x="122389" y="10299"/>
                  </a:lnTo>
                  <a:lnTo>
                    <a:pt x="121221" y="10299"/>
                  </a:lnTo>
                  <a:lnTo>
                    <a:pt x="121132" y="10782"/>
                  </a:lnTo>
                  <a:lnTo>
                    <a:pt x="121450" y="10782"/>
                  </a:lnTo>
                  <a:lnTo>
                    <a:pt x="121602" y="11163"/>
                  </a:lnTo>
                  <a:lnTo>
                    <a:pt x="123113" y="11163"/>
                  </a:lnTo>
                  <a:close/>
                </a:path>
                <a:path w="140334" h="62864">
                  <a:moveTo>
                    <a:pt x="126301" y="9118"/>
                  </a:moveTo>
                  <a:lnTo>
                    <a:pt x="126238" y="8750"/>
                  </a:lnTo>
                  <a:lnTo>
                    <a:pt x="126123" y="8267"/>
                  </a:lnTo>
                  <a:lnTo>
                    <a:pt x="124447" y="8267"/>
                  </a:lnTo>
                  <a:lnTo>
                    <a:pt x="124917" y="8483"/>
                  </a:lnTo>
                  <a:lnTo>
                    <a:pt x="124015" y="8483"/>
                  </a:lnTo>
                  <a:lnTo>
                    <a:pt x="121513" y="8750"/>
                  </a:lnTo>
                  <a:lnTo>
                    <a:pt x="125514" y="8750"/>
                  </a:lnTo>
                  <a:lnTo>
                    <a:pt x="126301" y="9118"/>
                  </a:lnTo>
                  <a:close/>
                </a:path>
                <a:path w="140334" h="62864">
                  <a:moveTo>
                    <a:pt x="134823" y="50787"/>
                  </a:moveTo>
                  <a:lnTo>
                    <a:pt x="134670" y="50406"/>
                  </a:lnTo>
                  <a:lnTo>
                    <a:pt x="134594" y="50787"/>
                  </a:lnTo>
                  <a:lnTo>
                    <a:pt x="134823" y="50787"/>
                  </a:lnTo>
                  <a:close/>
                </a:path>
                <a:path w="140334" h="62864">
                  <a:moveTo>
                    <a:pt x="136918" y="21501"/>
                  </a:moveTo>
                  <a:lnTo>
                    <a:pt x="136652" y="21501"/>
                  </a:lnTo>
                  <a:lnTo>
                    <a:pt x="136728" y="21818"/>
                  </a:lnTo>
                  <a:lnTo>
                    <a:pt x="136918" y="21501"/>
                  </a:lnTo>
                  <a:close/>
                </a:path>
                <a:path w="140334" h="62864">
                  <a:moveTo>
                    <a:pt x="140284" y="40284"/>
                  </a:moveTo>
                  <a:lnTo>
                    <a:pt x="138417" y="37757"/>
                  </a:lnTo>
                  <a:lnTo>
                    <a:pt x="136423" y="36220"/>
                  </a:lnTo>
                  <a:lnTo>
                    <a:pt x="136271" y="36042"/>
                  </a:lnTo>
                  <a:lnTo>
                    <a:pt x="135991" y="36042"/>
                  </a:lnTo>
                  <a:lnTo>
                    <a:pt x="135851" y="36220"/>
                  </a:lnTo>
                  <a:lnTo>
                    <a:pt x="135686" y="36334"/>
                  </a:lnTo>
                  <a:lnTo>
                    <a:pt x="135686" y="36601"/>
                  </a:lnTo>
                  <a:lnTo>
                    <a:pt x="135851" y="36766"/>
                  </a:lnTo>
                  <a:lnTo>
                    <a:pt x="137337" y="37795"/>
                  </a:lnTo>
                  <a:lnTo>
                    <a:pt x="138366" y="39281"/>
                  </a:lnTo>
                  <a:lnTo>
                    <a:pt x="138836" y="41059"/>
                  </a:lnTo>
                  <a:lnTo>
                    <a:pt x="139039" y="41960"/>
                  </a:lnTo>
                  <a:lnTo>
                    <a:pt x="139001" y="43472"/>
                  </a:lnTo>
                  <a:lnTo>
                    <a:pt x="137680" y="43357"/>
                  </a:lnTo>
                  <a:lnTo>
                    <a:pt x="136042" y="41681"/>
                  </a:lnTo>
                  <a:lnTo>
                    <a:pt x="136029" y="41490"/>
                  </a:lnTo>
                  <a:lnTo>
                    <a:pt x="136144" y="41059"/>
                  </a:lnTo>
                  <a:lnTo>
                    <a:pt x="135991" y="40944"/>
                  </a:lnTo>
                  <a:lnTo>
                    <a:pt x="135902" y="39230"/>
                  </a:lnTo>
                  <a:lnTo>
                    <a:pt x="135191" y="36842"/>
                  </a:lnTo>
                  <a:lnTo>
                    <a:pt x="135166" y="40259"/>
                  </a:lnTo>
                  <a:lnTo>
                    <a:pt x="134886" y="40030"/>
                  </a:lnTo>
                  <a:lnTo>
                    <a:pt x="134886" y="40830"/>
                  </a:lnTo>
                  <a:lnTo>
                    <a:pt x="134772" y="43256"/>
                  </a:lnTo>
                  <a:lnTo>
                    <a:pt x="134480" y="44348"/>
                  </a:lnTo>
                  <a:lnTo>
                    <a:pt x="133921" y="44005"/>
                  </a:lnTo>
                  <a:lnTo>
                    <a:pt x="133235" y="44005"/>
                  </a:lnTo>
                  <a:lnTo>
                    <a:pt x="132829" y="43675"/>
                  </a:lnTo>
                  <a:lnTo>
                    <a:pt x="132829" y="47205"/>
                  </a:lnTo>
                  <a:lnTo>
                    <a:pt x="132283" y="48044"/>
                  </a:lnTo>
                  <a:lnTo>
                    <a:pt x="128778" y="46482"/>
                  </a:lnTo>
                  <a:lnTo>
                    <a:pt x="129781" y="43421"/>
                  </a:lnTo>
                  <a:lnTo>
                    <a:pt x="129755" y="41833"/>
                  </a:lnTo>
                  <a:lnTo>
                    <a:pt x="132753" y="46951"/>
                  </a:lnTo>
                  <a:lnTo>
                    <a:pt x="132829" y="47205"/>
                  </a:lnTo>
                  <a:lnTo>
                    <a:pt x="132829" y="43675"/>
                  </a:lnTo>
                  <a:lnTo>
                    <a:pt x="132537" y="43256"/>
                  </a:lnTo>
                  <a:lnTo>
                    <a:pt x="132181" y="41884"/>
                  </a:lnTo>
                  <a:lnTo>
                    <a:pt x="132143" y="41757"/>
                  </a:lnTo>
                  <a:lnTo>
                    <a:pt x="132003" y="41059"/>
                  </a:lnTo>
                  <a:lnTo>
                    <a:pt x="131965" y="40830"/>
                  </a:lnTo>
                  <a:lnTo>
                    <a:pt x="131851" y="38582"/>
                  </a:lnTo>
                  <a:lnTo>
                    <a:pt x="131064" y="38582"/>
                  </a:lnTo>
                  <a:lnTo>
                    <a:pt x="131152" y="40830"/>
                  </a:lnTo>
                  <a:lnTo>
                    <a:pt x="131191" y="41059"/>
                  </a:lnTo>
                  <a:lnTo>
                    <a:pt x="131229" y="41363"/>
                  </a:lnTo>
                  <a:lnTo>
                    <a:pt x="130327" y="40398"/>
                  </a:lnTo>
                  <a:lnTo>
                    <a:pt x="129844" y="40398"/>
                  </a:lnTo>
                  <a:lnTo>
                    <a:pt x="130492" y="39039"/>
                  </a:lnTo>
                  <a:lnTo>
                    <a:pt x="130327" y="38633"/>
                  </a:lnTo>
                  <a:lnTo>
                    <a:pt x="130327" y="39039"/>
                  </a:lnTo>
                  <a:lnTo>
                    <a:pt x="130111" y="39039"/>
                  </a:lnTo>
                  <a:lnTo>
                    <a:pt x="128955" y="39941"/>
                  </a:lnTo>
                  <a:lnTo>
                    <a:pt x="128955" y="43421"/>
                  </a:lnTo>
                  <a:lnTo>
                    <a:pt x="128625" y="44780"/>
                  </a:lnTo>
                  <a:lnTo>
                    <a:pt x="128625" y="44399"/>
                  </a:lnTo>
                  <a:lnTo>
                    <a:pt x="128562" y="42849"/>
                  </a:lnTo>
                  <a:lnTo>
                    <a:pt x="127990" y="41414"/>
                  </a:lnTo>
                  <a:lnTo>
                    <a:pt x="127965" y="41236"/>
                  </a:lnTo>
                  <a:lnTo>
                    <a:pt x="128879" y="41236"/>
                  </a:lnTo>
                  <a:lnTo>
                    <a:pt x="128955" y="43421"/>
                  </a:lnTo>
                  <a:lnTo>
                    <a:pt x="128955" y="39941"/>
                  </a:lnTo>
                  <a:lnTo>
                    <a:pt x="128079" y="40614"/>
                  </a:lnTo>
                  <a:lnTo>
                    <a:pt x="127927" y="40614"/>
                  </a:lnTo>
                  <a:lnTo>
                    <a:pt x="127876" y="39878"/>
                  </a:lnTo>
                  <a:lnTo>
                    <a:pt x="127876" y="45072"/>
                  </a:lnTo>
                  <a:lnTo>
                    <a:pt x="127571" y="46266"/>
                  </a:lnTo>
                  <a:lnTo>
                    <a:pt x="126441" y="46037"/>
                  </a:lnTo>
                  <a:lnTo>
                    <a:pt x="124536" y="44284"/>
                  </a:lnTo>
                  <a:lnTo>
                    <a:pt x="126961" y="41643"/>
                  </a:lnTo>
                  <a:lnTo>
                    <a:pt x="126733" y="40640"/>
                  </a:lnTo>
                  <a:lnTo>
                    <a:pt x="127139" y="41071"/>
                  </a:lnTo>
                  <a:lnTo>
                    <a:pt x="127177" y="41427"/>
                  </a:lnTo>
                  <a:lnTo>
                    <a:pt x="127698" y="42849"/>
                  </a:lnTo>
                  <a:lnTo>
                    <a:pt x="127812" y="44297"/>
                  </a:lnTo>
                  <a:lnTo>
                    <a:pt x="127876" y="45072"/>
                  </a:lnTo>
                  <a:lnTo>
                    <a:pt x="127876" y="39878"/>
                  </a:lnTo>
                  <a:lnTo>
                    <a:pt x="127876" y="39674"/>
                  </a:lnTo>
                  <a:lnTo>
                    <a:pt x="127635" y="39484"/>
                  </a:lnTo>
                  <a:lnTo>
                    <a:pt x="127177" y="39547"/>
                  </a:lnTo>
                  <a:lnTo>
                    <a:pt x="127088" y="39687"/>
                  </a:lnTo>
                  <a:lnTo>
                    <a:pt x="126796" y="39039"/>
                  </a:lnTo>
                  <a:lnTo>
                    <a:pt x="126657" y="39039"/>
                  </a:lnTo>
                  <a:lnTo>
                    <a:pt x="127152" y="37566"/>
                  </a:lnTo>
                  <a:lnTo>
                    <a:pt x="127266" y="37211"/>
                  </a:lnTo>
                  <a:lnTo>
                    <a:pt x="127393" y="36220"/>
                  </a:lnTo>
                  <a:lnTo>
                    <a:pt x="127457" y="35687"/>
                  </a:lnTo>
                  <a:lnTo>
                    <a:pt x="128320" y="35687"/>
                  </a:lnTo>
                  <a:lnTo>
                    <a:pt x="128625" y="36220"/>
                  </a:lnTo>
                  <a:lnTo>
                    <a:pt x="130327" y="39039"/>
                  </a:lnTo>
                  <a:lnTo>
                    <a:pt x="130327" y="38633"/>
                  </a:lnTo>
                  <a:lnTo>
                    <a:pt x="129908" y="37566"/>
                  </a:lnTo>
                  <a:lnTo>
                    <a:pt x="129273" y="35687"/>
                  </a:lnTo>
                  <a:lnTo>
                    <a:pt x="129209" y="35483"/>
                  </a:lnTo>
                  <a:lnTo>
                    <a:pt x="129133" y="35267"/>
                  </a:lnTo>
                  <a:lnTo>
                    <a:pt x="129044" y="35026"/>
                  </a:lnTo>
                  <a:lnTo>
                    <a:pt x="128460" y="34239"/>
                  </a:lnTo>
                  <a:lnTo>
                    <a:pt x="129794" y="32880"/>
                  </a:lnTo>
                  <a:lnTo>
                    <a:pt x="129667" y="32639"/>
                  </a:lnTo>
                  <a:lnTo>
                    <a:pt x="130403" y="32981"/>
                  </a:lnTo>
                  <a:lnTo>
                    <a:pt x="130314" y="33312"/>
                  </a:lnTo>
                  <a:lnTo>
                    <a:pt x="130810" y="35687"/>
                  </a:lnTo>
                  <a:lnTo>
                    <a:pt x="130911" y="36144"/>
                  </a:lnTo>
                  <a:lnTo>
                    <a:pt x="130987" y="36499"/>
                  </a:lnTo>
                  <a:lnTo>
                    <a:pt x="131064" y="36855"/>
                  </a:lnTo>
                  <a:lnTo>
                    <a:pt x="131152" y="37299"/>
                  </a:lnTo>
                  <a:lnTo>
                    <a:pt x="131445" y="37465"/>
                  </a:lnTo>
                  <a:lnTo>
                    <a:pt x="131241" y="37465"/>
                  </a:lnTo>
                  <a:lnTo>
                    <a:pt x="131152" y="37998"/>
                  </a:lnTo>
                  <a:lnTo>
                    <a:pt x="131381" y="37998"/>
                  </a:lnTo>
                  <a:lnTo>
                    <a:pt x="132867" y="39395"/>
                  </a:lnTo>
                  <a:lnTo>
                    <a:pt x="134886" y="40830"/>
                  </a:lnTo>
                  <a:lnTo>
                    <a:pt x="134886" y="40030"/>
                  </a:lnTo>
                  <a:lnTo>
                    <a:pt x="133591" y="38925"/>
                  </a:lnTo>
                  <a:lnTo>
                    <a:pt x="132803" y="38239"/>
                  </a:lnTo>
                  <a:lnTo>
                    <a:pt x="133007" y="38341"/>
                  </a:lnTo>
                  <a:lnTo>
                    <a:pt x="133591" y="38341"/>
                  </a:lnTo>
                  <a:lnTo>
                    <a:pt x="134213" y="37731"/>
                  </a:lnTo>
                  <a:lnTo>
                    <a:pt x="134505" y="37465"/>
                  </a:lnTo>
                  <a:lnTo>
                    <a:pt x="135153" y="39560"/>
                  </a:lnTo>
                  <a:lnTo>
                    <a:pt x="135166" y="40259"/>
                  </a:lnTo>
                  <a:lnTo>
                    <a:pt x="135166" y="36842"/>
                  </a:lnTo>
                  <a:lnTo>
                    <a:pt x="134962" y="36741"/>
                  </a:lnTo>
                  <a:lnTo>
                    <a:pt x="134747" y="36791"/>
                  </a:lnTo>
                  <a:lnTo>
                    <a:pt x="134696" y="36499"/>
                  </a:lnTo>
                  <a:lnTo>
                    <a:pt x="134264" y="35687"/>
                  </a:lnTo>
                  <a:lnTo>
                    <a:pt x="134150" y="35496"/>
                  </a:lnTo>
                  <a:lnTo>
                    <a:pt x="135255" y="35763"/>
                  </a:lnTo>
                  <a:lnTo>
                    <a:pt x="136093" y="35496"/>
                  </a:lnTo>
                  <a:lnTo>
                    <a:pt x="136563" y="35496"/>
                  </a:lnTo>
                  <a:lnTo>
                    <a:pt x="137083" y="33743"/>
                  </a:lnTo>
                  <a:lnTo>
                    <a:pt x="139014" y="33743"/>
                  </a:lnTo>
                  <a:lnTo>
                    <a:pt x="139534" y="33312"/>
                  </a:lnTo>
                  <a:lnTo>
                    <a:pt x="137223" y="33312"/>
                  </a:lnTo>
                  <a:lnTo>
                    <a:pt x="137261" y="33159"/>
                  </a:lnTo>
                  <a:lnTo>
                    <a:pt x="137426" y="33159"/>
                  </a:lnTo>
                  <a:lnTo>
                    <a:pt x="137325" y="32981"/>
                  </a:lnTo>
                  <a:lnTo>
                    <a:pt x="137414" y="32702"/>
                  </a:lnTo>
                  <a:lnTo>
                    <a:pt x="136956" y="31064"/>
                  </a:lnTo>
                  <a:lnTo>
                    <a:pt x="136918" y="30911"/>
                  </a:lnTo>
                  <a:lnTo>
                    <a:pt x="136677" y="30721"/>
                  </a:lnTo>
                  <a:lnTo>
                    <a:pt x="136893" y="30594"/>
                  </a:lnTo>
                  <a:lnTo>
                    <a:pt x="137464" y="30594"/>
                  </a:lnTo>
                  <a:lnTo>
                    <a:pt x="138506" y="31369"/>
                  </a:lnTo>
                  <a:lnTo>
                    <a:pt x="138836" y="32321"/>
                  </a:lnTo>
                  <a:lnTo>
                    <a:pt x="138811" y="33159"/>
                  </a:lnTo>
                  <a:lnTo>
                    <a:pt x="139636" y="33159"/>
                  </a:lnTo>
                  <a:lnTo>
                    <a:pt x="139687" y="31140"/>
                  </a:lnTo>
                  <a:lnTo>
                    <a:pt x="138366" y="30124"/>
                  </a:lnTo>
                  <a:lnTo>
                    <a:pt x="137693" y="30124"/>
                  </a:lnTo>
                  <a:lnTo>
                    <a:pt x="137883" y="30010"/>
                  </a:lnTo>
                  <a:lnTo>
                    <a:pt x="137998" y="29857"/>
                  </a:lnTo>
                  <a:lnTo>
                    <a:pt x="138201" y="29349"/>
                  </a:lnTo>
                  <a:lnTo>
                    <a:pt x="138252" y="27495"/>
                  </a:lnTo>
                  <a:lnTo>
                    <a:pt x="138137" y="27152"/>
                  </a:lnTo>
                  <a:lnTo>
                    <a:pt x="137960" y="26911"/>
                  </a:lnTo>
                  <a:lnTo>
                    <a:pt x="137490" y="26390"/>
                  </a:lnTo>
                  <a:lnTo>
                    <a:pt x="137490" y="27660"/>
                  </a:lnTo>
                  <a:lnTo>
                    <a:pt x="137439" y="29349"/>
                  </a:lnTo>
                  <a:lnTo>
                    <a:pt x="136563" y="29845"/>
                  </a:lnTo>
                  <a:lnTo>
                    <a:pt x="136563" y="33159"/>
                  </a:lnTo>
                  <a:lnTo>
                    <a:pt x="136093" y="34315"/>
                  </a:lnTo>
                  <a:lnTo>
                    <a:pt x="134099" y="35420"/>
                  </a:lnTo>
                  <a:lnTo>
                    <a:pt x="133705" y="34734"/>
                  </a:lnTo>
                  <a:lnTo>
                    <a:pt x="133705" y="36855"/>
                  </a:lnTo>
                  <a:lnTo>
                    <a:pt x="133438" y="37299"/>
                  </a:lnTo>
                  <a:lnTo>
                    <a:pt x="133311" y="37465"/>
                  </a:lnTo>
                  <a:lnTo>
                    <a:pt x="132943" y="37465"/>
                  </a:lnTo>
                  <a:lnTo>
                    <a:pt x="131991" y="36144"/>
                  </a:lnTo>
                  <a:lnTo>
                    <a:pt x="131394" y="34848"/>
                  </a:lnTo>
                  <a:lnTo>
                    <a:pt x="131279" y="34594"/>
                  </a:lnTo>
                  <a:lnTo>
                    <a:pt x="131191" y="33947"/>
                  </a:lnTo>
                  <a:lnTo>
                    <a:pt x="131140" y="33667"/>
                  </a:lnTo>
                  <a:lnTo>
                    <a:pt x="131826" y="34886"/>
                  </a:lnTo>
                  <a:lnTo>
                    <a:pt x="132918" y="35153"/>
                  </a:lnTo>
                  <a:lnTo>
                    <a:pt x="132511" y="34340"/>
                  </a:lnTo>
                  <a:lnTo>
                    <a:pt x="133070" y="35204"/>
                  </a:lnTo>
                  <a:lnTo>
                    <a:pt x="132918" y="35153"/>
                  </a:lnTo>
                  <a:lnTo>
                    <a:pt x="133261" y="35864"/>
                  </a:lnTo>
                  <a:lnTo>
                    <a:pt x="133400" y="35788"/>
                  </a:lnTo>
                  <a:lnTo>
                    <a:pt x="133616" y="36144"/>
                  </a:lnTo>
                  <a:lnTo>
                    <a:pt x="133705" y="36855"/>
                  </a:lnTo>
                  <a:lnTo>
                    <a:pt x="133705" y="34734"/>
                  </a:lnTo>
                  <a:lnTo>
                    <a:pt x="133261" y="33947"/>
                  </a:lnTo>
                  <a:lnTo>
                    <a:pt x="132041" y="32981"/>
                  </a:lnTo>
                  <a:lnTo>
                    <a:pt x="131749" y="32740"/>
                  </a:lnTo>
                  <a:lnTo>
                    <a:pt x="131406" y="32080"/>
                  </a:lnTo>
                  <a:lnTo>
                    <a:pt x="130479" y="31292"/>
                  </a:lnTo>
                  <a:lnTo>
                    <a:pt x="130479" y="32562"/>
                  </a:lnTo>
                  <a:lnTo>
                    <a:pt x="129628" y="32562"/>
                  </a:lnTo>
                  <a:lnTo>
                    <a:pt x="129540" y="32397"/>
                  </a:lnTo>
                  <a:lnTo>
                    <a:pt x="130314" y="32397"/>
                  </a:lnTo>
                  <a:lnTo>
                    <a:pt x="130479" y="32562"/>
                  </a:lnTo>
                  <a:lnTo>
                    <a:pt x="130479" y="31292"/>
                  </a:lnTo>
                  <a:lnTo>
                    <a:pt x="129895" y="30784"/>
                  </a:lnTo>
                  <a:lnTo>
                    <a:pt x="129895" y="31978"/>
                  </a:lnTo>
                  <a:lnTo>
                    <a:pt x="129336" y="31978"/>
                  </a:lnTo>
                  <a:lnTo>
                    <a:pt x="129209" y="31750"/>
                  </a:lnTo>
                  <a:lnTo>
                    <a:pt x="129667" y="31750"/>
                  </a:lnTo>
                  <a:lnTo>
                    <a:pt x="129895" y="31978"/>
                  </a:lnTo>
                  <a:lnTo>
                    <a:pt x="129895" y="30784"/>
                  </a:lnTo>
                  <a:lnTo>
                    <a:pt x="135356" y="30695"/>
                  </a:lnTo>
                  <a:lnTo>
                    <a:pt x="134620" y="29946"/>
                  </a:lnTo>
                  <a:lnTo>
                    <a:pt x="129565" y="29946"/>
                  </a:lnTo>
                  <a:lnTo>
                    <a:pt x="129565" y="30695"/>
                  </a:lnTo>
                  <a:lnTo>
                    <a:pt x="129387" y="30327"/>
                  </a:lnTo>
                  <a:lnTo>
                    <a:pt x="129565" y="30695"/>
                  </a:lnTo>
                  <a:lnTo>
                    <a:pt x="129565" y="29946"/>
                  </a:lnTo>
                  <a:lnTo>
                    <a:pt x="129235" y="29946"/>
                  </a:lnTo>
                  <a:lnTo>
                    <a:pt x="129197" y="29781"/>
                  </a:lnTo>
                  <a:lnTo>
                    <a:pt x="129197" y="31724"/>
                  </a:lnTo>
                  <a:lnTo>
                    <a:pt x="128587" y="30543"/>
                  </a:lnTo>
                  <a:lnTo>
                    <a:pt x="128587" y="32397"/>
                  </a:lnTo>
                  <a:lnTo>
                    <a:pt x="128206" y="32994"/>
                  </a:lnTo>
                  <a:lnTo>
                    <a:pt x="128206" y="35483"/>
                  </a:lnTo>
                  <a:lnTo>
                    <a:pt x="127228" y="35483"/>
                  </a:lnTo>
                  <a:lnTo>
                    <a:pt x="127838" y="34861"/>
                  </a:lnTo>
                  <a:lnTo>
                    <a:pt x="128206" y="35483"/>
                  </a:lnTo>
                  <a:lnTo>
                    <a:pt x="128206" y="32994"/>
                  </a:lnTo>
                  <a:lnTo>
                    <a:pt x="127584" y="33947"/>
                  </a:lnTo>
                  <a:lnTo>
                    <a:pt x="127101" y="34696"/>
                  </a:lnTo>
                  <a:lnTo>
                    <a:pt x="126580" y="34912"/>
                  </a:lnTo>
                  <a:lnTo>
                    <a:pt x="126580" y="36144"/>
                  </a:lnTo>
                  <a:lnTo>
                    <a:pt x="126504" y="37211"/>
                  </a:lnTo>
                  <a:lnTo>
                    <a:pt x="125869" y="38798"/>
                  </a:lnTo>
                  <a:lnTo>
                    <a:pt x="125450" y="37566"/>
                  </a:lnTo>
                  <a:lnTo>
                    <a:pt x="125425" y="39649"/>
                  </a:lnTo>
                  <a:lnTo>
                    <a:pt x="124460" y="41694"/>
                  </a:lnTo>
                  <a:lnTo>
                    <a:pt x="123964" y="42329"/>
                  </a:lnTo>
                  <a:lnTo>
                    <a:pt x="123177" y="42329"/>
                  </a:lnTo>
                  <a:lnTo>
                    <a:pt x="123113" y="41694"/>
                  </a:lnTo>
                  <a:lnTo>
                    <a:pt x="122923" y="40373"/>
                  </a:lnTo>
                  <a:lnTo>
                    <a:pt x="122948" y="39649"/>
                  </a:lnTo>
                  <a:lnTo>
                    <a:pt x="123329" y="38188"/>
                  </a:lnTo>
                  <a:lnTo>
                    <a:pt x="123266" y="36741"/>
                  </a:lnTo>
                  <a:lnTo>
                    <a:pt x="123253" y="36195"/>
                  </a:lnTo>
                  <a:lnTo>
                    <a:pt x="122440" y="36195"/>
                  </a:lnTo>
                  <a:lnTo>
                    <a:pt x="122466" y="36588"/>
                  </a:lnTo>
                  <a:lnTo>
                    <a:pt x="121170" y="36334"/>
                  </a:lnTo>
                  <a:lnTo>
                    <a:pt x="120434" y="36334"/>
                  </a:lnTo>
                  <a:lnTo>
                    <a:pt x="120484" y="29438"/>
                  </a:lnTo>
                  <a:lnTo>
                    <a:pt x="120840" y="30734"/>
                  </a:lnTo>
                  <a:lnTo>
                    <a:pt x="120980" y="30924"/>
                  </a:lnTo>
                  <a:lnTo>
                    <a:pt x="122301" y="31661"/>
                  </a:lnTo>
                  <a:lnTo>
                    <a:pt x="122758" y="32740"/>
                  </a:lnTo>
                  <a:lnTo>
                    <a:pt x="123418" y="34493"/>
                  </a:lnTo>
                  <a:lnTo>
                    <a:pt x="123367" y="35483"/>
                  </a:lnTo>
                  <a:lnTo>
                    <a:pt x="123202" y="35483"/>
                  </a:lnTo>
                  <a:lnTo>
                    <a:pt x="123063" y="35483"/>
                  </a:lnTo>
                  <a:lnTo>
                    <a:pt x="123215" y="35725"/>
                  </a:lnTo>
                  <a:lnTo>
                    <a:pt x="123228" y="35852"/>
                  </a:lnTo>
                  <a:lnTo>
                    <a:pt x="123355" y="35941"/>
                  </a:lnTo>
                  <a:lnTo>
                    <a:pt x="123342" y="36334"/>
                  </a:lnTo>
                  <a:lnTo>
                    <a:pt x="123482" y="36131"/>
                  </a:lnTo>
                  <a:lnTo>
                    <a:pt x="124434" y="37566"/>
                  </a:lnTo>
                  <a:lnTo>
                    <a:pt x="125425" y="39649"/>
                  </a:lnTo>
                  <a:lnTo>
                    <a:pt x="125425" y="37541"/>
                  </a:lnTo>
                  <a:lnTo>
                    <a:pt x="124358" y="35966"/>
                  </a:lnTo>
                  <a:lnTo>
                    <a:pt x="124015" y="35483"/>
                  </a:lnTo>
                  <a:lnTo>
                    <a:pt x="123748" y="35483"/>
                  </a:lnTo>
                  <a:lnTo>
                    <a:pt x="124079" y="34493"/>
                  </a:lnTo>
                  <a:lnTo>
                    <a:pt x="124091" y="33375"/>
                  </a:lnTo>
                  <a:lnTo>
                    <a:pt x="125031" y="35204"/>
                  </a:lnTo>
                  <a:lnTo>
                    <a:pt x="126530" y="36195"/>
                  </a:lnTo>
                  <a:lnTo>
                    <a:pt x="126580" y="34912"/>
                  </a:lnTo>
                  <a:lnTo>
                    <a:pt x="126314" y="35013"/>
                  </a:lnTo>
                  <a:lnTo>
                    <a:pt x="125425" y="34417"/>
                  </a:lnTo>
                  <a:lnTo>
                    <a:pt x="125145" y="33705"/>
                  </a:lnTo>
                  <a:lnTo>
                    <a:pt x="124701" y="32334"/>
                  </a:lnTo>
                  <a:lnTo>
                    <a:pt x="125552" y="30962"/>
                  </a:lnTo>
                  <a:lnTo>
                    <a:pt x="125425" y="29565"/>
                  </a:lnTo>
                  <a:lnTo>
                    <a:pt x="125425" y="29337"/>
                  </a:lnTo>
                  <a:lnTo>
                    <a:pt x="125349" y="28397"/>
                  </a:lnTo>
                  <a:lnTo>
                    <a:pt x="126314" y="29019"/>
                  </a:lnTo>
                  <a:lnTo>
                    <a:pt x="126860" y="29337"/>
                  </a:lnTo>
                  <a:lnTo>
                    <a:pt x="128587" y="32397"/>
                  </a:lnTo>
                  <a:lnTo>
                    <a:pt x="128587" y="30543"/>
                  </a:lnTo>
                  <a:lnTo>
                    <a:pt x="127812" y="29019"/>
                  </a:lnTo>
                  <a:lnTo>
                    <a:pt x="128447" y="28689"/>
                  </a:lnTo>
                  <a:lnTo>
                    <a:pt x="128574" y="28689"/>
                  </a:lnTo>
                  <a:lnTo>
                    <a:pt x="128346" y="29184"/>
                  </a:lnTo>
                  <a:lnTo>
                    <a:pt x="128320" y="29946"/>
                  </a:lnTo>
                  <a:lnTo>
                    <a:pt x="128689" y="30695"/>
                  </a:lnTo>
                  <a:lnTo>
                    <a:pt x="128790" y="30911"/>
                  </a:lnTo>
                  <a:lnTo>
                    <a:pt x="128816" y="30695"/>
                  </a:lnTo>
                  <a:lnTo>
                    <a:pt x="128841" y="30911"/>
                  </a:lnTo>
                  <a:lnTo>
                    <a:pt x="128955" y="31064"/>
                  </a:lnTo>
                  <a:lnTo>
                    <a:pt x="129197" y="31724"/>
                  </a:lnTo>
                  <a:lnTo>
                    <a:pt x="129197" y="29781"/>
                  </a:lnTo>
                  <a:lnTo>
                    <a:pt x="129120" y="29451"/>
                  </a:lnTo>
                  <a:lnTo>
                    <a:pt x="129222" y="29184"/>
                  </a:lnTo>
                  <a:lnTo>
                    <a:pt x="129082" y="29349"/>
                  </a:lnTo>
                  <a:lnTo>
                    <a:pt x="129032" y="29184"/>
                  </a:lnTo>
                  <a:lnTo>
                    <a:pt x="129222" y="29184"/>
                  </a:lnTo>
                  <a:lnTo>
                    <a:pt x="131241" y="28689"/>
                  </a:lnTo>
                  <a:lnTo>
                    <a:pt x="133426" y="29006"/>
                  </a:lnTo>
                  <a:lnTo>
                    <a:pt x="134264" y="29591"/>
                  </a:lnTo>
                  <a:lnTo>
                    <a:pt x="134620" y="29946"/>
                  </a:lnTo>
                  <a:lnTo>
                    <a:pt x="134797" y="29946"/>
                  </a:lnTo>
                  <a:lnTo>
                    <a:pt x="135343" y="30302"/>
                  </a:lnTo>
                  <a:lnTo>
                    <a:pt x="136067" y="30695"/>
                  </a:lnTo>
                  <a:lnTo>
                    <a:pt x="135356" y="30695"/>
                  </a:lnTo>
                  <a:lnTo>
                    <a:pt x="136423" y="31750"/>
                  </a:lnTo>
                  <a:lnTo>
                    <a:pt x="136347" y="32080"/>
                  </a:lnTo>
                  <a:lnTo>
                    <a:pt x="136410" y="32346"/>
                  </a:lnTo>
                  <a:lnTo>
                    <a:pt x="136321" y="33159"/>
                  </a:lnTo>
                  <a:lnTo>
                    <a:pt x="136563" y="33159"/>
                  </a:lnTo>
                  <a:lnTo>
                    <a:pt x="136563" y="29845"/>
                  </a:lnTo>
                  <a:lnTo>
                    <a:pt x="136410" y="29857"/>
                  </a:lnTo>
                  <a:lnTo>
                    <a:pt x="134607" y="28943"/>
                  </a:lnTo>
                  <a:lnTo>
                    <a:pt x="133769" y="28219"/>
                  </a:lnTo>
                  <a:lnTo>
                    <a:pt x="133083" y="28092"/>
                  </a:lnTo>
                  <a:lnTo>
                    <a:pt x="131813" y="25742"/>
                  </a:lnTo>
                  <a:lnTo>
                    <a:pt x="130644" y="23926"/>
                  </a:lnTo>
                  <a:lnTo>
                    <a:pt x="135191" y="25311"/>
                  </a:lnTo>
                  <a:lnTo>
                    <a:pt x="137134" y="27152"/>
                  </a:lnTo>
                  <a:lnTo>
                    <a:pt x="137490" y="27660"/>
                  </a:lnTo>
                  <a:lnTo>
                    <a:pt x="137490" y="26390"/>
                  </a:lnTo>
                  <a:lnTo>
                    <a:pt x="136004" y="24739"/>
                  </a:lnTo>
                  <a:lnTo>
                    <a:pt x="135153" y="24472"/>
                  </a:lnTo>
                  <a:lnTo>
                    <a:pt x="136042" y="24472"/>
                  </a:lnTo>
                  <a:lnTo>
                    <a:pt x="136398" y="24015"/>
                  </a:lnTo>
                  <a:lnTo>
                    <a:pt x="136575" y="23774"/>
                  </a:lnTo>
                  <a:lnTo>
                    <a:pt x="136982" y="22936"/>
                  </a:lnTo>
                  <a:lnTo>
                    <a:pt x="136804" y="22161"/>
                  </a:lnTo>
                  <a:lnTo>
                    <a:pt x="136728" y="21818"/>
                  </a:lnTo>
                  <a:lnTo>
                    <a:pt x="136182" y="22758"/>
                  </a:lnTo>
                  <a:lnTo>
                    <a:pt x="135826" y="23456"/>
                  </a:lnTo>
                  <a:lnTo>
                    <a:pt x="135318" y="24015"/>
                  </a:lnTo>
                  <a:lnTo>
                    <a:pt x="135521" y="23774"/>
                  </a:lnTo>
                  <a:lnTo>
                    <a:pt x="134010" y="23774"/>
                  </a:lnTo>
                  <a:lnTo>
                    <a:pt x="133223" y="22758"/>
                  </a:lnTo>
                  <a:lnTo>
                    <a:pt x="133045" y="22479"/>
                  </a:lnTo>
                  <a:lnTo>
                    <a:pt x="133045" y="23812"/>
                  </a:lnTo>
                  <a:lnTo>
                    <a:pt x="130225" y="22987"/>
                  </a:lnTo>
                  <a:lnTo>
                    <a:pt x="129794" y="22987"/>
                  </a:lnTo>
                  <a:lnTo>
                    <a:pt x="129717" y="23926"/>
                  </a:lnTo>
                  <a:lnTo>
                    <a:pt x="131013" y="26009"/>
                  </a:lnTo>
                  <a:lnTo>
                    <a:pt x="132080" y="27901"/>
                  </a:lnTo>
                  <a:lnTo>
                    <a:pt x="130962" y="27686"/>
                  </a:lnTo>
                  <a:lnTo>
                    <a:pt x="128587" y="28625"/>
                  </a:lnTo>
                  <a:lnTo>
                    <a:pt x="128803" y="28524"/>
                  </a:lnTo>
                  <a:lnTo>
                    <a:pt x="128930" y="28244"/>
                  </a:lnTo>
                  <a:lnTo>
                    <a:pt x="129349" y="27216"/>
                  </a:lnTo>
                  <a:lnTo>
                    <a:pt x="129425" y="27038"/>
                  </a:lnTo>
                  <a:lnTo>
                    <a:pt x="129527" y="26809"/>
                  </a:lnTo>
                  <a:lnTo>
                    <a:pt x="129692" y="26187"/>
                  </a:lnTo>
                  <a:lnTo>
                    <a:pt x="129806" y="25742"/>
                  </a:lnTo>
                  <a:lnTo>
                    <a:pt x="129857" y="25552"/>
                  </a:lnTo>
                  <a:lnTo>
                    <a:pt x="129082" y="25006"/>
                  </a:lnTo>
                  <a:lnTo>
                    <a:pt x="129070" y="25971"/>
                  </a:lnTo>
                  <a:lnTo>
                    <a:pt x="128803" y="26809"/>
                  </a:lnTo>
                  <a:lnTo>
                    <a:pt x="128727" y="27038"/>
                  </a:lnTo>
                  <a:lnTo>
                    <a:pt x="127825" y="28244"/>
                  </a:lnTo>
                  <a:lnTo>
                    <a:pt x="126682" y="28244"/>
                  </a:lnTo>
                  <a:lnTo>
                    <a:pt x="125425" y="27381"/>
                  </a:lnTo>
                  <a:lnTo>
                    <a:pt x="125272" y="27216"/>
                  </a:lnTo>
                  <a:lnTo>
                    <a:pt x="125234" y="27000"/>
                  </a:lnTo>
                  <a:lnTo>
                    <a:pt x="125234" y="28524"/>
                  </a:lnTo>
                  <a:lnTo>
                    <a:pt x="124714" y="29197"/>
                  </a:lnTo>
                  <a:lnTo>
                    <a:pt x="124714" y="31089"/>
                  </a:lnTo>
                  <a:lnTo>
                    <a:pt x="123837" y="32486"/>
                  </a:lnTo>
                  <a:lnTo>
                    <a:pt x="122237" y="30924"/>
                  </a:lnTo>
                  <a:lnTo>
                    <a:pt x="121602" y="30111"/>
                  </a:lnTo>
                  <a:lnTo>
                    <a:pt x="121335" y="29400"/>
                  </a:lnTo>
                  <a:lnTo>
                    <a:pt x="121221" y="29133"/>
                  </a:lnTo>
                  <a:lnTo>
                    <a:pt x="120586" y="29133"/>
                  </a:lnTo>
                  <a:lnTo>
                    <a:pt x="120484" y="29375"/>
                  </a:lnTo>
                  <a:lnTo>
                    <a:pt x="120497" y="29133"/>
                  </a:lnTo>
                  <a:lnTo>
                    <a:pt x="119761" y="29133"/>
                  </a:lnTo>
                  <a:lnTo>
                    <a:pt x="119722" y="29400"/>
                  </a:lnTo>
                  <a:lnTo>
                    <a:pt x="119621" y="30111"/>
                  </a:lnTo>
                  <a:lnTo>
                    <a:pt x="119545" y="30734"/>
                  </a:lnTo>
                  <a:lnTo>
                    <a:pt x="119507" y="32308"/>
                  </a:lnTo>
                  <a:lnTo>
                    <a:pt x="119113" y="31064"/>
                  </a:lnTo>
                  <a:lnTo>
                    <a:pt x="118973" y="30645"/>
                  </a:lnTo>
                  <a:lnTo>
                    <a:pt x="118973" y="33147"/>
                  </a:lnTo>
                  <a:lnTo>
                    <a:pt x="117970" y="35331"/>
                  </a:lnTo>
                  <a:lnTo>
                    <a:pt x="117640" y="35699"/>
                  </a:lnTo>
                  <a:lnTo>
                    <a:pt x="117182" y="35699"/>
                  </a:lnTo>
                  <a:lnTo>
                    <a:pt x="115760" y="33464"/>
                  </a:lnTo>
                  <a:lnTo>
                    <a:pt x="117424" y="31064"/>
                  </a:lnTo>
                  <a:lnTo>
                    <a:pt x="117500" y="30734"/>
                  </a:lnTo>
                  <a:lnTo>
                    <a:pt x="117563" y="29057"/>
                  </a:lnTo>
                  <a:lnTo>
                    <a:pt x="118097" y="30734"/>
                  </a:lnTo>
                  <a:lnTo>
                    <a:pt x="118973" y="33147"/>
                  </a:lnTo>
                  <a:lnTo>
                    <a:pt x="118973" y="30645"/>
                  </a:lnTo>
                  <a:lnTo>
                    <a:pt x="118300" y="28587"/>
                  </a:lnTo>
                  <a:lnTo>
                    <a:pt x="117779" y="28587"/>
                  </a:lnTo>
                  <a:lnTo>
                    <a:pt x="116090" y="28498"/>
                  </a:lnTo>
                  <a:lnTo>
                    <a:pt x="115265" y="28028"/>
                  </a:lnTo>
                  <a:lnTo>
                    <a:pt x="116509" y="28028"/>
                  </a:lnTo>
                  <a:lnTo>
                    <a:pt x="117856" y="28028"/>
                  </a:lnTo>
                  <a:lnTo>
                    <a:pt x="117919" y="24485"/>
                  </a:lnTo>
                  <a:lnTo>
                    <a:pt x="118008" y="25323"/>
                  </a:lnTo>
                  <a:lnTo>
                    <a:pt x="118097" y="26022"/>
                  </a:lnTo>
                  <a:lnTo>
                    <a:pt x="118237" y="26771"/>
                  </a:lnTo>
                  <a:lnTo>
                    <a:pt x="119062" y="26771"/>
                  </a:lnTo>
                  <a:lnTo>
                    <a:pt x="118719" y="26022"/>
                  </a:lnTo>
                  <a:lnTo>
                    <a:pt x="118795" y="25323"/>
                  </a:lnTo>
                  <a:lnTo>
                    <a:pt x="118897" y="24549"/>
                  </a:lnTo>
                  <a:lnTo>
                    <a:pt x="119164" y="24549"/>
                  </a:lnTo>
                  <a:lnTo>
                    <a:pt x="120345" y="25260"/>
                  </a:lnTo>
                  <a:lnTo>
                    <a:pt x="120459" y="25488"/>
                  </a:lnTo>
                  <a:lnTo>
                    <a:pt x="120446" y="25679"/>
                  </a:lnTo>
                  <a:lnTo>
                    <a:pt x="120332" y="26771"/>
                  </a:lnTo>
                  <a:lnTo>
                    <a:pt x="120269" y="27343"/>
                  </a:lnTo>
                  <a:lnTo>
                    <a:pt x="120929" y="27343"/>
                  </a:lnTo>
                  <a:lnTo>
                    <a:pt x="121031" y="28067"/>
                  </a:lnTo>
                  <a:lnTo>
                    <a:pt x="121132" y="28829"/>
                  </a:lnTo>
                  <a:lnTo>
                    <a:pt x="122872" y="30695"/>
                  </a:lnTo>
                  <a:lnTo>
                    <a:pt x="124650" y="30695"/>
                  </a:lnTo>
                  <a:lnTo>
                    <a:pt x="124714" y="31089"/>
                  </a:lnTo>
                  <a:lnTo>
                    <a:pt x="124714" y="29197"/>
                  </a:lnTo>
                  <a:lnTo>
                    <a:pt x="124117" y="29946"/>
                  </a:lnTo>
                  <a:lnTo>
                    <a:pt x="123964" y="29946"/>
                  </a:lnTo>
                  <a:lnTo>
                    <a:pt x="123494" y="30162"/>
                  </a:lnTo>
                  <a:lnTo>
                    <a:pt x="123190" y="29946"/>
                  </a:lnTo>
                  <a:lnTo>
                    <a:pt x="121894" y="28067"/>
                  </a:lnTo>
                  <a:lnTo>
                    <a:pt x="121500" y="26136"/>
                  </a:lnTo>
                  <a:lnTo>
                    <a:pt x="121412" y="25692"/>
                  </a:lnTo>
                  <a:lnTo>
                    <a:pt x="120827" y="24472"/>
                  </a:lnTo>
                  <a:lnTo>
                    <a:pt x="121031" y="24472"/>
                  </a:lnTo>
                  <a:lnTo>
                    <a:pt x="122351" y="24841"/>
                  </a:lnTo>
                  <a:lnTo>
                    <a:pt x="122440" y="25006"/>
                  </a:lnTo>
                  <a:lnTo>
                    <a:pt x="122618" y="25552"/>
                  </a:lnTo>
                  <a:lnTo>
                    <a:pt x="122707" y="25971"/>
                  </a:lnTo>
                  <a:lnTo>
                    <a:pt x="123202" y="25971"/>
                  </a:lnTo>
                  <a:lnTo>
                    <a:pt x="123317" y="26136"/>
                  </a:lnTo>
                  <a:lnTo>
                    <a:pt x="123964" y="27139"/>
                  </a:lnTo>
                  <a:lnTo>
                    <a:pt x="125234" y="28524"/>
                  </a:lnTo>
                  <a:lnTo>
                    <a:pt x="125234" y="27000"/>
                  </a:lnTo>
                  <a:lnTo>
                    <a:pt x="125158" y="26136"/>
                  </a:lnTo>
                  <a:lnTo>
                    <a:pt x="125285" y="26136"/>
                  </a:lnTo>
                  <a:lnTo>
                    <a:pt x="124460" y="25577"/>
                  </a:lnTo>
                  <a:lnTo>
                    <a:pt x="124066" y="24307"/>
                  </a:lnTo>
                  <a:lnTo>
                    <a:pt x="123964" y="24003"/>
                  </a:lnTo>
                  <a:lnTo>
                    <a:pt x="123837" y="23660"/>
                  </a:lnTo>
                  <a:lnTo>
                    <a:pt x="123774" y="23482"/>
                  </a:lnTo>
                  <a:lnTo>
                    <a:pt x="124587" y="23660"/>
                  </a:lnTo>
                  <a:lnTo>
                    <a:pt x="124714" y="23710"/>
                  </a:lnTo>
                  <a:lnTo>
                    <a:pt x="124752" y="24231"/>
                  </a:lnTo>
                  <a:lnTo>
                    <a:pt x="126403" y="24231"/>
                  </a:lnTo>
                  <a:lnTo>
                    <a:pt x="126657" y="24307"/>
                  </a:lnTo>
                  <a:lnTo>
                    <a:pt x="126504" y="24307"/>
                  </a:lnTo>
                  <a:lnTo>
                    <a:pt x="129070" y="25971"/>
                  </a:lnTo>
                  <a:lnTo>
                    <a:pt x="129070" y="25006"/>
                  </a:lnTo>
                  <a:lnTo>
                    <a:pt x="127800" y="24231"/>
                  </a:lnTo>
                  <a:lnTo>
                    <a:pt x="128866" y="24231"/>
                  </a:lnTo>
                  <a:lnTo>
                    <a:pt x="129095" y="23876"/>
                  </a:lnTo>
                  <a:lnTo>
                    <a:pt x="129667" y="21691"/>
                  </a:lnTo>
                  <a:lnTo>
                    <a:pt x="130136" y="22961"/>
                  </a:lnTo>
                  <a:lnTo>
                    <a:pt x="132143" y="22504"/>
                  </a:lnTo>
                  <a:lnTo>
                    <a:pt x="132689" y="23456"/>
                  </a:lnTo>
                  <a:lnTo>
                    <a:pt x="133045" y="23812"/>
                  </a:lnTo>
                  <a:lnTo>
                    <a:pt x="133045" y="22479"/>
                  </a:lnTo>
                  <a:lnTo>
                    <a:pt x="132956" y="22326"/>
                  </a:lnTo>
                  <a:lnTo>
                    <a:pt x="133083" y="22288"/>
                  </a:lnTo>
                  <a:lnTo>
                    <a:pt x="134315" y="21132"/>
                  </a:lnTo>
                  <a:lnTo>
                    <a:pt x="134353" y="20497"/>
                  </a:lnTo>
                  <a:lnTo>
                    <a:pt x="136601" y="21272"/>
                  </a:lnTo>
                  <a:lnTo>
                    <a:pt x="136385" y="20383"/>
                  </a:lnTo>
                  <a:lnTo>
                    <a:pt x="136626" y="20383"/>
                  </a:lnTo>
                  <a:lnTo>
                    <a:pt x="134607" y="19735"/>
                  </a:lnTo>
                  <a:lnTo>
                    <a:pt x="134416" y="19481"/>
                  </a:lnTo>
                  <a:lnTo>
                    <a:pt x="134467" y="18783"/>
                  </a:lnTo>
                  <a:lnTo>
                    <a:pt x="133515" y="18122"/>
                  </a:lnTo>
                  <a:lnTo>
                    <a:pt x="133515" y="19596"/>
                  </a:lnTo>
                  <a:lnTo>
                    <a:pt x="133273" y="20574"/>
                  </a:lnTo>
                  <a:lnTo>
                    <a:pt x="132892" y="21297"/>
                  </a:lnTo>
                  <a:lnTo>
                    <a:pt x="132511" y="21945"/>
                  </a:lnTo>
                  <a:lnTo>
                    <a:pt x="131546" y="21488"/>
                  </a:lnTo>
                  <a:lnTo>
                    <a:pt x="131013" y="21132"/>
                  </a:lnTo>
                  <a:lnTo>
                    <a:pt x="129984" y="20510"/>
                  </a:lnTo>
                  <a:lnTo>
                    <a:pt x="130060" y="20231"/>
                  </a:lnTo>
                  <a:lnTo>
                    <a:pt x="130149" y="19913"/>
                  </a:lnTo>
                  <a:lnTo>
                    <a:pt x="129628" y="19608"/>
                  </a:lnTo>
                  <a:lnTo>
                    <a:pt x="129527" y="18757"/>
                  </a:lnTo>
                  <a:lnTo>
                    <a:pt x="128816" y="17538"/>
                  </a:lnTo>
                  <a:lnTo>
                    <a:pt x="128689" y="17335"/>
                  </a:lnTo>
                  <a:lnTo>
                    <a:pt x="128447" y="17284"/>
                  </a:lnTo>
                  <a:lnTo>
                    <a:pt x="128066" y="17500"/>
                  </a:lnTo>
                  <a:lnTo>
                    <a:pt x="127990" y="17716"/>
                  </a:lnTo>
                  <a:lnTo>
                    <a:pt x="128104" y="17919"/>
                  </a:lnTo>
                  <a:lnTo>
                    <a:pt x="128587" y="18999"/>
                  </a:lnTo>
                  <a:lnTo>
                    <a:pt x="126199" y="17576"/>
                  </a:lnTo>
                  <a:lnTo>
                    <a:pt x="124180" y="16548"/>
                  </a:lnTo>
                  <a:lnTo>
                    <a:pt x="122783" y="15862"/>
                  </a:lnTo>
                  <a:lnTo>
                    <a:pt x="122288" y="15862"/>
                  </a:lnTo>
                  <a:lnTo>
                    <a:pt x="122199" y="16548"/>
                  </a:lnTo>
                  <a:lnTo>
                    <a:pt x="122339" y="16548"/>
                  </a:lnTo>
                  <a:lnTo>
                    <a:pt x="124955" y="17919"/>
                  </a:lnTo>
                  <a:lnTo>
                    <a:pt x="125615" y="18249"/>
                  </a:lnTo>
                  <a:lnTo>
                    <a:pt x="128155" y="19507"/>
                  </a:lnTo>
                  <a:lnTo>
                    <a:pt x="128536" y="22771"/>
                  </a:lnTo>
                  <a:lnTo>
                    <a:pt x="128219" y="23787"/>
                  </a:lnTo>
                  <a:lnTo>
                    <a:pt x="126441" y="23469"/>
                  </a:lnTo>
                  <a:lnTo>
                    <a:pt x="125145" y="22974"/>
                  </a:lnTo>
                  <a:lnTo>
                    <a:pt x="125196" y="19507"/>
                  </a:lnTo>
                  <a:lnTo>
                    <a:pt x="124955" y="19189"/>
                  </a:lnTo>
                  <a:lnTo>
                    <a:pt x="125183" y="18427"/>
                  </a:lnTo>
                  <a:lnTo>
                    <a:pt x="125234" y="18249"/>
                  </a:lnTo>
                  <a:lnTo>
                    <a:pt x="125615" y="18249"/>
                  </a:lnTo>
                  <a:lnTo>
                    <a:pt x="124663" y="17932"/>
                  </a:lnTo>
                  <a:lnTo>
                    <a:pt x="124663" y="22771"/>
                  </a:lnTo>
                  <a:lnTo>
                    <a:pt x="123621" y="22567"/>
                  </a:lnTo>
                  <a:lnTo>
                    <a:pt x="123621" y="23431"/>
                  </a:lnTo>
                  <a:lnTo>
                    <a:pt x="123139" y="23431"/>
                  </a:lnTo>
                  <a:lnTo>
                    <a:pt x="123228" y="24307"/>
                  </a:lnTo>
                  <a:lnTo>
                    <a:pt x="123431" y="24866"/>
                  </a:lnTo>
                  <a:lnTo>
                    <a:pt x="123101" y="24638"/>
                  </a:lnTo>
                  <a:lnTo>
                    <a:pt x="122974" y="24307"/>
                  </a:lnTo>
                  <a:lnTo>
                    <a:pt x="122466" y="22796"/>
                  </a:lnTo>
                  <a:lnTo>
                    <a:pt x="122605" y="23190"/>
                  </a:lnTo>
                  <a:lnTo>
                    <a:pt x="123621" y="23431"/>
                  </a:lnTo>
                  <a:lnTo>
                    <a:pt x="123621" y="22567"/>
                  </a:lnTo>
                  <a:lnTo>
                    <a:pt x="123037" y="22428"/>
                  </a:lnTo>
                  <a:lnTo>
                    <a:pt x="122339" y="22428"/>
                  </a:lnTo>
                  <a:lnTo>
                    <a:pt x="121627" y="22428"/>
                  </a:lnTo>
                  <a:lnTo>
                    <a:pt x="121742" y="23190"/>
                  </a:lnTo>
                  <a:lnTo>
                    <a:pt x="121805" y="23431"/>
                  </a:lnTo>
                  <a:lnTo>
                    <a:pt x="121869" y="23660"/>
                  </a:lnTo>
                  <a:lnTo>
                    <a:pt x="121920" y="23863"/>
                  </a:lnTo>
                  <a:lnTo>
                    <a:pt x="121551" y="23609"/>
                  </a:lnTo>
                  <a:lnTo>
                    <a:pt x="120548" y="22974"/>
                  </a:lnTo>
                  <a:lnTo>
                    <a:pt x="119875" y="22974"/>
                  </a:lnTo>
                  <a:lnTo>
                    <a:pt x="119684" y="23609"/>
                  </a:lnTo>
                  <a:lnTo>
                    <a:pt x="119684" y="23799"/>
                  </a:lnTo>
                  <a:lnTo>
                    <a:pt x="119214" y="23291"/>
                  </a:lnTo>
                  <a:lnTo>
                    <a:pt x="119494" y="23241"/>
                  </a:lnTo>
                  <a:lnTo>
                    <a:pt x="119773" y="22758"/>
                  </a:lnTo>
                  <a:lnTo>
                    <a:pt x="120078" y="21869"/>
                  </a:lnTo>
                  <a:lnTo>
                    <a:pt x="120307" y="20942"/>
                  </a:lnTo>
                  <a:lnTo>
                    <a:pt x="120548" y="21488"/>
                  </a:lnTo>
                  <a:lnTo>
                    <a:pt x="120637" y="21691"/>
                  </a:lnTo>
                  <a:lnTo>
                    <a:pt x="120764" y="21958"/>
                  </a:lnTo>
                  <a:lnTo>
                    <a:pt x="123990" y="21958"/>
                  </a:lnTo>
                  <a:lnTo>
                    <a:pt x="124244" y="21691"/>
                  </a:lnTo>
                  <a:lnTo>
                    <a:pt x="124307" y="21488"/>
                  </a:lnTo>
                  <a:lnTo>
                    <a:pt x="124548" y="20624"/>
                  </a:lnTo>
                  <a:lnTo>
                    <a:pt x="124663" y="22771"/>
                  </a:lnTo>
                  <a:lnTo>
                    <a:pt x="124663" y="17932"/>
                  </a:lnTo>
                  <a:lnTo>
                    <a:pt x="123875" y="17665"/>
                  </a:lnTo>
                  <a:lnTo>
                    <a:pt x="123634" y="17576"/>
                  </a:lnTo>
                  <a:lnTo>
                    <a:pt x="123621" y="21132"/>
                  </a:lnTo>
                  <a:lnTo>
                    <a:pt x="123342" y="21488"/>
                  </a:lnTo>
                  <a:lnTo>
                    <a:pt x="122110" y="21132"/>
                  </a:lnTo>
                  <a:lnTo>
                    <a:pt x="121132" y="21132"/>
                  </a:lnTo>
                  <a:lnTo>
                    <a:pt x="120713" y="19494"/>
                  </a:lnTo>
                  <a:lnTo>
                    <a:pt x="120713" y="19304"/>
                  </a:lnTo>
                  <a:lnTo>
                    <a:pt x="120472" y="18427"/>
                  </a:lnTo>
                  <a:lnTo>
                    <a:pt x="120434" y="18249"/>
                  </a:lnTo>
                  <a:lnTo>
                    <a:pt x="119761" y="18249"/>
                  </a:lnTo>
                  <a:lnTo>
                    <a:pt x="119761" y="19304"/>
                  </a:lnTo>
                  <a:lnTo>
                    <a:pt x="119481" y="19304"/>
                  </a:lnTo>
                  <a:lnTo>
                    <a:pt x="119227" y="21869"/>
                  </a:lnTo>
                  <a:lnTo>
                    <a:pt x="118935" y="22758"/>
                  </a:lnTo>
                  <a:lnTo>
                    <a:pt x="118706" y="22758"/>
                  </a:lnTo>
                  <a:lnTo>
                    <a:pt x="118706" y="24549"/>
                  </a:lnTo>
                  <a:lnTo>
                    <a:pt x="118262" y="23507"/>
                  </a:lnTo>
                  <a:lnTo>
                    <a:pt x="118706" y="24549"/>
                  </a:lnTo>
                  <a:lnTo>
                    <a:pt x="118706" y="22758"/>
                  </a:lnTo>
                  <a:lnTo>
                    <a:pt x="118491" y="22758"/>
                  </a:lnTo>
                  <a:lnTo>
                    <a:pt x="117487" y="22313"/>
                  </a:lnTo>
                  <a:lnTo>
                    <a:pt x="117487" y="25615"/>
                  </a:lnTo>
                  <a:lnTo>
                    <a:pt x="117182" y="26657"/>
                  </a:lnTo>
                  <a:lnTo>
                    <a:pt x="117119" y="26847"/>
                  </a:lnTo>
                  <a:lnTo>
                    <a:pt x="116649" y="27749"/>
                  </a:lnTo>
                  <a:lnTo>
                    <a:pt x="115062" y="27749"/>
                  </a:lnTo>
                  <a:lnTo>
                    <a:pt x="115062" y="25615"/>
                  </a:lnTo>
                  <a:lnTo>
                    <a:pt x="114884" y="24676"/>
                  </a:lnTo>
                  <a:lnTo>
                    <a:pt x="114820" y="24345"/>
                  </a:lnTo>
                  <a:lnTo>
                    <a:pt x="114731" y="23787"/>
                  </a:lnTo>
                  <a:lnTo>
                    <a:pt x="114782" y="22377"/>
                  </a:lnTo>
                  <a:lnTo>
                    <a:pt x="114947" y="22377"/>
                  </a:lnTo>
                  <a:lnTo>
                    <a:pt x="115265" y="22771"/>
                  </a:lnTo>
                  <a:lnTo>
                    <a:pt x="116090" y="22771"/>
                  </a:lnTo>
                  <a:lnTo>
                    <a:pt x="117157" y="23126"/>
                  </a:lnTo>
                  <a:lnTo>
                    <a:pt x="116522" y="23126"/>
                  </a:lnTo>
                  <a:lnTo>
                    <a:pt x="117487" y="25615"/>
                  </a:lnTo>
                  <a:lnTo>
                    <a:pt x="117487" y="22313"/>
                  </a:lnTo>
                  <a:lnTo>
                    <a:pt x="116522" y="21869"/>
                  </a:lnTo>
                  <a:lnTo>
                    <a:pt x="116078" y="19685"/>
                  </a:lnTo>
                  <a:lnTo>
                    <a:pt x="115874" y="18656"/>
                  </a:lnTo>
                  <a:lnTo>
                    <a:pt x="116306" y="17868"/>
                  </a:lnTo>
                  <a:lnTo>
                    <a:pt x="116713" y="17995"/>
                  </a:lnTo>
                  <a:lnTo>
                    <a:pt x="119761" y="19304"/>
                  </a:lnTo>
                  <a:lnTo>
                    <a:pt x="119761" y="18249"/>
                  </a:lnTo>
                  <a:lnTo>
                    <a:pt x="119608" y="18249"/>
                  </a:lnTo>
                  <a:lnTo>
                    <a:pt x="119672" y="18643"/>
                  </a:lnTo>
                  <a:lnTo>
                    <a:pt x="117703" y="17373"/>
                  </a:lnTo>
                  <a:lnTo>
                    <a:pt x="117894" y="17373"/>
                  </a:lnTo>
                  <a:lnTo>
                    <a:pt x="117525" y="17284"/>
                  </a:lnTo>
                  <a:lnTo>
                    <a:pt x="117690" y="17106"/>
                  </a:lnTo>
                  <a:lnTo>
                    <a:pt x="123621" y="21132"/>
                  </a:lnTo>
                  <a:lnTo>
                    <a:pt x="123621" y="17576"/>
                  </a:lnTo>
                  <a:lnTo>
                    <a:pt x="120611" y="16548"/>
                  </a:lnTo>
                  <a:lnTo>
                    <a:pt x="120205" y="16497"/>
                  </a:lnTo>
                  <a:lnTo>
                    <a:pt x="120421" y="16281"/>
                  </a:lnTo>
                  <a:lnTo>
                    <a:pt x="118808" y="16281"/>
                  </a:lnTo>
                  <a:lnTo>
                    <a:pt x="118135" y="15621"/>
                  </a:lnTo>
                  <a:lnTo>
                    <a:pt x="118249" y="14363"/>
                  </a:lnTo>
                  <a:lnTo>
                    <a:pt x="118389" y="14655"/>
                  </a:lnTo>
                  <a:lnTo>
                    <a:pt x="118529" y="14655"/>
                  </a:lnTo>
                  <a:lnTo>
                    <a:pt x="119329" y="15621"/>
                  </a:lnTo>
                  <a:lnTo>
                    <a:pt x="120116" y="15621"/>
                  </a:lnTo>
                  <a:lnTo>
                    <a:pt x="119659" y="14655"/>
                  </a:lnTo>
                  <a:lnTo>
                    <a:pt x="120954" y="14655"/>
                  </a:lnTo>
                  <a:lnTo>
                    <a:pt x="121132" y="14363"/>
                  </a:lnTo>
                  <a:lnTo>
                    <a:pt x="121742" y="13093"/>
                  </a:lnTo>
                  <a:lnTo>
                    <a:pt x="122186" y="13589"/>
                  </a:lnTo>
                  <a:lnTo>
                    <a:pt x="124434" y="16408"/>
                  </a:lnTo>
                  <a:lnTo>
                    <a:pt x="125768" y="16408"/>
                  </a:lnTo>
                  <a:lnTo>
                    <a:pt x="125768" y="16725"/>
                  </a:lnTo>
                  <a:lnTo>
                    <a:pt x="125933" y="16929"/>
                  </a:lnTo>
                  <a:lnTo>
                    <a:pt x="126149" y="16929"/>
                  </a:lnTo>
                  <a:lnTo>
                    <a:pt x="128498" y="17145"/>
                  </a:lnTo>
                  <a:lnTo>
                    <a:pt x="131165" y="16992"/>
                  </a:lnTo>
                  <a:lnTo>
                    <a:pt x="132892" y="18884"/>
                  </a:lnTo>
                  <a:lnTo>
                    <a:pt x="133413" y="19443"/>
                  </a:lnTo>
                  <a:lnTo>
                    <a:pt x="133515" y="19596"/>
                  </a:lnTo>
                  <a:lnTo>
                    <a:pt x="133515" y="18122"/>
                  </a:lnTo>
                  <a:lnTo>
                    <a:pt x="132969" y="17741"/>
                  </a:lnTo>
                  <a:lnTo>
                    <a:pt x="130822" y="16281"/>
                  </a:lnTo>
                  <a:lnTo>
                    <a:pt x="128536" y="16332"/>
                  </a:lnTo>
                  <a:lnTo>
                    <a:pt x="126530" y="16141"/>
                  </a:lnTo>
                  <a:lnTo>
                    <a:pt x="126644" y="15367"/>
                  </a:lnTo>
                  <a:lnTo>
                    <a:pt x="126746" y="14414"/>
                  </a:lnTo>
                  <a:lnTo>
                    <a:pt x="126822" y="13589"/>
                  </a:lnTo>
                  <a:lnTo>
                    <a:pt x="126873" y="13119"/>
                  </a:lnTo>
                  <a:lnTo>
                    <a:pt x="125907" y="13119"/>
                  </a:lnTo>
                  <a:lnTo>
                    <a:pt x="125844" y="15367"/>
                  </a:lnTo>
                  <a:lnTo>
                    <a:pt x="125691" y="16040"/>
                  </a:lnTo>
                  <a:lnTo>
                    <a:pt x="125133" y="16040"/>
                  </a:lnTo>
                  <a:lnTo>
                    <a:pt x="123913" y="14414"/>
                  </a:lnTo>
                  <a:lnTo>
                    <a:pt x="123202" y="13589"/>
                  </a:lnTo>
                  <a:lnTo>
                    <a:pt x="123329" y="13589"/>
                  </a:lnTo>
                  <a:lnTo>
                    <a:pt x="125171" y="13589"/>
                  </a:lnTo>
                  <a:lnTo>
                    <a:pt x="125844" y="15367"/>
                  </a:lnTo>
                  <a:lnTo>
                    <a:pt x="125844" y="13106"/>
                  </a:lnTo>
                  <a:lnTo>
                    <a:pt x="126885" y="13106"/>
                  </a:lnTo>
                  <a:lnTo>
                    <a:pt x="127393" y="12776"/>
                  </a:lnTo>
                  <a:lnTo>
                    <a:pt x="127508" y="12407"/>
                  </a:lnTo>
                  <a:lnTo>
                    <a:pt x="127546" y="10782"/>
                  </a:lnTo>
                  <a:lnTo>
                    <a:pt x="127266" y="9880"/>
                  </a:lnTo>
                  <a:lnTo>
                    <a:pt x="127203" y="9690"/>
                  </a:lnTo>
                  <a:lnTo>
                    <a:pt x="127127" y="9474"/>
                  </a:lnTo>
                  <a:lnTo>
                    <a:pt x="126390" y="9474"/>
                  </a:lnTo>
                  <a:lnTo>
                    <a:pt x="126479" y="9880"/>
                  </a:lnTo>
                  <a:lnTo>
                    <a:pt x="126580" y="10299"/>
                  </a:lnTo>
                  <a:lnTo>
                    <a:pt x="126682" y="10782"/>
                  </a:lnTo>
                  <a:lnTo>
                    <a:pt x="126796" y="11963"/>
                  </a:lnTo>
                  <a:lnTo>
                    <a:pt x="126593" y="12407"/>
                  </a:lnTo>
                  <a:lnTo>
                    <a:pt x="126453" y="12407"/>
                  </a:lnTo>
                  <a:lnTo>
                    <a:pt x="125145" y="11963"/>
                  </a:lnTo>
                  <a:lnTo>
                    <a:pt x="123977" y="11963"/>
                  </a:lnTo>
                  <a:lnTo>
                    <a:pt x="123507" y="11480"/>
                  </a:lnTo>
                  <a:lnTo>
                    <a:pt x="123329" y="11290"/>
                  </a:lnTo>
                  <a:lnTo>
                    <a:pt x="121704" y="11290"/>
                  </a:lnTo>
                  <a:lnTo>
                    <a:pt x="123647" y="12407"/>
                  </a:lnTo>
                  <a:lnTo>
                    <a:pt x="124460" y="12839"/>
                  </a:lnTo>
                  <a:lnTo>
                    <a:pt x="123748" y="12687"/>
                  </a:lnTo>
                  <a:lnTo>
                    <a:pt x="122161" y="11925"/>
                  </a:lnTo>
                  <a:lnTo>
                    <a:pt x="121970" y="11925"/>
                  </a:lnTo>
                  <a:lnTo>
                    <a:pt x="121869" y="11785"/>
                  </a:lnTo>
                  <a:lnTo>
                    <a:pt x="121310" y="11785"/>
                  </a:lnTo>
                  <a:lnTo>
                    <a:pt x="120980" y="11125"/>
                  </a:lnTo>
                  <a:lnTo>
                    <a:pt x="120624" y="10883"/>
                  </a:lnTo>
                  <a:lnTo>
                    <a:pt x="120624" y="13589"/>
                  </a:lnTo>
                  <a:lnTo>
                    <a:pt x="120332" y="14135"/>
                  </a:lnTo>
                  <a:lnTo>
                    <a:pt x="120205" y="14363"/>
                  </a:lnTo>
                  <a:lnTo>
                    <a:pt x="120065" y="14363"/>
                  </a:lnTo>
                  <a:lnTo>
                    <a:pt x="119367" y="14020"/>
                  </a:lnTo>
                  <a:lnTo>
                    <a:pt x="117944" y="12776"/>
                  </a:lnTo>
                  <a:lnTo>
                    <a:pt x="117741" y="12649"/>
                  </a:lnTo>
                  <a:lnTo>
                    <a:pt x="117741" y="13779"/>
                  </a:lnTo>
                  <a:lnTo>
                    <a:pt x="117348" y="13500"/>
                  </a:lnTo>
                  <a:lnTo>
                    <a:pt x="117360" y="13360"/>
                  </a:lnTo>
                  <a:lnTo>
                    <a:pt x="117741" y="13779"/>
                  </a:lnTo>
                  <a:lnTo>
                    <a:pt x="117741" y="12649"/>
                  </a:lnTo>
                  <a:lnTo>
                    <a:pt x="117157" y="12268"/>
                  </a:lnTo>
                  <a:lnTo>
                    <a:pt x="116789" y="11468"/>
                  </a:lnTo>
                  <a:lnTo>
                    <a:pt x="116789" y="16840"/>
                  </a:lnTo>
                  <a:lnTo>
                    <a:pt x="115646" y="16090"/>
                  </a:lnTo>
                  <a:lnTo>
                    <a:pt x="115646" y="21755"/>
                  </a:lnTo>
                  <a:lnTo>
                    <a:pt x="115150" y="21323"/>
                  </a:lnTo>
                  <a:lnTo>
                    <a:pt x="114592" y="21323"/>
                  </a:lnTo>
                  <a:lnTo>
                    <a:pt x="114604" y="21932"/>
                  </a:lnTo>
                  <a:lnTo>
                    <a:pt x="114007" y="21932"/>
                  </a:lnTo>
                  <a:lnTo>
                    <a:pt x="113982" y="22847"/>
                  </a:lnTo>
                  <a:lnTo>
                    <a:pt x="113880" y="22682"/>
                  </a:lnTo>
                  <a:lnTo>
                    <a:pt x="113880" y="23241"/>
                  </a:lnTo>
                  <a:lnTo>
                    <a:pt x="113677" y="23241"/>
                  </a:lnTo>
                  <a:lnTo>
                    <a:pt x="111582" y="25565"/>
                  </a:lnTo>
                  <a:lnTo>
                    <a:pt x="110998" y="25844"/>
                  </a:lnTo>
                  <a:lnTo>
                    <a:pt x="110871" y="25565"/>
                  </a:lnTo>
                  <a:lnTo>
                    <a:pt x="110439" y="23241"/>
                  </a:lnTo>
                  <a:lnTo>
                    <a:pt x="110375" y="22847"/>
                  </a:lnTo>
                  <a:lnTo>
                    <a:pt x="110693" y="20231"/>
                  </a:lnTo>
                  <a:lnTo>
                    <a:pt x="110464" y="17856"/>
                  </a:lnTo>
                  <a:lnTo>
                    <a:pt x="110655" y="18262"/>
                  </a:lnTo>
                  <a:lnTo>
                    <a:pt x="111429" y="20231"/>
                  </a:lnTo>
                  <a:lnTo>
                    <a:pt x="113880" y="23241"/>
                  </a:lnTo>
                  <a:lnTo>
                    <a:pt x="113880" y="22682"/>
                  </a:lnTo>
                  <a:lnTo>
                    <a:pt x="112725" y="20650"/>
                  </a:lnTo>
                  <a:lnTo>
                    <a:pt x="114236" y="21691"/>
                  </a:lnTo>
                  <a:lnTo>
                    <a:pt x="114985" y="20281"/>
                  </a:lnTo>
                  <a:lnTo>
                    <a:pt x="115087" y="20091"/>
                  </a:lnTo>
                  <a:lnTo>
                    <a:pt x="115239" y="19812"/>
                  </a:lnTo>
                  <a:lnTo>
                    <a:pt x="115646" y="21755"/>
                  </a:lnTo>
                  <a:lnTo>
                    <a:pt x="115646" y="16090"/>
                  </a:lnTo>
                  <a:lnTo>
                    <a:pt x="114935" y="15621"/>
                  </a:lnTo>
                  <a:lnTo>
                    <a:pt x="114935" y="18097"/>
                  </a:lnTo>
                  <a:lnTo>
                    <a:pt x="114592" y="19418"/>
                  </a:lnTo>
                  <a:lnTo>
                    <a:pt x="114503" y="19786"/>
                  </a:lnTo>
                  <a:lnTo>
                    <a:pt x="114452" y="20091"/>
                  </a:lnTo>
                  <a:lnTo>
                    <a:pt x="113665" y="20091"/>
                  </a:lnTo>
                  <a:lnTo>
                    <a:pt x="112128" y="19431"/>
                  </a:lnTo>
                  <a:lnTo>
                    <a:pt x="111277" y="17500"/>
                  </a:lnTo>
                  <a:lnTo>
                    <a:pt x="114833" y="17500"/>
                  </a:lnTo>
                  <a:lnTo>
                    <a:pt x="114935" y="18097"/>
                  </a:lnTo>
                  <a:lnTo>
                    <a:pt x="114935" y="15621"/>
                  </a:lnTo>
                  <a:lnTo>
                    <a:pt x="114782" y="15519"/>
                  </a:lnTo>
                  <a:lnTo>
                    <a:pt x="114681" y="14185"/>
                  </a:lnTo>
                  <a:lnTo>
                    <a:pt x="114592" y="13042"/>
                  </a:lnTo>
                  <a:lnTo>
                    <a:pt x="114503" y="12547"/>
                  </a:lnTo>
                  <a:lnTo>
                    <a:pt x="114452" y="12280"/>
                  </a:lnTo>
                  <a:lnTo>
                    <a:pt x="114414" y="12052"/>
                  </a:lnTo>
                  <a:lnTo>
                    <a:pt x="114414" y="16941"/>
                  </a:lnTo>
                  <a:lnTo>
                    <a:pt x="114376" y="17310"/>
                  </a:lnTo>
                  <a:lnTo>
                    <a:pt x="111125" y="17310"/>
                  </a:lnTo>
                  <a:lnTo>
                    <a:pt x="110667" y="17335"/>
                  </a:lnTo>
                  <a:lnTo>
                    <a:pt x="111125" y="17310"/>
                  </a:lnTo>
                  <a:lnTo>
                    <a:pt x="110998" y="16421"/>
                  </a:lnTo>
                  <a:lnTo>
                    <a:pt x="110959" y="16052"/>
                  </a:lnTo>
                  <a:lnTo>
                    <a:pt x="110528" y="16052"/>
                  </a:lnTo>
                  <a:lnTo>
                    <a:pt x="110439" y="15316"/>
                  </a:lnTo>
                  <a:lnTo>
                    <a:pt x="110604" y="15176"/>
                  </a:lnTo>
                  <a:lnTo>
                    <a:pt x="112166" y="16052"/>
                  </a:lnTo>
                  <a:lnTo>
                    <a:pt x="114033" y="16700"/>
                  </a:lnTo>
                  <a:lnTo>
                    <a:pt x="114046" y="16941"/>
                  </a:lnTo>
                  <a:lnTo>
                    <a:pt x="114414" y="16941"/>
                  </a:lnTo>
                  <a:lnTo>
                    <a:pt x="114414" y="12052"/>
                  </a:lnTo>
                  <a:lnTo>
                    <a:pt x="114338" y="11595"/>
                  </a:lnTo>
                  <a:lnTo>
                    <a:pt x="115036" y="12547"/>
                  </a:lnTo>
                  <a:lnTo>
                    <a:pt x="116065" y="13436"/>
                  </a:lnTo>
                  <a:lnTo>
                    <a:pt x="116662" y="14046"/>
                  </a:lnTo>
                  <a:lnTo>
                    <a:pt x="116789" y="16840"/>
                  </a:lnTo>
                  <a:lnTo>
                    <a:pt x="116789" y="11468"/>
                  </a:lnTo>
                  <a:lnTo>
                    <a:pt x="116306" y="10401"/>
                  </a:lnTo>
                  <a:lnTo>
                    <a:pt x="116179" y="10045"/>
                  </a:lnTo>
                  <a:lnTo>
                    <a:pt x="114947" y="9067"/>
                  </a:lnTo>
                  <a:lnTo>
                    <a:pt x="115595" y="10871"/>
                  </a:lnTo>
                  <a:lnTo>
                    <a:pt x="115684" y="11125"/>
                  </a:lnTo>
                  <a:lnTo>
                    <a:pt x="115773" y="11391"/>
                  </a:lnTo>
                  <a:lnTo>
                    <a:pt x="115849" y="11595"/>
                  </a:lnTo>
                  <a:lnTo>
                    <a:pt x="116357" y="12141"/>
                  </a:lnTo>
                  <a:lnTo>
                    <a:pt x="116065" y="12141"/>
                  </a:lnTo>
                  <a:lnTo>
                    <a:pt x="116052" y="12534"/>
                  </a:lnTo>
                  <a:lnTo>
                    <a:pt x="116052" y="12141"/>
                  </a:lnTo>
                  <a:lnTo>
                    <a:pt x="115900" y="12141"/>
                  </a:lnTo>
                  <a:lnTo>
                    <a:pt x="115874" y="12407"/>
                  </a:lnTo>
                  <a:lnTo>
                    <a:pt x="115722" y="12280"/>
                  </a:lnTo>
                  <a:lnTo>
                    <a:pt x="114922" y="11137"/>
                  </a:lnTo>
                  <a:lnTo>
                    <a:pt x="114782" y="10922"/>
                  </a:lnTo>
                  <a:lnTo>
                    <a:pt x="113995" y="10922"/>
                  </a:lnTo>
                  <a:lnTo>
                    <a:pt x="113995" y="15913"/>
                  </a:lnTo>
                  <a:lnTo>
                    <a:pt x="113055" y="15392"/>
                  </a:lnTo>
                  <a:lnTo>
                    <a:pt x="112852" y="15303"/>
                  </a:lnTo>
                  <a:lnTo>
                    <a:pt x="113969" y="15303"/>
                  </a:lnTo>
                  <a:lnTo>
                    <a:pt x="113995" y="15913"/>
                  </a:lnTo>
                  <a:lnTo>
                    <a:pt x="113995" y="10922"/>
                  </a:lnTo>
                  <a:lnTo>
                    <a:pt x="113830" y="10922"/>
                  </a:lnTo>
                  <a:lnTo>
                    <a:pt x="113982" y="11137"/>
                  </a:lnTo>
                  <a:lnTo>
                    <a:pt x="113830" y="11137"/>
                  </a:lnTo>
                  <a:lnTo>
                    <a:pt x="113817" y="13042"/>
                  </a:lnTo>
                  <a:lnTo>
                    <a:pt x="113753" y="13309"/>
                  </a:lnTo>
                  <a:lnTo>
                    <a:pt x="113665" y="13665"/>
                  </a:lnTo>
                  <a:lnTo>
                    <a:pt x="113563" y="14122"/>
                  </a:lnTo>
                  <a:lnTo>
                    <a:pt x="113487" y="14414"/>
                  </a:lnTo>
                  <a:lnTo>
                    <a:pt x="112191" y="14414"/>
                  </a:lnTo>
                  <a:lnTo>
                    <a:pt x="111442" y="13309"/>
                  </a:lnTo>
                  <a:lnTo>
                    <a:pt x="111023" y="12407"/>
                  </a:lnTo>
                  <a:lnTo>
                    <a:pt x="110591" y="11379"/>
                  </a:lnTo>
                  <a:lnTo>
                    <a:pt x="110490" y="11150"/>
                  </a:lnTo>
                  <a:lnTo>
                    <a:pt x="111442" y="10096"/>
                  </a:lnTo>
                  <a:lnTo>
                    <a:pt x="111366" y="9144"/>
                  </a:lnTo>
                  <a:lnTo>
                    <a:pt x="112331" y="10452"/>
                  </a:lnTo>
                  <a:lnTo>
                    <a:pt x="113588" y="11976"/>
                  </a:lnTo>
                  <a:lnTo>
                    <a:pt x="113665" y="12280"/>
                  </a:lnTo>
                  <a:lnTo>
                    <a:pt x="113715" y="12547"/>
                  </a:lnTo>
                  <a:lnTo>
                    <a:pt x="113817" y="13042"/>
                  </a:lnTo>
                  <a:lnTo>
                    <a:pt x="113817" y="11125"/>
                  </a:lnTo>
                  <a:lnTo>
                    <a:pt x="113271" y="10096"/>
                  </a:lnTo>
                  <a:lnTo>
                    <a:pt x="114515" y="9321"/>
                  </a:lnTo>
                  <a:lnTo>
                    <a:pt x="114947" y="9067"/>
                  </a:lnTo>
                  <a:lnTo>
                    <a:pt x="116166" y="10020"/>
                  </a:lnTo>
                  <a:lnTo>
                    <a:pt x="117817" y="10045"/>
                  </a:lnTo>
                  <a:lnTo>
                    <a:pt x="118757" y="10629"/>
                  </a:lnTo>
                  <a:lnTo>
                    <a:pt x="118948" y="10782"/>
                  </a:lnTo>
                  <a:lnTo>
                    <a:pt x="119621" y="11480"/>
                  </a:lnTo>
                  <a:lnTo>
                    <a:pt x="120180" y="11480"/>
                  </a:lnTo>
                  <a:lnTo>
                    <a:pt x="120611" y="12471"/>
                  </a:lnTo>
                  <a:lnTo>
                    <a:pt x="120624" y="13589"/>
                  </a:lnTo>
                  <a:lnTo>
                    <a:pt x="120624" y="10883"/>
                  </a:lnTo>
                  <a:lnTo>
                    <a:pt x="119189" y="9906"/>
                  </a:lnTo>
                  <a:lnTo>
                    <a:pt x="118821" y="9474"/>
                  </a:lnTo>
                  <a:lnTo>
                    <a:pt x="118630" y="9245"/>
                  </a:lnTo>
                  <a:lnTo>
                    <a:pt x="121513" y="8750"/>
                  </a:lnTo>
                  <a:lnTo>
                    <a:pt x="118770" y="8750"/>
                  </a:lnTo>
                  <a:lnTo>
                    <a:pt x="118579" y="8940"/>
                  </a:lnTo>
                  <a:lnTo>
                    <a:pt x="118605" y="8750"/>
                  </a:lnTo>
                  <a:lnTo>
                    <a:pt x="118376" y="8750"/>
                  </a:lnTo>
                  <a:lnTo>
                    <a:pt x="118414" y="8991"/>
                  </a:lnTo>
                  <a:lnTo>
                    <a:pt x="118224" y="8750"/>
                  </a:lnTo>
                  <a:lnTo>
                    <a:pt x="118198" y="9321"/>
                  </a:lnTo>
                  <a:lnTo>
                    <a:pt x="117881" y="9372"/>
                  </a:lnTo>
                  <a:lnTo>
                    <a:pt x="118198" y="9321"/>
                  </a:lnTo>
                  <a:lnTo>
                    <a:pt x="118198" y="8750"/>
                  </a:lnTo>
                  <a:lnTo>
                    <a:pt x="117805" y="8750"/>
                  </a:lnTo>
                  <a:lnTo>
                    <a:pt x="117792" y="9372"/>
                  </a:lnTo>
                  <a:lnTo>
                    <a:pt x="116713" y="9372"/>
                  </a:lnTo>
                  <a:lnTo>
                    <a:pt x="116293" y="9055"/>
                  </a:lnTo>
                  <a:lnTo>
                    <a:pt x="115811" y="9055"/>
                  </a:lnTo>
                  <a:lnTo>
                    <a:pt x="115925" y="9372"/>
                  </a:lnTo>
                  <a:lnTo>
                    <a:pt x="115392" y="7937"/>
                  </a:lnTo>
                  <a:lnTo>
                    <a:pt x="115265" y="7937"/>
                  </a:lnTo>
                  <a:lnTo>
                    <a:pt x="115138" y="7200"/>
                  </a:lnTo>
                  <a:lnTo>
                    <a:pt x="116243" y="5689"/>
                  </a:lnTo>
                  <a:lnTo>
                    <a:pt x="118376" y="4152"/>
                  </a:lnTo>
                  <a:lnTo>
                    <a:pt x="120599" y="4953"/>
                  </a:lnTo>
                  <a:lnTo>
                    <a:pt x="120942" y="5130"/>
                  </a:lnTo>
                  <a:lnTo>
                    <a:pt x="121158" y="5270"/>
                  </a:lnTo>
                  <a:lnTo>
                    <a:pt x="121386" y="5689"/>
                  </a:lnTo>
                  <a:lnTo>
                    <a:pt x="121412" y="5969"/>
                  </a:lnTo>
                  <a:lnTo>
                    <a:pt x="121234" y="6299"/>
                  </a:lnTo>
                  <a:lnTo>
                    <a:pt x="121132" y="6489"/>
                  </a:lnTo>
                  <a:lnTo>
                    <a:pt x="121285" y="6489"/>
                  </a:lnTo>
                  <a:lnTo>
                    <a:pt x="120650" y="6692"/>
                  </a:lnTo>
                  <a:lnTo>
                    <a:pt x="119722" y="7581"/>
                  </a:lnTo>
                  <a:lnTo>
                    <a:pt x="118237" y="7277"/>
                  </a:lnTo>
                  <a:lnTo>
                    <a:pt x="115963" y="7683"/>
                  </a:lnTo>
                  <a:lnTo>
                    <a:pt x="116611" y="7683"/>
                  </a:lnTo>
                  <a:lnTo>
                    <a:pt x="116611" y="8305"/>
                  </a:lnTo>
                  <a:lnTo>
                    <a:pt x="119989" y="8305"/>
                  </a:lnTo>
                  <a:lnTo>
                    <a:pt x="124447" y="8267"/>
                  </a:lnTo>
                  <a:lnTo>
                    <a:pt x="123685" y="7924"/>
                  </a:lnTo>
                  <a:lnTo>
                    <a:pt x="120904" y="7924"/>
                  </a:lnTo>
                  <a:lnTo>
                    <a:pt x="120319" y="8064"/>
                  </a:lnTo>
                  <a:lnTo>
                    <a:pt x="121348" y="7277"/>
                  </a:lnTo>
                  <a:lnTo>
                    <a:pt x="121577" y="7277"/>
                  </a:lnTo>
                  <a:lnTo>
                    <a:pt x="121894" y="6845"/>
                  </a:lnTo>
                  <a:lnTo>
                    <a:pt x="121983" y="6692"/>
                  </a:lnTo>
                  <a:lnTo>
                    <a:pt x="122097" y="6489"/>
                  </a:lnTo>
                  <a:lnTo>
                    <a:pt x="122212" y="6299"/>
                  </a:lnTo>
                  <a:lnTo>
                    <a:pt x="118668" y="3048"/>
                  </a:lnTo>
                  <a:lnTo>
                    <a:pt x="116052" y="4673"/>
                  </a:lnTo>
                  <a:lnTo>
                    <a:pt x="115697" y="4953"/>
                  </a:lnTo>
                  <a:lnTo>
                    <a:pt x="114935" y="6083"/>
                  </a:lnTo>
                  <a:lnTo>
                    <a:pt x="114261" y="5461"/>
                  </a:lnTo>
                  <a:lnTo>
                    <a:pt x="114261" y="7975"/>
                  </a:lnTo>
                  <a:lnTo>
                    <a:pt x="113626" y="8877"/>
                  </a:lnTo>
                  <a:lnTo>
                    <a:pt x="113131" y="9207"/>
                  </a:lnTo>
                  <a:lnTo>
                    <a:pt x="112864" y="9017"/>
                  </a:lnTo>
                  <a:lnTo>
                    <a:pt x="111467" y="7975"/>
                  </a:lnTo>
                  <a:lnTo>
                    <a:pt x="110807" y="7162"/>
                  </a:lnTo>
                  <a:lnTo>
                    <a:pt x="109931" y="5118"/>
                  </a:lnTo>
                  <a:lnTo>
                    <a:pt x="109804" y="3784"/>
                  </a:lnTo>
                  <a:lnTo>
                    <a:pt x="112344" y="4152"/>
                  </a:lnTo>
                  <a:lnTo>
                    <a:pt x="112026" y="4152"/>
                  </a:lnTo>
                  <a:lnTo>
                    <a:pt x="113969" y="6769"/>
                  </a:lnTo>
                  <a:lnTo>
                    <a:pt x="114261" y="7975"/>
                  </a:lnTo>
                  <a:lnTo>
                    <a:pt x="114261" y="5461"/>
                  </a:lnTo>
                  <a:lnTo>
                    <a:pt x="112141" y="3746"/>
                  </a:lnTo>
                  <a:lnTo>
                    <a:pt x="109804" y="3746"/>
                  </a:lnTo>
                  <a:lnTo>
                    <a:pt x="109778" y="3505"/>
                  </a:lnTo>
                  <a:lnTo>
                    <a:pt x="112166" y="3505"/>
                  </a:lnTo>
                  <a:lnTo>
                    <a:pt x="110134" y="3035"/>
                  </a:lnTo>
                  <a:lnTo>
                    <a:pt x="109740" y="3035"/>
                  </a:lnTo>
                  <a:lnTo>
                    <a:pt x="109728" y="2908"/>
                  </a:lnTo>
                  <a:lnTo>
                    <a:pt x="110083" y="2908"/>
                  </a:lnTo>
                  <a:lnTo>
                    <a:pt x="108978" y="2133"/>
                  </a:lnTo>
                  <a:lnTo>
                    <a:pt x="107518" y="2133"/>
                  </a:lnTo>
                  <a:lnTo>
                    <a:pt x="108648" y="3035"/>
                  </a:lnTo>
                  <a:lnTo>
                    <a:pt x="107061" y="3035"/>
                  </a:lnTo>
                  <a:lnTo>
                    <a:pt x="107035" y="3505"/>
                  </a:lnTo>
                  <a:lnTo>
                    <a:pt x="109105" y="3505"/>
                  </a:lnTo>
                  <a:lnTo>
                    <a:pt x="109143" y="4152"/>
                  </a:lnTo>
                  <a:lnTo>
                    <a:pt x="108623" y="4152"/>
                  </a:lnTo>
                  <a:lnTo>
                    <a:pt x="108623" y="4635"/>
                  </a:lnTo>
                  <a:lnTo>
                    <a:pt x="109143" y="5981"/>
                  </a:lnTo>
                  <a:lnTo>
                    <a:pt x="109474" y="6769"/>
                  </a:lnTo>
                  <a:lnTo>
                    <a:pt x="110197" y="7696"/>
                  </a:lnTo>
                  <a:lnTo>
                    <a:pt x="110312" y="7937"/>
                  </a:lnTo>
                  <a:lnTo>
                    <a:pt x="110388" y="8115"/>
                  </a:lnTo>
                  <a:lnTo>
                    <a:pt x="110490" y="9118"/>
                  </a:lnTo>
                  <a:lnTo>
                    <a:pt x="109956" y="9956"/>
                  </a:lnTo>
                  <a:lnTo>
                    <a:pt x="110464" y="9956"/>
                  </a:lnTo>
                  <a:lnTo>
                    <a:pt x="110248" y="10299"/>
                  </a:lnTo>
                  <a:lnTo>
                    <a:pt x="110096" y="10299"/>
                  </a:lnTo>
                  <a:lnTo>
                    <a:pt x="110096" y="12103"/>
                  </a:lnTo>
                  <a:lnTo>
                    <a:pt x="109524" y="11061"/>
                  </a:lnTo>
                  <a:lnTo>
                    <a:pt x="109385" y="10858"/>
                  </a:lnTo>
                  <a:lnTo>
                    <a:pt x="109893" y="10858"/>
                  </a:lnTo>
                  <a:lnTo>
                    <a:pt x="110096" y="12103"/>
                  </a:lnTo>
                  <a:lnTo>
                    <a:pt x="110096" y="10299"/>
                  </a:lnTo>
                  <a:lnTo>
                    <a:pt x="109537" y="10299"/>
                  </a:lnTo>
                  <a:lnTo>
                    <a:pt x="107696" y="7937"/>
                  </a:lnTo>
                  <a:lnTo>
                    <a:pt x="107556" y="5588"/>
                  </a:lnTo>
                  <a:lnTo>
                    <a:pt x="107530" y="5118"/>
                  </a:lnTo>
                  <a:lnTo>
                    <a:pt x="106705" y="2908"/>
                  </a:lnTo>
                  <a:lnTo>
                    <a:pt x="106438" y="2209"/>
                  </a:lnTo>
                  <a:lnTo>
                    <a:pt x="105778" y="2133"/>
                  </a:lnTo>
                  <a:lnTo>
                    <a:pt x="105841" y="2908"/>
                  </a:lnTo>
                  <a:lnTo>
                    <a:pt x="106807" y="5588"/>
                  </a:lnTo>
                  <a:lnTo>
                    <a:pt x="106997" y="7937"/>
                  </a:lnTo>
                  <a:lnTo>
                    <a:pt x="107048" y="8572"/>
                  </a:lnTo>
                  <a:lnTo>
                    <a:pt x="107429" y="9042"/>
                  </a:lnTo>
                  <a:lnTo>
                    <a:pt x="107403" y="9258"/>
                  </a:lnTo>
                  <a:lnTo>
                    <a:pt x="107518" y="9461"/>
                  </a:lnTo>
                  <a:lnTo>
                    <a:pt x="108686" y="11277"/>
                  </a:lnTo>
                  <a:lnTo>
                    <a:pt x="110185" y="13487"/>
                  </a:lnTo>
                  <a:lnTo>
                    <a:pt x="109740" y="14185"/>
                  </a:lnTo>
                  <a:lnTo>
                    <a:pt x="109664" y="14325"/>
                  </a:lnTo>
                  <a:lnTo>
                    <a:pt x="109474" y="14617"/>
                  </a:lnTo>
                  <a:lnTo>
                    <a:pt x="108610" y="13042"/>
                  </a:lnTo>
                  <a:lnTo>
                    <a:pt x="108610" y="14185"/>
                  </a:lnTo>
                  <a:lnTo>
                    <a:pt x="107911" y="15252"/>
                  </a:lnTo>
                  <a:lnTo>
                    <a:pt x="107213" y="14097"/>
                  </a:lnTo>
                  <a:lnTo>
                    <a:pt x="107213" y="16332"/>
                  </a:lnTo>
                  <a:lnTo>
                    <a:pt x="107061" y="16560"/>
                  </a:lnTo>
                  <a:lnTo>
                    <a:pt x="106502" y="17310"/>
                  </a:lnTo>
                  <a:lnTo>
                    <a:pt x="105994" y="17729"/>
                  </a:lnTo>
                  <a:lnTo>
                    <a:pt x="104457" y="16560"/>
                  </a:lnTo>
                  <a:lnTo>
                    <a:pt x="103543" y="15125"/>
                  </a:lnTo>
                  <a:lnTo>
                    <a:pt x="102704" y="11506"/>
                  </a:lnTo>
                  <a:lnTo>
                    <a:pt x="104343" y="9766"/>
                  </a:lnTo>
                  <a:lnTo>
                    <a:pt x="104724" y="8674"/>
                  </a:lnTo>
                  <a:lnTo>
                    <a:pt x="106057" y="10515"/>
                  </a:lnTo>
                  <a:lnTo>
                    <a:pt x="106768" y="11544"/>
                  </a:lnTo>
                  <a:lnTo>
                    <a:pt x="106807" y="11925"/>
                  </a:lnTo>
                  <a:lnTo>
                    <a:pt x="105676" y="16192"/>
                  </a:lnTo>
                  <a:lnTo>
                    <a:pt x="107213" y="16332"/>
                  </a:lnTo>
                  <a:lnTo>
                    <a:pt x="107213" y="14097"/>
                  </a:lnTo>
                  <a:lnTo>
                    <a:pt x="106908" y="13576"/>
                  </a:lnTo>
                  <a:lnTo>
                    <a:pt x="107289" y="12306"/>
                  </a:lnTo>
                  <a:lnTo>
                    <a:pt x="108610" y="14185"/>
                  </a:lnTo>
                  <a:lnTo>
                    <a:pt x="108610" y="13042"/>
                  </a:lnTo>
                  <a:lnTo>
                    <a:pt x="107467" y="10934"/>
                  </a:lnTo>
                  <a:lnTo>
                    <a:pt x="107403" y="9690"/>
                  </a:lnTo>
                  <a:lnTo>
                    <a:pt x="107403" y="9486"/>
                  </a:lnTo>
                  <a:lnTo>
                    <a:pt x="107226" y="9296"/>
                  </a:lnTo>
                  <a:lnTo>
                    <a:pt x="106781" y="9296"/>
                  </a:lnTo>
                  <a:lnTo>
                    <a:pt x="106591" y="9486"/>
                  </a:lnTo>
                  <a:lnTo>
                    <a:pt x="106591" y="9690"/>
                  </a:lnTo>
                  <a:lnTo>
                    <a:pt x="105460" y="8267"/>
                  </a:lnTo>
                  <a:lnTo>
                    <a:pt x="104876" y="8267"/>
                  </a:lnTo>
                  <a:lnTo>
                    <a:pt x="104940" y="8089"/>
                  </a:lnTo>
                  <a:lnTo>
                    <a:pt x="105029" y="7848"/>
                  </a:lnTo>
                  <a:lnTo>
                    <a:pt x="104406" y="7848"/>
                  </a:lnTo>
                  <a:lnTo>
                    <a:pt x="104990" y="6324"/>
                  </a:lnTo>
                  <a:lnTo>
                    <a:pt x="103428" y="3949"/>
                  </a:lnTo>
                  <a:lnTo>
                    <a:pt x="102933" y="3505"/>
                  </a:lnTo>
                  <a:lnTo>
                    <a:pt x="102120" y="2654"/>
                  </a:lnTo>
                  <a:lnTo>
                    <a:pt x="101942" y="2400"/>
                  </a:lnTo>
                  <a:lnTo>
                    <a:pt x="101790" y="2654"/>
                  </a:lnTo>
                  <a:lnTo>
                    <a:pt x="101739" y="2108"/>
                  </a:lnTo>
                  <a:lnTo>
                    <a:pt x="101130" y="2108"/>
                  </a:lnTo>
                  <a:lnTo>
                    <a:pt x="101130" y="4914"/>
                  </a:lnTo>
                  <a:lnTo>
                    <a:pt x="100482" y="6134"/>
                  </a:lnTo>
                  <a:lnTo>
                    <a:pt x="100495" y="6502"/>
                  </a:lnTo>
                  <a:lnTo>
                    <a:pt x="99974" y="7378"/>
                  </a:lnTo>
                  <a:lnTo>
                    <a:pt x="99072" y="7378"/>
                  </a:lnTo>
                  <a:lnTo>
                    <a:pt x="98412" y="5930"/>
                  </a:lnTo>
                  <a:lnTo>
                    <a:pt x="98526" y="3594"/>
                  </a:lnTo>
                  <a:lnTo>
                    <a:pt x="98196" y="2997"/>
                  </a:lnTo>
                  <a:lnTo>
                    <a:pt x="98437" y="3352"/>
                  </a:lnTo>
                  <a:lnTo>
                    <a:pt x="98526" y="3594"/>
                  </a:lnTo>
                  <a:lnTo>
                    <a:pt x="98691" y="3594"/>
                  </a:lnTo>
                  <a:lnTo>
                    <a:pt x="101092" y="4953"/>
                  </a:lnTo>
                  <a:lnTo>
                    <a:pt x="101066" y="4699"/>
                  </a:lnTo>
                  <a:lnTo>
                    <a:pt x="101130" y="4914"/>
                  </a:lnTo>
                  <a:lnTo>
                    <a:pt x="101130" y="2108"/>
                  </a:lnTo>
                  <a:lnTo>
                    <a:pt x="101003" y="2654"/>
                  </a:lnTo>
                  <a:lnTo>
                    <a:pt x="100888" y="3505"/>
                  </a:lnTo>
                  <a:lnTo>
                    <a:pt x="100876" y="3949"/>
                  </a:lnTo>
                  <a:lnTo>
                    <a:pt x="99314" y="2959"/>
                  </a:lnTo>
                  <a:lnTo>
                    <a:pt x="98488" y="1968"/>
                  </a:lnTo>
                  <a:lnTo>
                    <a:pt x="98196" y="1600"/>
                  </a:lnTo>
                  <a:lnTo>
                    <a:pt x="97231" y="1600"/>
                  </a:lnTo>
                  <a:lnTo>
                    <a:pt x="97155" y="1968"/>
                  </a:lnTo>
                  <a:lnTo>
                    <a:pt x="97701" y="3594"/>
                  </a:lnTo>
                  <a:lnTo>
                    <a:pt x="97663" y="4152"/>
                  </a:lnTo>
                  <a:lnTo>
                    <a:pt x="97561" y="3924"/>
                  </a:lnTo>
                  <a:lnTo>
                    <a:pt x="97561" y="4724"/>
                  </a:lnTo>
                  <a:lnTo>
                    <a:pt x="97066" y="7035"/>
                  </a:lnTo>
                  <a:lnTo>
                    <a:pt x="96989" y="7366"/>
                  </a:lnTo>
                  <a:lnTo>
                    <a:pt x="96735" y="7543"/>
                  </a:lnTo>
                  <a:lnTo>
                    <a:pt x="96494" y="7543"/>
                  </a:lnTo>
                  <a:lnTo>
                    <a:pt x="95250" y="7035"/>
                  </a:lnTo>
                  <a:lnTo>
                    <a:pt x="95135" y="5740"/>
                  </a:lnTo>
                  <a:lnTo>
                    <a:pt x="95008" y="4864"/>
                  </a:lnTo>
                  <a:lnTo>
                    <a:pt x="94830" y="3314"/>
                  </a:lnTo>
                  <a:lnTo>
                    <a:pt x="94818" y="3111"/>
                  </a:lnTo>
                  <a:lnTo>
                    <a:pt x="95300" y="1828"/>
                  </a:lnTo>
                  <a:lnTo>
                    <a:pt x="95173" y="1041"/>
                  </a:lnTo>
                  <a:lnTo>
                    <a:pt x="96050" y="1828"/>
                  </a:lnTo>
                  <a:lnTo>
                    <a:pt x="96774" y="3111"/>
                  </a:lnTo>
                  <a:lnTo>
                    <a:pt x="96888" y="3314"/>
                  </a:lnTo>
                  <a:lnTo>
                    <a:pt x="97561" y="4724"/>
                  </a:lnTo>
                  <a:lnTo>
                    <a:pt x="97561" y="3924"/>
                  </a:lnTo>
                  <a:lnTo>
                    <a:pt x="96659" y="1828"/>
                  </a:lnTo>
                  <a:lnTo>
                    <a:pt x="95719" y="304"/>
                  </a:lnTo>
                  <a:lnTo>
                    <a:pt x="95313" y="0"/>
                  </a:lnTo>
                  <a:lnTo>
                    <a:pt x="94246" y="0"/>
                  </a:lnTo>
                  <a:lnTo>
                    <a:pt x="94157" y="304"/>
                  </a:lnTo>
                  <a:lnTo>
                    <a:pt x="94284" y="304"/>
                  </a:lnTo>
                  <a:lnTo>
                    <a:pt x="94373" y="1041"/>
                  </a:lnTo>
                  <a:lnTo>
                    <a:pt x="94538" y="1828"/>
                  </a:lnTo>
                  <a:lnTo>
                    <a:pt x="94043" y="3111"/>
                  </a:lnTo>
                  <a:lnTo>
                    <a:pt x="93967" y="3314"/>
                  </a:lnTo>
                  <a:lnTo>
                    <a:pt x="94157" y="4724"/>
                  </a:lnTo>
                  <a:lnTo>
                    <a:pt x="94322" y="5740"/>
                  </a:lnTo>
                  <a:lnTo>
                    <a:pt x="94576" y="7035"/>
                  </a:lnTo>
                  <a:lnTo>
                    <a:pt x="94640" y="7366"/>
                  </a:lnTo>
                  <a:lnTo>
                    <a:pt x="94742" y="7874"/>
                  </a:lnTo>
                  <a:lnTo>
                    <a:pt x="96316" y="8229"/>
                  </a:lnTo>
                  <a:lnTo>
                    <a:pt x="97155" y="8229"/>
                  </a:lnTo>
                  <a:lnTo>
                    <a:pt x="97726" y="7734"/>
                  </a:lnTo>
                  <a:lnTo>
                    <a:pt x="98158" y="7353"/>
                  </a:lnTo>
                  <a:lnTo>
                    <a:pt x="98336" y="7708"/>
                  </a:lnTo>
                  <a:lnTo>
                    <a:pt x="98679" y="8026"/>
                  </a:lnTo>
                  <a:lnTo>
                    <a:pt x="100609" y="8026"/>
                  </a:lnTo>
                  <a:lnTo>
                    <a:pt x="100774" y="8788"/>
                  </a:lnTo>
                  <a:lnTo>
                    <a:pt x="102209" y="8788"/>
                  </a:lnTo>
                  <a:lnTo>
                    <a:pt x="101485" y="7924"/>
                  </a:lnTo>
                  <a:lnTo>
                    <a:pt x="101206" y="7378"/>
                  </a:lnTo>
                  <a:lnTo>
                    <a:pt x="101244" y="7112"/>
                  </a:lnTo>
                  <a:lnTo>
                    <a:pt x="101447" y="6654"/>
                  </a:lnTo>
                  <a:lnTo>
                    <a:pt x="101866" y="5575"/>
                  </a:lnTo>
                  <a:lnTo>
                    <a:pt x="101701" y="4914"/>
                  </a:lnTo>
                  <a:lnTo>
                    <a:pt x="101587" y="3505"/>
                  </a:lnTo>
                  <a:lnTo>
                    <a:pt x="101777" y="3505"/>
                  </a:lnTo>
                  <a:lnTo>
                    <a:pt x="102730" y="4559"/>
                  </a:lnTo>
                  <a:lnTo>
                    <a:pt x="104000" y="6134"/>
                  </a:lnTo>
                  <a:lnTo>
                    <a:pt x="103492" y="7924"/>
                  </a:lnTo>
                  <a:lnTo>
                    <a:pt x="103936" y="7924"/>
                  </a:lnTo>
                  <a:lnTo>
                    <a:pt x="102857" y="8788"/>
                  </a:lnTo>
                  <a:lnTo>
                    <a:pt x="103809" y="8788"/>
                  </a:lnTo>
                  <a:lnTo>
                    <a:pt x="103733" y="9004"/>
                  </a:lnTo>
                  <a:lnTo>
                    <a:pt x="100812" y="9004"/>
                  </a:lnTo>
                  <a:lnTo>
                    <a:pt x="102146" y="9867"/>
                  </a:lnTo>
                  <a:lnTo>
                    <a:pt x="103352" y="9372"/>
                  </a:lnTo>
                  <a:lnTo>
                    <a:pt x="103682" y="9156"/>
                  </a:lnTo>
                  <a:lnTo>
                    <a:pt x="103543" y="9563"/>
                  </a:lnTo>
                  <a:lnTo>
                    <a:pt x="102539" y="10655"/>
                  </a:lnTo>
                  <a:lnTo>
                    <a:pt x="101841" y="11506"/>
                  </a:lnTo>
                  <a:lnTo>
                    <a:pt x="102704" y="15125"/>
                  </a:lnTo>
                  <a:lnTo>
                    <a:pt x="102806" y="15544"/>
                  </a:lnTo>
                  <a:lnTo>
                    <a:pt x="103886" y="17310"/>
                  </a:lnTo>
                  <a:lnTo>
                    <a:pt x="105562" y="18326"/>
                  </a:lnTo>
                  <a:lnTo>
                    <a:pt x="106578" y="18326"/>
                  </a:lnTo>
                  <a:lnTo>
                    <a:pt x="107264" y="17729"/>
                  </a:lnTo>
                  <a:lnTo>
                    <a:pt x="108712" y="16446"/>
                  </a:lnTo>
                  <a:lnTo>
                    <a:pt x="109029" y="16471"/>
                  </a:lnTo>
                  <a:lnTo>
                    <a:pt x="109689" y="15925"/>
                  </a:lnTo>
                  <a:lnTo>
                    <a:pt x="109702" y="16052"/>
                  </a:lnTo>
                  <a:lnTo>
                    <a:pt x="109956" y="17081"/>
                  </a:lnTo>
                  <a:lnTo>
                    <a:pt x="110007" y="17310"/>
                  </a:lnTo>
                  <a:lnTo>
                    <a:pt x="110324" y="17310"/>
                  </a:lnTo>
                  <a:lnTo>
                    <a:pt x="109613" y="17335"/>
                  </a:lnTo>
                  <a:lnTo>
                    <a:pt x="109982" y="20231"/>
                  </a:lnTo>
                  <a:lnTo>
                    <a:pt x="109512" y="22847"/>
                  </a:lnTo>
                  <a:lnTo>
                    <a:pt x="109435" y="23241"/>
                  </a:lnTo>
                  <a:lnTo>
                    <a:pt x="110045" y="25565"/>
                  </a:lnTo>
                  <a:lnTo>
                    <a:pt x="110147" y="25971"/>
                  </a:lnTo>
                  <a:lnTo>
                    <a:pt x="110185" y="26111"/>
                  </a:lnTo>
                  <a:lnTo>
                    <a:pt x="110375" y="26441"/>
                  </a:lnTo>
                  <a:lnTo>
                    <a:pt x="111671" y="26441"/>
                  </a:lnTo>
                  <a:lnTo>
                    <a:pt x="112534" y="25971"/>
                  </a:lnTo>
                  <a:lnTo>
                    <a:pt x="114160" y="25069"/>
                  </a:lnTo>
                  <a:lnTo>
                    <a:pt x="114249" y="25615"/>
                  </a:lnTo>
                  <a:lnTo>
                    <a:pt x="114274" y="28244"/>
                  </a:lnTo>
                  <a:lnTo>
                    <a:pt x="114973" y="29057"/>
                  </a:lnTo>
                  <a:lnTo>
                    <a:pt x="116763" y="29057"/>
                  </a:lnTo>
                  <a:lnTo>
                    <a:pt x="116636" y="30734"/>
                  </a:lnTo>
                  <a:lnTo>
                    <a:pt x="116611" y="31064"/>
                  </a:lnTo>
                  <a:lnTo>
                    <a:pt x="114655" y="34150"/>
                  </a:lnTo>
                  <a:lnTo>
                    <a:pt x="116916" y="36461"/>
                  </a:lnTo>
                  <a:lnTo>
                    <a:pt x="118148" y="36461"/>
                  </a:lnTo>
                  <a:lnTo>
                    <a:pt x="118605" y="35915"/>
                  </a:lnTo>
                  <a:lnTo>
                    <a:pt x="119443" y="34925"/>
                  </a:lnTo>
                  <a:lnTo>
                    <a:pt x="119443" y="35331"/>
                  </a:lnTo>
                  <a:lnTo>
                    <a:pt x="119710" y="35915"/>
                  </a:lnTo>
                  <a:lnTo>
                    <a:pt x="120154" y="36741"/>
                  </a:lnTo>
                  <a:lnTo>
                    <a:pt x="122478" y="36741"/>
                  </a:lnTo>
                  <a:lnTo>
                    <a:pt x="122567" y="37566"/>
                  </a:lnTo>
                  <a:lnTo>
                    <a:pt x="122618" y="38188"/>
                  </a:lnTo>
                  <a:lnTo>
                    <a:pt x="122174" y="39649"/>
                  </a:lnTo>
                  <a:lnTo>
                    <a:pt x="122072" y="40373"/>
                  </a:lnTo>
                  <a:lnTo>
                    <a:pt x="122288" y="41694"/>
                  </a:lnTo>
                  <a:lnTo>
                    <a:pt x="122389" y="42329"/>
                  </a:lnTo>
                  <a:lnTo>
                    <a:pt x="122440" y="42659"/>
                  </a:lnTo>
                  <a:lnTo>
                    <a:pt x="124752" y="42659"/>
                  </a:lnTo>
                  <a:lnTo>
                    <a:pt x="124993" y="42329"/>
                  </a:lnTo>
                  <a:lnTo>
                    <a:pt x="125590" y="41516"/>
                  </a:lnTo>
                  <a:lnTo>
                    <a:pt x="125552" y="42291"/>
                  </a:lnTo>
                  <a:lnTo>
                    <a:pt x="124358" y="43967"/>
                  </a:lnTo>
                  <a:lnTo>
                    <a:pt x="125056" y="45681"/>
                  </a:lnTo>
                  <a:lnTo>
                    <a:pt x="125349" y="46355"/>
                  </a:lnTo>
                  <a:lnTo>
                    <a:pt x="125971" y="46761"/>
                  </a:lnTo>
                  <a:lnTo>
                    <a:pt x="128003" y="46964"/>
                  </a:lnTo>
                  <a:lnTo>
                    <a:pt x="128219" y="46482"/>
                  </a:lnTo>
                  <a:lnTo>
                    <a:pt x="128104" y="46951"/>
                  </a:lnTo>
                  <a:lnTo>
                    <a:pt x="131279" y="48577"/>
                  </a:lnTo>
                  <a:lnTo>
                    <a:pt x="132168" y="48577"/>
                  </a:lnTo>
                  <a:lnTo>
                    <a:pt x="133146" y="48044"/>
                  </a:lnTo>
                  <a:lnTo>
                    <a:pt x="133350" y="48044"/>
                  </a:lnTo>
                  <a:lnTo>
                    <a:pt x="133426" y="46482"/>
                  </a:lnTo>
                  <a:lnTo>
                    <a:pt x="133134" y="44919"/>
                  </a:lnTo>
                  <a:lnTo>
                    <a:pt x="133769" y="44919"/>
                  </a:lnTo>
                  <a:lnTo>
                    <a:pt x="134404" y="45313"/>
                  </a:lnTo>
                  <a:lnTo>
                    <a:pt x="133934" y="45313"/>
                  </a:lnTo>
                  <a:lnTo>
                    <a:pt x="133896" y="45504"/>
                  </a:lnTo>
                  <a:lnTo>
                    <a:pt x="134086" y="46113"/>
                  </a:lnTo>
                  <a:lnTo>
                    <a:pt x="134048" y="47523"/>
                  </a:lnTo>
                  <a:lnTo>
                    <a:pt x="133819" y="48145"/>
                  </a:lnTo>
                  <a:lnTo>
                    <a:pt x="134670" y="50406"/>
                  </a:lnTo>
                  <a:lnTo>
                    <a:pt x="134658" y="45313"/>
                  </a:lnTo>
                  <a:lnTo>
                    <a:pt x="135915" y="45313"/>
                  </a:lnTo>
                  <a:lnTo>
                    <a:pt x="136880" y="46113"/>
                  </a:lnTo>
                  <a:lnTo>
                    <a:pt x="138099" y="47205"/>
                  </a:lnTo>
                  <a:lnTo>
                    <a:pt x="138633" y="48831"/>
                  </a:lnTo>
                  <a:lnTo>
                    <a:pt x="138099" y="50406"/>
                  </a:lnTo>
                  <a:lnTo>
                    <a:pt x="137909" y="50787"/>
                  </a:lnTo>
                  <a:lnTo>
                    <a:pt x="134848" y="50787"/>
                  </a:lnTo>
                  <a:lnTo>
                    <a:pt x="136093" y="51574"/>
                  </a:lnTo>
                  <a:lnTo>
                    <a:pt x="138417" y="51574"/>
                  </a:lnTo>
                  <a:lnTo>
                    <a:pt x="138620" y="51244"/>
                  </a:lnTo>
                  <a:lnTo>
                    <a:pt x="138696" y="51104"/>
                  </a:lnTo>
                  <a:lnTo>
                    <a:pt x="139496" y="49479"/>
                  </a:lnTo>
                  <a:lnTo>
                    <a:pt x="139484" y="48831"/>
                  </a:lnTo>
                  <a:lnTo>
                    <a:pt x="139153" y="47523"/>
                  </a:lnTo>
                  <a:lnTo>
                    <a:pt x="139077" y="47205"/>
                  </a:lnTo>
                  <a:lnTo>
                    <a:pt x="139014" y="46926"/>
                  </a:lnTo>
                  <a:lnTo>
                    <a:pt x="137414" y="45504"/>
                  </a:lnTo>
                  <a:lnTo>
                    <a:pt x="136321" y="44577"/>
                  </a:lnTo>
                  <a:lnTo>
                    <a:pt x="134772" y="44577"/>
                  </a:lnTo>
                  <a:lnTo>
                    <a:pt x="135064" y="44348"/>
                  </a:lnTo>
                  <a:lnTo>
                    <a:pt x="135369" y="44348"/>
                  </a:lnTo>
                  <a:lnTo>
                    <a:pt x="135496" y="43256"/>
                  </a:lnTo>
                  <a:lnTo>
                    <a:pt x="135699" y="42621"/>
                  </a:lnTo>
                  <a:lnTo>
                    <a:pt x="137871" y="44538"/>
                  </a:lnTo>
                  <a:lnTo>
                    <a:pt x="139179" y="43967"/>
                  </a:lnTo>
                  <a:lnTo>
                    <a:pt x="140284" y="40284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" name="object 219"/>
            <p:cNvSpPr/>
            <p:nvPr/>
          </p:nvSpPr>
          <p:spPr>
            <a:xfrm>
              <a:off x="6372047" y="4327772"/>
              <a:ext cx="75565" cy="140335"/>
            </a:xfrm>
            <a:custGeom>
              <a:avLst/>
              <a:gdLst/>
              <a:ahLst/>
              <a:cxnLst/>
              <a:rect l="l" t="t" r="r" b="b"/>
              <a:pathLst>
                <a:path w="75564" h="140335">
                  <a:moveTo>
                    <a:pt x="5829" y="16891"/>
                  </a:moveTo>
                  <a:lnTo>
                    <a:pt x="5422" y="16751"/>
                  </a:lnTo>
                  <a:lnTo>
                    <a:pt x="5384" y="16891"/>
                  </a:lnTo>
                  <a:lnTo>
                    <a:pt x="5829" y="16891"/>
                  </a:lnTo>
                  <a:close/>
                </a:path>
                <a:path w="75564" h="140335">
                  <a:moveTo>
                    <a:pt x="6591" y="134950"/>
                  </a:moveTo>
                  <a:lnTo>
                    <a:pt x="5003" y="134950"/>
                  </a:lnTo>
                  <a:lnTo>
                    <a:pt x="4991" y="135191"/>
                  </a:lnTo>
                  <a:lnTo>
                    <a:pt x="6591" y="135191"/>
                  </a:lnTo>
                  <a:lnTo>
                    <a:pt x="6591" y="134950"/>
                  </a:lnTo>
                  <a:close/>
                </a:path>
                <a:path w="75564" h="140335">
                  <a:moveTo>
                    <a:pt x="7658" y="139217"/>
                  </a:moveTo>
                  <a:lnTo>
                    <a:pt x="5803" y="139217"/>
                  </a:lnTo>
                  <a:lnTo>
                    <a:pt x="4927" y="137922"/>
                  </a:lnTo>
                  <a:lnTo>
                    <a:pt x="4991" y="135191"/>
                  </a:lnTo>
                  <a:lnTo>
                    <a:pt x="4216" y="135191"/>
                  </a:lnTo>
                  <a:lnTo>
                    <a:pt x="4318" y="136791"/>
                  </a:lnTo>
                  <a:lnTo>
                    <a:pt x="4000" y="138798"/>
                  </a:lnTo>
                  <a:lnTo>
                    <a:pt x="3924" y="139217"/>
                  </a:lnTo>
                  <a:lnTo>
                    <a:pt x="4152" y="139217"/>
                  </a:lnTo>
                  <a:lnTo>
                    <a:pt x="5867" y="139966"/>
                  </a:lnTo>
                  <a:lnTo>
                    <a:pt x="6324" y="139966"/>
                  </a:lnTo>
                  <a:lnTo>
                    <a:pt x="7658" y="139217"/>
                  </a:lnTo>
                  <a:close/>
                </a:path>
                <a:path w="75564" h="140335">
                  <a:moveTo>
                    <a:pt x="8191" y="133502"/>
                  </a:moveTo>
                  <a:lnTo>
                    <a:pt x="8128" y="132130"/>
                  </a:lnTo>
                  <a:lnTo>
                    <a:pt x="8013" y="129755"/>
                  </a:lnTo>
                  <a:lnTo>
                    <a:pt x="7200" y="129755"/>
                  </a:lnTo>
                  <a:lnTo>
                    <a:pt x="7302" y="132130"/>
                  </a:lnTo>
                  <a:lnTo>
                    <a:pt x="8089" y="133337"/>
                  </a:lnTo>
                  <a:lnTo>
                    <a:pt x="8191" y="133502"/>
                  </a:lnTo>
                  <a:close/>
                </a:path>
                <a:path w="75564" h="140335">
                  <a:moveTo>
                    <a:pt x="8394" y="138798"/>
                  </a:moveTo>
                  <a:lnTo>
                    <a:pt x="7658" y="136791"/>
                  </a:lnTo>
                  <a:lnTo>
                    <a:pt x="7581" y="136410"/>
                  </a:lnTo>
                  <a:lnTo>
                    <a:pt x="7391" y="135191"/>
                  </a:lnTo>
                  <a:lnTo>
                    <a:pt x="6591" y="135191"/>
                  </a:lnTo>
                  <a:lnTo>
                    <a:pt x="6591" y="136410"/>
                  </a:lnTo>
                  <a:lnTo>
                    <a:pt x="7543" y="137922"/>
                  </a:lnTo>
                  <a:lnTo>
                    <a:pt x="6629" y="138798"/>
                  </a:lnTo>
                  <a:lnTo>
                    <a:pt x="8394" y="138798"/>
                  </a:lnTo>
                  <a:close/>
                </a:path>
                <a:path w="75564" h="140335">
                  <a:moveTo>
                    <a:pt x="10960" y="18249"/>
                  </a:moveTo>
                  <a:lnTo>
                    <a:pt x="10744" y="18592"/>
                  </a:lnTo>
                  <a:lnTo>
                    <a:pt x="10934" y="18592"/>
                  </a:lnTo>
                  <a:lnTo>
                    <a:pt x="10960" y="18249"/>
                  </a:lnTo>
                  <a:close/>
                </a:path>
                <a:path w="75564" h="140335">
                  <a:moveTo>
                    <a:pt x="11226" y="133883"/>
                  </a:moveTo>
                  <a:lnTo>
                    <a:pt x="8420" y="133883"/>
                  </a:lnTo>
                  <a:lnTo>
                    <a:pt x="8572" y="134137"/>
                  </a:lnTo>
                  <a:lnTo>
                    <a:pt x="9779" y="134747"/>
                  </a:lnTo>
                  <a:lnTo>
                    <a:pt x="11226" y="133883"/>
                  </a:lnTo>
                  <a:close/>
                </a:path>
                <a:path w="75564" h="140335">
                  <a:moveTo>
                    <a:pt x="12052" y="24066"/>
                  </a:moveTo>
                  <a:lnTo>
                    <a:pt x="10985" y="24066"/>
                  </a:lnTo>
                  <a:lnTo>
                    <a:pt x="10833" y="24244"/>
                  </a:lnTo>
                  <a:lnTo>
                    <a:pt x="10312" y="24066"/>
                  </a:lnTo>
                  <a:lnTo>
                    <a:pt x="10985" y="24066"/>
                  </a:lnTo>
                  <a:lnTo>
                    <a:pt x="11531" y="23431"/>
                  </a:lnTo>
                  <a:lnTo>
                    <a:pt x="9131" y="23431"/>
                  </a:lnTo>
                  <a:lnTo>
                    <a:pt x="9131" y="24066"/>
                  </a:lnTo>
                  <a:lnTo>
                    <a:pt x="8953" y="24066"/>
                  </a:lnTo>
                  <a:lnTo>
                    <a:pt x="8343" y="24066"/>
                  </a:lnTo>
                  <a:lnTo>
                    <a:pt x="8343" y="24511"/>
                  </a:lnTo>
                  <a:lnTo>
                    <a:pt x="11658" y="24511"/>
                  </a:lnTo>
                  <a:lnTo>
                    <a:pt x="11849" y="24307"/>
                  </a:lnTo>
                  <a:lnTo>
                    <a:pt x="12052" y="24066"/>
                  </a:lnTo>
                  <a:close/>
                </a:path>
                <a:path w="75564" h="140335">
                  <a:moveTo>
                    <a:pt x="12179" y="105498"/>
                  </a:moveTo>
                  <a:lnTo>
                    <a:pt x="10198" y="103276"/>
                  </a:lnTo>
                  <a:lnTo>
                    <a:pt x="10604" y="101142"/>
                  </a:lnTo>
                  <a:lnTo>
                    <a:pt x="9817" y="101142"/>
                  </a:lnTo>
                  <a:lnTo>
                    <a:pt x="9906" y="103276"/>
                  </a:lnTo>
                  <a:lnTo>
                    <a:pt x="9982" y="103695"/>
                  </a:lnTo>
                  <a:lnTo>
                    <a:pt x="10096" y="104368"/>
                  </a:lnTo>
                  <a:lnTo>
                    <a:pt x="10426" y="105498"/>
                  </a:lnTo>
                  <a:lnTo>
                    <a:pt x="10490" y="106781"/>
                  </a:lnTo>
                  <a:lnTo>
                    <a:pt x="11264" y="106781"/>
                  </a:lnTo>
                  <a:lnTo>
                    <a:pt x="12179" y="105498"/>
                  </a:lnTo>
                  <a:close/>
                </a:path>
                <a:path w="75564" h="140335">
                  <a:moveTo>
                    <a:pt x="12217" y="121602"/>
                  </a:moveTo>
                  <a:lnTo>
                    <a:pt x="11963" y="121094"/>
                  </a:lnTo>
                  <a:lnTo>
                    <a:pt x="11976" y="121602"/>
                  </a:lnTo>
                  <a:lnTo>
                    <a:pt x="12217" y="121602"/>
                  </a:lnTo>
                  <a:close/>
                </a:path>
                <a:path w="75564" h="140335">
                  <a:moveTo>
                    <a:pt x="12865" y="92989"/>
                  </a:moveTo>
                  <a:lnTo>
                    <a:pt x="12611" y="92989"/>
                  </a:lnTo>
                  <a:lnTo>
                    <a:pt x="12827" y="93332"/>
                  </a:lnTo>
                  <a:lnTo>
                    <a:pt x="12865" y="92989"/>
                  </a:lnTo>
                  <a:close/>
                </a:path>
                <a:path w="75564" h="140335">
                  <a:moveTo>
                    <a:pt x="13855" y="120383"/>
                  </a:moveTo>
                  <a:lnTo>
                    <a:pt x="13309" y="120789"/>
                  </a:lnTo>
                  <a:lnTo>
                    <a:pt x="13792" y="120789"/>
                  </a:lnTo>
                  <a:lnTo>
                    <a:pt x="13855" y="120383"/>
                  </a:lnTo>
                  <a:close/>
                </a:path>
                <a:path w="75564" h="140335">
                  <a:moveTo>
                    <a:pt x="14808" y="119507"/>
                  </a:moveTo>
                  <a:lnTo>
                    <a:pt x="14173" y="120103"/>
                  </a:lnTo>
                  <a:lnTo>
                    <a:pt x="14706" y="120103"/>
                  </a:lnTo>
                  <a:lnTo>
                    <a:pt x="14808" y="119507"/>
                  </a:lnTo>
                  <a:close/>
                </a:path>
                <a:path w="75564" h="140335">
                  <a:moveTo>
                    <a:pt x="16586" y="120383"/>
                  </a:moveTo>
                  <a:lnTo>
                    <a:pt x="16370" y="120103"/>
                  </a:lnTo>
                  <a:lnTo>
                    <a:pt x="14706" y="120103"/>
                  </a:lnTo>
                  <a:lnTo>
                    <a:pt x="14592" y="120789"/>
                  </a:lnTo>
                  <a:lnTo>
                    <a:pt x="16573" y="120789"/>
                  </a:lnTo>
                  <a:lnTo>
                    <a:pt x="16586" y="120383"/>
                  </a:lnTo>
                  <a:close/>
                </a:path>
                <a:path w="75564" h="140335">
                  <a:moveTo>
                    <a:pt x="20218" y="127863"/>
                  </a:moveTo>
                  <a:lnTo>
                    <a:pt x="18199" y="128625"/>
                  </a:lnTo>
                  <a:lnTo>
                    <a:pt x="20116" y="128282"/>
                  </a:lnTo>
                  <a:lnTo>
                    <a:pt x="20218" y="127863"/>
                  </a:lnTo>
                  <a:close/>
                </a:path>
                <a:path w="75564" h="140335">
                  <a:moveTo>
                    <a:pt x="20599" y="124421"/>
                  </a:moveTo>
                  <a:lnTo>
                    <a:pt x="19951" y="123837"/>
                  </a:lnTo>
                  <a:lnTo>
                    <a:pt x="17246" y="123837"/>
                  </a:lnTo>
                  <a:lnTo>
                    <a:pt x="17195" y="124421"/>
                  </a:lnTo>
                  <a:lnTo>
                    <a:pt x="20599" y="124421"/>
                  </a:lnTo>
                  <a:close/>
                </a:path>
                <a:path w="75564" h="140335">
                  <a:moveTo>
                    <a:pt x="20777" y="91046"/>
                  </a:moveTo>
                  <a:lnTo>
                    <a:pt x="20370" y="91046"/>
                  </a:lnTo>
                  <a:lnTo>
                    <a:pt x="20104" y="91325"/>
                  </a:lnTo>
                  <a:lnTo>
                    <a:pt x="20066" y="91046"/>
                  </a:lnTo>
                  <a:lnTo>
                    <a:pt x="19761" y="91046"/>
                  </a:lnTo>
                  <a:lnTo>
                    <a:pt x="19761" y="91681"/>
                  </a:lnTo>
                  <a:lnTo>
                    <a:pt x="19558" y="91821"/>
                  </a:lnTo>
                  <a:lnTo>
                    <a:pt x="19342" y="91973"/>
                  </a:lnTo>
                  <a:lnTo>
                    <a:pt x="18402" y="92595"/>
                  </a:lnTo>
                  <a:lnTo>
                    <a:pt x="17716" y="93840"/>
                  </a:lnTo>
                  <a:lnTo>
                    <a:pt x="17602" y="94030"/>
                  </a:lnTo>
                  <a:lnTo>
                    <a:pt x="15125" y="94983"/>
                  </a:lnTo>
                  <a:lnTo>
                    <a:pt x="14630" y="95186"/>
                  </a:lnTo>
                  <a:lnTo>
                    <a:pt x="14122" y="95059"/>
                  </a:lnTo>
                  <a:lnTo>
                    <a:pt x="14211" y="94500"/>
                  </a:lnTo>
                  <a:lnTo>
                    <a:pt x="13550" y="94500"/>
                  </a:lnTo>
                  <a:lnTo>
                    <a:pt x="13449" y="94361"/>
                  </a:lnTo>
                  <a:lnTo>
                    <a:pt x="13335" y="94157"/>
                  </a:lnTo>
                  <a:lnTo>
                    <a:pt x="13741" y="93687"/>
                  </a:lnTo>
                  <a:lnTo>
                    <a:pt x="13830" y="93383"/>
                  </a:lnTo>
                  <a:lnTo>
                    <a:pt x="12941" y="93383"/>
                  </a:lnTo>
                  <a:lnTo>
                    <a:pt x="12814" y="93535"/>
                  </a:lnTo>
                  <a:lnTo>
                    <a:pt x="12001" y="94500"/>
                  </a:lnTo>
                  <a:lnTo>
                    <a:pt x="11506" y="94500"/>
                  </a:lnTo>
                  <a:lnTo>
                    <a:pt x="11023" y="95046"/>
                  </a:lnTo>
                  <a:lnTo>
                    <a:pt x="9499" y="95846"/>
                  </a:lnTo>
                  <a:lnTo>
                    <a:pt x="9372" y="96050"/>
                  </a:lnTo>
                  <a:lnTo>
                    <a:pt x="8343" y="96278"/>
                  </a:lnTo>
                  <a:lnTo>
                    <a:pt x="7404" y="95656"/>
                  </a:lnTo>
                  <a:lnTo>
                    <a:pt x="6819" y="95389"/>
                  </a:lnTo>
                  <a:lnTo>
                    <a:pt x="6819" y="95224"/>
                  </a:lnTo>
                  <a:lnTo>
                    <a:pt x="6477" y="95224"/>
                  </a:lnTo>
                  <a:lnTo>
                    <a:pt x="6235" y="95110"/>
                  </a:lnTo>
                  <a:lnTo>
                    <a:pt x="5969" y="94843"/>
                  </a:lnTo>
                  <a:lnTo>
                    <a:pt x="6235" y="94475"/>
                  </a:lnTo>
                  <a:lnTo>
                    <a:pt x="7505" y="93687"/>
                  </a:lnTo>
                  <a:lnTo>
                    <a:pt x="8851" y="93687"/>
                  </a:lnTo>
                  <a:lnTo>
                    <a:pt x="10185" y="93383"/>
                  </a:lnTo>
                  <a:lnTo>
                    <a:pt x="11303" y="93383"/>
                  </a:lnTo>
                  <a:lnTo>
                    <a:pt x="11303" y="92633"/>
                  </a:lnTo>
                  <a:lnTo>
                    <a:pt x="12471" y="92468"/>
                  </a:lnTo>
                  <a:lnTo>
                    <a:pt x="12941" y="92456"/>
                  </a:lnTo>
                  <a:lnTo>
                    <a:pt x="12865" y="92925"/>
                  </a:lnTo>
                  <a:lnTo>
                    <a:pt x="14706" y="92405"/>
                  </a:lnTo>
                  <a:lnTo>
                    <a:pt x="15506" y="92392"/>
                  </a:lnTo>
                  <a:lnTo>
                    <a:pt x="15709" y="92087"/>
                  </a:lnTo>
                  <a:lnTo>
                    <a:pt x="16484" y="91681"/>
                  </a:lnTo>
                  <a:lnTo>
                    <a:pt x="16205" y="91363"/>
                  </a:lnTo>
                  <a:lnTo>
                    <a:pt x="16548" y="91681"/>
                  </a:lnTo>
                  <a:lnTo>
                    <a:pt x="16954" y="91681"/>
                  </a:lnTo>
                  <a:lnTo>
                    <a:pt x="19024" y="91681"/>
                  </a:lnTo>
                  <a:lnTo>
                    <a:pt x="19761" y="91681"/>
                  </a:lnTo>
                  <a:lnTo>
                    <a:pt x="19761" y="91046"/>
                  </a:lnTo>
                  <a:lnTo>
                    <a:pt x="17068" y="91046"/>
                  </a:lnTo>
                  <a:lnTo>
                    <a:pt x="17094" y="90868"/>
                  </a:lnTo>
                  <a:lnTo>
                    <a:pt x="16598" y="90868"/>
                  </a:lnTo>
                  <a:lnTo>
                    <a:pt x="17081" y="90309"/>
                  </a:lnTo>
                  <a:lnTo>
                    <a:pt x="17246" y="90208"/>
                  </a:lnTo>
                  <a:lnTo>
                    <a:pt x="17246" y="89941"/>
                  </a:lnTo>
                  <a:lnTo>
                    <a:pt x="16954" y="89649"/>
                  </a:lnTo>
                  <a:lnTo>
                    <a:pt x="16687" y="89598"/>
                  </a:lnTo>
                  <a:lnTo>
                    <a:pt x="16548" y="89750"/>
                  </a:lnTo>
                  <a:lnTo>
                    <a:pt x="15938" y="90258"/>
                  </a:lnTo>
                  <a:lnTo>
                    <a:pt x="15671" y="91109"/>
                  </a:lnTo>
                  <a:lnTo>
                    <a:pt x="13792" y="91757"/>
                  </a:lnTo>
                  <a:lnTo>
                    <a:pt x="12865" y="91935"/>
                  </a:lnTo>
                  <a:lnTo>
                    <a:pt x="10909" y="92049"/>
                  </a:lnTo>
                  <a:lnTo>
                    <a:pt x="10020" y="90449"/>
                  </a:lnTo>
                  <a:lnTo>
                    <a:pt x="10909" y="88633"/>
                  </a:lnTo>
                  <a:lnTo>
                    <a:pt x="13360" y="89319"/>
                  </a:lnTo>
                  <a:lnTo>
                    <a:pt x="14973" y="89649"/>
                  </a:lnTo>
                  <a:lnTo>
                    <a:pt x="15189" y="89662"/>
                  </a:lnTo>
                  <a:lnTo>
                    <a:pt x="15392" y="89496"/>
                  </a:lnTo>
                  <a:lnTo>
                    <a:pt x="15417" y="89306"/>
                  </a:lnTo>
                  <a:lnTo>
                    <a:pt x="15468" y="89090"/>
                  </a:lnTo>
                  <a:lnTo>
                    <a:pt x="15316" y="88861"/>
                  </a:lnTo>
                  <a:lnTo>
                    <a:pt x="15100" y="88823"/>
                  </a:lnTo>
                  <a:lnTo>
                    <a:pt x="13970" y="88646"/>
                  </a:lnTo>
                  <a:lnTo>
                    <a:pt x="12865" y="88290"/>
                  </a:lnTo>
                  <a:lnTo>
                    <a:pt x="10553" y="88633"/>
                  </a:lnTo>
                  <a:lnTo>
                    <a:pt x="8890" y="89369"/>
                  </a:lnTo>
                  <a:lnTo>
                    <a:pt x="9969" y="92570"/>
                  </a:lnTo>
                  <a:lnTo>
                    <a:pt x="9461" y="92633"/>
                  </a:lnTo>
                  <a:lnTo>
                    <a:pt x="6235" y="93383"/>
                  </a:lnTo>
                  <a:lnTo>
                    <a:pt x="5880" y="93687"/>
                  </a:lnTo>
                  <a:lnTo>
                    <a:pt x="5270" y="94475"/>
                  </a:lnTo>
                  <a:lnTo>
                    <a:pt x="5219" y="95110"/>
                  </a:lnTo>
                  <a:lnTo>
                    <a:pt x="4775" y="95224"/>
                  </a:lnTo>
                  <a:lnTo>
                    <a:pt x="3746" y="95859"/>
                  </a:lnTo>
                  <a:lnTo>
                    <a:pt x="3873" y="95859"/>
                  </a:lnTo>
                  <a:lnTo>
                    <a:pt x="3289" y="96685"/>
                  </a:lnTo>
                  <a:lnTo>
                    <a:pt x="3149" y="97040"/>
                  </a:lnTo>
                  <a:lnTo>
                    <a:pt x="4025" y="97040"/>
                  </a:lnTo>
                  <a:lnTo>
                    <a:pt x="4660" y="96354"/>
                  </a:lnTo>
                  <a:lnTo>
                    <a:pt x="5270" y="95859"/>
                  </a:lnTo>
                  <a:lnTo>
                    <a:pt x="5969" y="95859"/>
                  </a:lnTo>
                  <a:lnTo>
                    <a:pt x="6819" y="96481"/>
                  </a:lnTo>
                  <a:lnTo>
                    <a:pt x="8039" y="97040"/>
                  </a:lnTo>
                  <a:lnTo>
                    <a:pt x="8585" y="97269"/>
                  </a:lnTo>
                  <a:lnTo>
                    <a:pt x="8547" y="98094"/>
                  </a:lnTo>
                  <a:lnTo>
                    <a:pt x="7683" y="98094"/>
                  </a:lnTo>
                  <a:lnTo>
                    <a:pt x="8229" y="97790"/>
                  </a:lnTo>
                  <a:lnTo>
                    <a:pt x="7302" y="97790"/>
                  </a:lnTo>
                  <a:lnTo>
                    <a:pt x="6972" y="98094"/>
                  </a:lnTo>
                  <a:lnTo>
                    <a:pt x="6731" y="98094"/>
                  </a:lnTo>
                  <a:lnTo>
                    <a:pt x="5359" y="99009"/>
                  </a:lnTo>
                  <a:lnTo>
                    <a:pt x="5588" y="99009"/>
                  </a:lnTo>
                  <a:lnTo>
                    <a:pt x="5384" y="99148"/>
                  </a:lnTo>
                  <a:lnTo>
                    <a:pt x="4140" y="97790"/>
                  </a:lnTo>
                  <a:lnTo>
                    <a:pt x="7302" y="97790"/>
                  </a:lnTo>
                  <a:lnTo>
                    <a:pt x="8039" y="97040"/>
                  </a:lnTo>
                  <a:lnTo>
                    <a:pt x="4051" y="97040"/>
                  </a:lnTo>
                  <a:lnTo>
                    <a:pt x="3949" y="97218"/>
                  </a:lnTo>
                  <a:lnTo>
                    <a:pt x="3784" y="97218"/>
                  </a:lnTo>
                  <a:lnTo>
                    <a:pt x="4102" y="97790"/>
                  </a:lnTo>
                  <a:lnTo>
                    <a:pt x="3175" y="97790"/>
                  </a:lnTo>
                  <a:lnTo>
                    <a:pt x="3721" y="98793"/>
                  </a:lnTo>
                  <a:lnTo>
                    <a:pt x="4927" y="99237"/>
                  </a:lnTo>
                  <a:lnTo>
                    <a:pt x="5245" y="99237"/>
                  </a:lnTo>
                  <a:lnTo>
                    <a:pt x="5181" y="99491"/>
                  </a:lnTo>
                  <a:lnTo>
                    <a:pt x="5130" y="99618"/>
                  </a:lnTo>
                  <a:lnTo>
                    <a:pt x="5156" y="99491"/>
                  </a:lnTo>
                  <a:lnTo>
                    <a:pt x="5118" y="100520"/>
                  </a:lnTo>
                  <a:lnTo>
                    <a:pt x="5105" y="101066"/>
                  </a:lnTo>
                  <a:lnTo>
                    <a:pt x="4953" y="101384"/>
                  </a:lnTo>
                  <a:lnTo>
                    <a:pt x="4775" y="101028"/>
                  </a:lnTo>
                  <a:lnTo>
                    <a:pt x="5118" y="100520"/>
                  </a:lnTo>
                  <a:lnTo>
                    <a:pt x="5118" y="99491"/>
                  </a:lnTo>
                  <a:lnTo>
                    <a:pt x="4851" y="99491"/>
                  </a:lnTo>
                  <a:lnTo>
                    <a:pt x="4851" y="100241"/>
                  </a:lnTo>
                  <a:lnTo>
                    <a:pt x="4521" y="101028"/>
                  </a:lnTo>
                  <a:lnTo>
                    <a:pt x="4432" y="101688"/>
                  </a:lnTo>
                  <a:lnTo>
                    <a:pt x="4533" y="102298"/>
                  </a:lnTo>
                  <a:lnTo>
                    <a:pt x="4229" y="102958"/>
                  </a:lnTo>
                  <a:lnTo>
                    <a:pt x="4229" y="104089"/>
                  </a:lnTo>
                  <a:lnTo>
                    <a:pt x="3937" y="104940"/>
                  </a:lnTo>
                  <a:lnTo>
                    <a:pt x="4013" y="106235"/>
                  </a:lnTo>
                  <a:lnTo>
                    <a:pt x="3898" y="108470"/>
                  </a:lnTo>
                  <a:lnTo>
                    <a:pt x="3568" y="109512"/>
                  </a:lnTo>
                  <a:lnTo>
                    <a:pt x="2692" y="109931"/>
                  </a:lnTo>
                  <a:lnTo>
                    <a:pt x="2387" y="110045"/>
                  </a:lnTo>
                  <a:lnTo>
                    <a:pt x="1790" y="109893"/>
                  </a:lnTo>
                  <a:lnTo>
                    <a:pt x="1485" y="107670"/>
                  </a:lnTo>
                  <a:lnTo>
                    <a:pt x="2120" y="105651"/>
                  </a:lnTo>
                  <a:lnTo>
                    <a:pt x="3327" y="104101"/>
                  </a:lnTo>
                  <a:lnTo>
                    <a:pt x="4229" y="104089"/>
                  </a:lnTo>
                  <a:lnTo>
                    <a:pt x="4229" y="102958"/>
                  </a:lnTo>
                  <a:lnTo>
                    <a:pt x="4140" y="103149"/>
                  </a:lnTo>
                  <a:lnTo>
                    <a:pt x="2908" y="103149"/>
                  </a:lnTo>
                  <a:lnTo>
                    <a:pt x="2133" y="102489"/>
                  </a:lnTo>
                  <a:lnTo>
                    <a:pt x="1930" y="102273"/>
                  </a:lnTo>
                  <a:lnTo>
                    <a:pt x="1854" y="101485"/>
                  </a:lnTo>
                  <a:lnTo>
                    <a:pt x="2133" y="101066"/>
                  </a:lnTo>
                  <a:lnTo>
                    <a:pt x="2946" y="100241"/>
                  </a:lnTo>
                  <a:lnTo>
                    <a:pt x="4851" y="100241"/>
                  </a:lnTo>
                  <a:lnTo>
                    <a:pt x="4851" y="99491"/>
                  </a:lnTo>
                  <a:lnTo>
                    <a:pt x="2552" y="99491"/>
                  </a:lnTo>
                  <a:lnTo>
                    <a:pt x="1689" y="100406"/>
                  </a:lnTo>
                  <a:lnTo>
                    <a:pt x="1130" y="101066"/>
                  </a:lnTo>
                  <a:lnTo>
                    <a:pt x="1016" y="102489"/>
                  </a:lnTo>
                  <a:lnTo>
                    <a:pt x="2349" y="104025"/>
                  </a:lnTo>
                  <a:lnTo>
                    <a:pt x="1485" y="105054"/>
                  </a:lnTo>
                  <a:lnTo>
                    <a:pt x="1257" y="106845"/>
                  </a:lnTo>
                  <a:lnTo>
                    <a:pt x="838" y="108635"/>
                  </a:lnTo>
                  <a:lnTo>
                    <a:pt x="685" y="109308"/>
                  </a:lnTo>
                  <a:lnTo>
                    <a:pt x="774" y="109969"/>
                  </a:lnTo>
                  <a:lnTo>
                    <a:pt x="3162" y="111633"/>
                  </a:lnTo>
                  <a:lnTo>
                    <a:pt x="4546" y="109575"/>
                  </a:lnTo>
                  <a:lnTo>
                    <a:pt x="4597" y="109105"/>
                  </a:lnTo>
                  <a:lnTo>
                    <a:pt x="4648" y="109232"/>
                  </a:lnTo>
                  <a:lnTo>
                    <a:pt x="4737" y="109474"/>
                  </a:lnTo>
                  <a:lnTo>
                    <a:pt x="6832" y="109474"/>
                  </a:lnTo>
                  <a:lnTo>
                    <a:pt x="7023" y="109232"/>
                  </a:lnTo>
                  <a:lnTo>
                    <a:pt x="8064" y="107886"/>
                  </a:lnTo>
                  <a:lnTo>
                    <a:pt x="8001" y="107149"/>
                  </a:lnTo>
                  <a:lnTo>
                    <a:pt x="9347" y="108064"/>
                  </a:lnTo>
                  <a:lnTo>
                    <a:pt x="10820" y="107416"/>
                  </a:lnTo>
                  <a:lnTo>
                    <a:pt x="11087" y="107035"/>
                  </a:lnTo>
                  <a:lnTo>
                    <a:pt x="9461" y="107035"/>
                  </a:lnTo>
                  <a:lnTo>
                    <a:pt x="8813" y="106260"/>
                  </a:lnTo>
                  <a:lnTo>
                    <a:pt x="8216" y="105803"/>
                  </a:lnTo>
                  <a:lnTo>
                    <a:pt x="8318" y="103695"/>
                  </a:lnTo>
                  <a:lnTo>
                    <a:pt x="9271" y="102120"/>
                  </a:lnTo>
                  <a:lnTo>
                    <a:pt x="9791" y="101142"/>
                  </a:lnTo>
                  <a:lnTo>
                    <a:pt x="9461" y="101142"/>
                  </a:lnTo>
                  <a:lnTo>
                    <a:pt x="9550" y="100926"/>
                  </a:lnTo>
                  <a:lnTo>
                    <a:pt x="9906" y="100926"/>
                  </a:lnTo>
                  <a:lnTo>
                    <a:pt x="10134" y="100482"/>
                  </a:lnTo>
                  <a:lnTo>
                    <a:pt x="10223" y="100037"/>
                  </a:lnTo>
                  <a:lnTo>
                    <a:pt x="9867" y="100037"/>
                  </a:lnTo>
                  <a:lnTo>
                    <a:pt x="10071" y="99491"/>
                  </a:lnTo>
                  <a:lnTo>
                    <a:pt x="11582" y="99491"/>
                  </a:lnTo>
                  <a:lnTo>
                    <a:pt x="12077" y="99136"/>
                  </a:lnTo>
                  <a:lnTo>
                    <a:pt x="12560" y="99136"/>
                  </a:lnTo>
                  <a:lnTo>
                    <a:pt x="12687" y="98691"/>
                  </a:lnTo>
                  <a:lnTo>
                    <a:pt x="12217" y="99034"/>
                  </a:lnTo>
                  <a:lnTo>
                    <a:pt x="10109" y="98323"/>
                  </a:lnTo>
                  <a:lnTo>
                    <a:pt x="9664" y="98018"/>
                  </a:lnTo>
                  <a:lnTo>
                    <a:pt x="9664" y="99148"/>
                  </a:lnTo>
                  <a:lnTo>
                    <a:pt x="9359" y="99148"/>
                  </a:lnTo>
                  <a:lnTo>
                    <a:pt x="8343" y="101688"/>
                  </a:lnTo>
                  <a:lnTo>
                    <a:pt x="7416" y="102425"/>
                  </a:lnTo>
                  <a:lnTo>
                    <a:pt x="7416" y="103390"/>
                  </a:lnTo>
                  <a:lnTo>
                    <a:pt x="7353" y="104686"/>
                  </a:lnTo>
                  <a:lnTo>
                    <a:pt x="7251" y="104419"/>
                  </a:lnTo>
                  <a:lnTo>
                    <a:pt x="7213" y="103847"/>
                  </a:lnTo>
                  <a:lnTo>
                    <a:pt x="7353" y="104686"/>
                  </a:lnTo>
                  <a:lnTo>
                    <a:pt x="7353" y="103492"/>
                  </a:lnTo>
                  <a:lnTo>
                    <a:pt x="7213" y="103682"/>
                  </a:lnTo>
                  <a:lnTo>
                    <a:pt x="7200" y="103466"/>
                  </a:lnTo>
                  <a:lnTo>
                    <a:pt x="7416" y="103390"/>
                  </a:lnTo>
                  <a:lnTo>
                    <a:pt x="7416" y="102425"/>
                  </a:lnTo>
                  <a:lnTo>
                    <a:pt x="7200" y="102590"/>
                  </a:lnTo>
                  <a:lnTo>
                    <a:pt x="6870" y="102743"/>
                  </a:lnTo>
                  <a:lnTo>
                    <a:pt x="6870" y="106019"/>
                  </a:lnTo>
                  <a:lnTo>
                    <a:pt x="6832" y="107886"/>
                  </a:lnTo>
                  <a:lnTo>
                    <a:pt x="6578" y="108343"/>
                  </a:lnTo>
                  <a:lnTo>
                    <a:pt x="6096" y="109093"/>
                  </a:lnTo>
                  <a:lnTo>
                    <a:pt x="5105" y="108343"/>
                  </a:lnTo>
                  <a:lnTo>
                    <a:pt x="4724" y="108038"/>
                  </a:lnTo>
                  <a:lnTo>
                    <a:pt x="4813" y="106997"/>
                  </a:lnTo>
                  <a:lnTo>
                    <a:pt x="5524" y="106019"/>
                  </a:lnTo>
                  <a:lnTo>
                    <a:pt x="5765" y="105295"/>
                  </a:lnTo>
                  <a:lnTo>
                    <a:pt x="5981" y="104419"/>
                  </a:lnTo>
                  <a:lnTo>
                    <a:pt x="6324" y="104419"/>
                  </a:lnTo>
                  <a:lnTo>
                    <a:pt x="6337" y="104190"/>
                  </a:lnTo>
                  <a:lnTo>
                    <a:pt x="5207" y="104190"/>
                  </a:lnTo>
                  <a:lnTo>
                    <a:pt x="5029" y="105295"/>
                  </a:lnTo>
                  <a:lnTo>
                    <a:pt x="4737" y="105625"/>
                  </a:lnTo>
                  <a:lnTo>
                    <a:pt x="4699" y="105232"/>
                  </a:lnTo>
                  <a:lnTo>
                    <a:pt x="5181" y="103860"/>
                  </a:lnTo>
                  <a:lnTo>
                    <a:pt x="5194" y="103682"/>
                  </a:lnTo>
                  <a:lnTo>
                    <a:pt x="5092" y="103492"/>
                  </a:lnTo>
                  <a:lnTo>
                    <a:pt x="4940" y="103466"/>
                  </a:lnTo>
                  <a:lnTo>
                    <a:pt x="5041" y="103238"/>
                  </a:lnTo>
                  <a:lnTo>
                    <a:pt x="5638" y="103695"/>
                  </a:lnTo>
                  <a:lnTo>
                    <a:pt x="6362" y="103695"/>
                  </a:lnTo>
                  <a:lnTo>
                    <a:pt x="6350" y="104419"/>
                  </a:lnTo>
                  <a:lnTo>
                    <a:pt x="6680" y="105295"/>
                  </a:lnTo>
                  <a:lnTo>
                    <a:pt x="6870" y="106019"/>
                  </a:lnTo>
                  <a:lnTo>
                    <a:pt x="6870" y="102743"/>
                  </a:lnTo>
                  <a:lnTo>
                    <a:pt x="6007" y="103098"/>
                  </a:lnTo>
                  <a:lnTo>
                    <a:pt x="5435" y="102273"/>
                  </a:lnTo>
                  <a:lnTo>
                    <a:pt x="5765" y="101485"/>
                  </a:lnTo>
                  <a:lnTo>
                    <a:pt x="5854" y="100050"/>
                  </a:lnTo>
                  <a:lnTo>
                    <a:pt x="5905" y="99872"/>
                  </a:lnTo>
                  <a:lnTo>
                    <a:pt x="5981" y="99491"/>
                  </a:lnTo>
                  <a:lnTo>
                    <a:pt x="5816" y="99491"/>
                  </a:lnTo>
                  <a:lnTo>
                    <a:pt x="5994" y="99237"/>
                  </a:lnTo>
                  <a:lnTo>
                    <a:pt x="7099" y="99237"/>
                  </a:lnTo>
                  <a:lnTo>
                    <a:pt x="9359" y="99148"/>
                  </a:lnTo>
                  <a:lnTo>
                    <a:pt x="9410" y="99009"/>
                  </a:lnTo>
                  <a:lnTo>
                    <a:pt x="8470" y="99009"/>
                  </a:lnTo>
                  <a:lnTo>
                    <a:pt x="8547" y="98196"/>
                  </a:lnTo>
                  <a:lnTo>
                    <a:pt x="9156" y="98691"/>
                  </a:lnTo>
                  <a:lnTo>
                    <a:pt x="9664" y="99148"/>
                  </a:lnTo>
                  <a:lnTo>
                    <a:pt x="9664" y="98018"/>
                  </a:lnTo>
                  <a:lnTo>
                    <a:pt x="9461" y="97866"/>
                  </a:lnTo>
                  <a:lnTo>
                    <a:pt x="9398" y="97332"/>
                  </a:lnTo>
                  <a:lnTo>
                    <a:pt x="10033" y="96735"/>
                  </a:lnTo>
                  <a:lnTo>
                    <a:pt x="11010" y="96278"/>
                  </a:lnTo>
                  <a:lnTo>
                    <a:pt x="11747" y="95935"/>
                  </a:lnTo>
                  <a:lnTo>
                    <a:pt x="12509" y="95110"/>
                  </a:lnTo>
                  <a:lnTo>
                    <a:pt x="12776" y="94792"/>
                  </a:lnTo>
                  <a:lnTo>
                    <a:pt x="12763" y="95453"/>
                  </a:lnTo>
                  <a:lnTo>
                    <a:pt x="13398" y="95605"/>
                  </a:lnTo>
                  <a:lnTo>
                    <a:pt x="13373" y="96418"/>
                  </a:lnTo>
                  <a:lnTo>
                    <a:pt x="13093" y="97332"/>
                  </a:lnTo>
                  <a:lnTo>
                    <a:pt x="12979" y="97726"/>
                  </a:lnTo>
                  <a:lnTo>
                    <a:pt x="12941" y="97866"/>
                  </a:lnTo>
                  <a:lnTo>
                    <a:pt x="12839" y="98183"/>
                  </a:lnTo>
                  <a:lnTo>
                    <a:pt x="12801" y="98323"/>
                  </a:lnTo>
                  <a:lnTo>
                    <a:pt x="12687" y="98691"/>
                  </a:lnTo>
                  <a:lnTo>
                    <a:pt x="14033" y="97726"/>
                  </a:lnTo>
                  <a:lnTo>
                    <a:pt x="14097" y="95770"/>
                  </a:lnTo>
                  <a:lnTo>
                    <a:pt x="15316" y="96012"/>
                  </a:lnTo>
                  <a:lnTo>
                    <a:pt x="14566" y="96507"/>
                  </a:lnTo>
                  <a:lnTo>
                    <a:pt x="14719" y="96507"/>
                  </a:lnTo>
                  <a:lnTo>
                    <a:pt x="14706" y="96748"/>
                  </a:lnTo>
                  <a:lnTo>
                    <a:pt x="15570" y="96748"/>
                  </a:lnTo>
                  <a:lnTo>
                    <a:pt x="14490" y="98653"/>
                  </a:lnTo>
                  <a:lnTo>
                    <a:pt x="14605" y="99733"/>
                  </a:lnTo>
                  <a:lnTo>
                    <a:pt x="16116" y="97574"/>
                  </a:lnTo>
                  <a:lnTo>
                    <a:pt x="16535" y="96748"/>
                  </a:lnTo>
                  <a:lnTo>
                    <a:pt x="16662" y="96507"/>
                  </a:lnTo>
                  <a:lnTo>
                    <a:pt x="17005" y="96507"/>
                  </a:lnTo>
                  <a:lnTo>
                    <a:pt x="17564" y="97574"/>
                  </a:lnTo>
                  <a:lnTo>
                    <a:pt x="17653" y="97764"/>
                  </a:lnTo>
                  <a:lnTo>
                    <a:pt x="17741" y="97929"/>
                  </a:lnTo>
                  <a:lnTo>
                    <a:pt x="18034" y="99733"/>
                  </a:lnTo>
                  <a:lnTo>
                    <a:pt x="18122" y="100241"/>
                  </a:lnTo>
                  <a:lnTo>
                    <a:pt x="18161" y="100520"/>
                  </a:lnTo>
                  <a:lnTo>
                    <a:pt x="17957" y="100520"/>
                  </a:lnTo>
                  <a:lnTo>
                    <a:pt x="16014" y="100926"/>
                  </a:lnTo>
                  <a:lnTo>
                    <a:pt x="14693" y="99733"/>
                  </a:lnTo>
                  <a:lnTo>
                    <a:pt x="14719" y="101231"/>
                  </a:lnTo>
                  <a:lnTo>
                    <a:pt x="15786" y="102006"/>
                  </a:lnTo>
                  <a:lnTo>
                    <a:pt x="18122" y="100926"/>
                  </a:lnTo>
                  <a:lnTo>
                    <a:pt x="19011" y="100520"/>
                  </a:lnTo>
                  <a:lnTo>
                    <a:pt x="18719" y="98653"/>
                  </a:lnTo>
                  <a:lnTo>
                    <a:pt x="18605" y="97929"/>
                  </a:lnTo>
                  <a:lnTo>
                    <a:pt x="18478" y="97574"/>
                  </a:lnTo>
                  <a:lnTo>
                    <a:pt x="17716" y="96075"/>
                  </a:lnTo>
                  <a:lnTo>
                    <a:pt x="17462" y="96075"/>
                  </a:lnTo>
                  <a:lnTo>
                    <a:pt x="17462" y="95453"/>
                  </a:lnTo>
                  <a:lnTo>
                    <a:pt x="17233" y="95453"/>
                  </a:lnTo>
                  <a:lnTo>
                    <a:pt x="17424" y="95186"/>
                  </a:lnTo>
                  <a:lnTo>
                    <a:pt x="18338" y="93840"/>
                  </a:lnTo>
                  <a:lnTo>
                    <a:pt x="20180" y="92392"/>
                  </a:lnTo>
                  <a:lnTo>
                    <a:pt x="20612" y="91973"/>
                  </a:lnTo>
                  <a:lnTo>
                    <a:pt x="20713" y="91681"/>
                  </a:lnTo>
                  <a:lnTo>
                    <a:pt x="20777" y="91046"/>
                  </a:lnTo>
                  <a:close/>
                </a:path>
                <a:path w="75564" h="140335">
                  <a:moveTo>
                    <a:pt x="22225" y="105194"/>
                  </a:moveTo>
                  <a:lnTo>
                    <a:pt x="21958" y="105194"/>
                  </a:lnTo>
                  <a:lnTo>
                    <a:pt x="21323" y="105194"/>
                  </a:lnTo>
                  <a:lnTo>
                    <a:pt x="20459" y="106464"/>
                  </a:lnTo>
                  <a:lnTo>
                    <a:pt x="21463" y="106464"/>
                  </a:lnTo>
                  <a:lnTo>
                    <a:pt x="22225" y="105194"/>
                  </a:lnTo>
                  <a:close/>
                </a:path>
                <a:path w="75564" h="140335">
                  <a:moveTo>
                    <a:pt x="22644" y="107162"/>
                  </a:moveTo>
                  <a:lnTo>
                    <a:pt x="21717" y="107530"/>
                  </a:lnTo>
                  <a:lnTo>
                    <a:pt x="21551" y="107594"/>
                  </a:lnTo>
                  <a:lnTo>
                    <a:pt x="21704" y="107594"/>
                  </a:lnTo>
                  <a:lnTo>
                    <a:pt x="22453" y="107594"/>
                  </a:lnTo>
                  <a:lnTo>
                    <a:pt x="22644" y="107162"/>
                  </a:lnTo>
                  <a:close/>
                </a:path>
                <a:path w="75564" h="140335">
                  <a:moveTo>
                    <a:pt x="23825" y="118668"/>
                  </a:moveTo>
                  <a:lnTo>
                    <a:pt x="21158" y="116205"/>
                  </a:lnTo>
                  <a:lnTo>
                    <a:pt x="20345" y="115214"/>
                  </a:lnTo>
                  <a:lnTo>
                    <a:pt x="19278" y="115214"/>
                  </a:lnTo>
                  <a:lnTo>
                    <a:pt x="20078" y="116509"/>
                  </a:lnTo>
                  <a:lnTo>
                    <a:pt x="22593" y="118059"/>
                  </a:lnTo>
                  <a:lnTo>
                    <a:pt x="21094" y="119786"/>
                  </a:lnTo>
                  <a:lnTo>
                    <a:pt x="20485" y="120561"/>
                  </a:lnTo>
                  <a:lnTo>
                    <a:pt x="19342" y="120561"/>
                  </a:lnTo>
                  <a:lnTo>
                    <a:pt x="17945" y="118059"/>
                  </a:lnTo>
                  <a:lnTo>
                    <a:pt x="17805" y="118059"/>
                  </a:lnTo>
                  <a:lnTo>
                    <a:pt x="19011" y="116205"/>
                  </a:lnTo>
                  <a:lnTo>
                    <a:pt x="19278" y="115214"/>
                  </a:lnTo>
                  <a:lnTo>
                    <a:pt x="19316" y="115074"/>
                  </a:lnTo>
                  <a:lnTo>
                    <a:pt x="20218" y="115074"/>
                  </a:lnTo>
                  <a:lnTo>
                    <a:pt x="19875" y="114642"/>
                  </a:lnTo>
                  <a:lnTo>
                    <a:pt x="19431" y="114642"/>
                  </a:lnTo>
                  <a:lnTo>
                    <a:pt x="19265" y="114642"/>
                  </a:lnTo>
                  <a:lnTo>
                    <a:pt x="19329" y="114363"/>
                  </a:lnTo>
                  <a:lnTo>
                    <a:pt x="22250" y="115646"/>
                  </a:lnTo>
                  <a:lnTo>
                    <a:pt x="22339" y="114084"/>
                  </a:lnTo>
                  <a:lnTo>
                    <a:pt x="22440" y="112356"/>
                  </a:lnTo>
                  <a:lnTo>
                    <a:pt x="22529" y="110921"/>
                  </a:lnTo>
                  <a:lnTo>
                    <a:pt x="22644" y="109702"/>
                  </a:lnTo>
                  <a:lnTo>
                    <a:pt x="23342" y="107594"/>
                  </a:lnTo>
                  <a:lnTo>
                    <a:pt x="22466" y="107594"/>
                  </a:lnTo>
                  <a:lnTo>
                    <a:pt x="21755" y="109448"/>
                  </a:lnTo>
                  <a:lnTo>
                    <a:pt x="21767" y="109893"/>
                  </a:lnTo>
                  <a:lnTo>
                    <a:pt x="21894" y="112356"/>
                  </a:lnTo>
                  <a:lnTo>
                    <a:pt x="21983" y="114084"/>
                  </a:lnTo>
                  <a:lnTo>
                    <a:pt x="18656" y="113309"/>
                  </a:lnTo>
                  <a:lnTo>
                    <a:pt x="18681" y="110921"/>
                  </a:lnTo>
                  <a:lnTo>
                    <a:pt x="20142" y="108953"/>
                  </a:lnTo>
                  <a:lnTo>
                    <a:pt x="21501" y="107594"/>
                  </a:lnTo>
                  <a:lnTo>
                    <a:pt x="21755" y="107340"/>
                  </a:lnTo>
                  <a:lnTo>
                    <a:pt x="22047" y="107048"/>
                  </a:lnTo>
                  <a:lnTo>
                    <a:pt x="21831" y="107048"/>
                  </a:lnTo>
                  <a:lnTo>
                    <a:pt x="21209" y="107048"/>
                  </a:lnTo>
                  <a:lnTo>
                    <a:pt x="21234" y="106845"/>
                  </a:lnTo>
                  <a:lnTo>
                    <a:pt x="20193" y="106845"/>
                  </a:lnTo>
                  <a:lnTo>
                    <a:pt x="20459" y="106464"/>
                  </a:lnTo>
                  <a:lnTo>
                    <a:pt x="17729" y="106464"/>
                  </a:lnTo>
                  <a:lnTo>
                    <a:pt x="17310" y="106845"/>
                  </a:lnTo>
                  <a:lnTo>
                    <a:pt x="20167" y="106845"/>
                  </a:lnTo>
                  <a:lnTo>
                    <a:pt x="18694" y="108673"/>
                  </a:lnTo>
                  <a:lnTo>
                    <a:pt x="19354" y="108673"/>
                  </a:lnTo>
                  <a:lnTo>
                    <a:pt x="19088" y="109016"/>
                  </a:lnTo>
                  <a:lnTo>
                    <a:pt x="16090" y="109016"/>
                  </a:lnTo>
                  <a:lnTo>
                    <a:pt x="15798" y="108673"/>
                  </a:lnTo>
                  <a:lnTo>
                    <a:pt x="15735" y="108369"/>
                  </a:lnTo>
                  <a:lnTo>
                    <a:pt x="15862" y="107975"/>
                  </a:lnTo>
                  <a:lnTo>
                    <a:pt x="16548" y="106464"/>
                  </a:lnTo>
                  <a:lnTo>
                    <a:pt x="16776" y="106464"/>
                  </a:lnTo>
                  <a:lnTo>
                    <a:pt x="17729" y="106464"/>
                  </a:lnTo>
                  <a:lnTo>
                    <a:pt x="18453" y="105803"/>
                  </a:lnTo>
                  <a:lnTo>
                    <a:pt x="19799" y="105486"/>
                  </a:lnTo>
                  <a:lnTo>
                    <a:pt x="20701" y="105194"/>
                  </a:lnTo>
                  <a:lnTo>
                    <a:pt x="21323" y="105194"/>
                  </a:lnTo>
                  <a:lnTo>
                    <a:pt x="21666" y="104673"/>
                  </a:lnTo>
                  <a:lnTo>
                    <a:pt x="22352" y="104673"/>
                  </a:lnTo>
                  <a:lnTo>
                    <a:pt x="22415" y="104241"/>
                  </a:lnTo>
                  <a:lnTo>
                    <a:pt x="21158" y="104241"/>
                  </a:lnTo>
                  <a:lnTo>
                    <a:pt x="19875" y="104597"/>
                  </a:lnTo>
                  <a:lnTo>
                    <a:pt x="19964" y="104241"/>
                  </a:lnTo>
                  <a:lnTo>
                    <a:pt x="19037" y="104241"/>
                  </a:lnTo>
                  <a:lnTo>
                    <a:pt x="17551" y="105194"/>
                  </a:lnTo>
                  <a:lnTo>
                    <a:pt x="15595" y="106197"/>
                  </a:lnTo>
                  <a:lnTo>
                    <a:pt x="14960" y="107975"/>
                  </a:lnTo>
                  <a:lnTo>
                    <a:pt x="14859" y="108673"/>
                  </a:lnTo>
                  <a:lnTo>
                    <a:pt x="15049" y="109016"/>
                  </a:lnTo>
                  <a:lnTo>
                    <a:pt x="15430" y="109486"/>
                  </a:lnTo>
                  <a:lnTo>
                    <a:pt x="18732" y="109486"/>
                  </a:lnTo>
                  <a:lnTo>
                    <a:pt x="18580" y="109702"/>
                  </a:lnTo>
                  <a:lnTo>
                    <a:pt x="17881" y="112356"/>
                  </a:lnTo>
                  <a:lnTo>
                    <a:pt x="17589" y="113309"/>
                  </a:lnTo>
                  <a:lnTo>
                    <a:pt x="17157" y="112903"/>
                  </a:lnTo>
                  <a:lnTo>
                    <a:pt x="17602" y="112306"/>
                  </a:lnTo>
                  <a:lnTo>
                    <a:pt x="17500" y="111582"/>
                  </a:lnTo>
                  <a:lnTo>
                    <a:pt x="17411" y="111023"/>
                  </a:lnTo>
                  <a:lnTo>
                    <a:pt x="17322" y="110439"/>
                  </a:lnTo>
                  <a:lnTo>
                    <a:pt x="17246" y="109639"/>
                  </a:lnTo>
                  <a:lnTo>
                    <a:pt x="16421" y="109639"/>
                  </a:lnTo>
                  <a:lnTo>
                    <a:pt x="16522" y="110439"/>
                  </a:lnTo>
                  <a:lnTo>
                    <a:pt x="16637" y="111023"/>
                  </a:lnTo>
                  <a:lnTo>
                    <a:pt x="16751" y="111582"/>
                  </a:lnTo>
                  <a:lnTo>
                    <a:pt x="16852" y="112128"/>
                  </a:lnTo>
                  <a:lnTo>
                    <a:pt x="16192" y="112852"/>
                  </a:lnTo>
                  <a:lnTo>
                    <a:pt x="15532" y="112852"/>
                  </a:lnTo>
                  <a:lnTo>
                    <a:pt x="15532" y="113576"/>
                  </a:lnTo>
                  <a:lnTo>
                    <a:pt x="15328" y="113804"/>
                  </a:lnTo>
                  <a:lnTo>
                    <a:pt x="15328" y="113576"/>
                  </a:lnTo>
                  <a:lnTo>
                    <a:pt x="15532" y="113576"/>
                  </a:lnTo>
                  <a:lnTo>
                    <a:pt x="15532" y="112852"/>
                  </a:lnTo>
                  <a:lnTo>
                    <a:pt x="15074" y="112852"/>
                  </a:lnTo>
                  <a:lnTo>
                    <a:pt x="14820" y="112928"/>
                  </a:lnTo>
                  <a:lnTo>
                    <a:pt x="14820" y="113576"/>
                  </a:lnTo>
                  <a:lnTo>
                    <a:pt x="14490" y="113703"/>
                  </a:lnTo>
                  <a:lnTo>
                    <a:pt x="14643" y="113576"/>
                  </a:lnTo>
                  <a:lnTo>
                    <a:pt x="14820" y="113576"/>
                  </a:lnTo>
                  <a:lnTo>
                    <a:pt x="14820" y="112928"/>
                  </a:lnTo>
                  <a:lnTo>
                    <a:pt x="14351" y="113055"/>
                  </a:lnTo>
                  <a:lnTo>
                    <a:pt x="14351" y="114363"/>
                  </a:lnTo>
                  <a:lnTo>
                    <a:pt x="13804" y="114668"/>
                  </a:lnTo>
                  <a:lnTo>
                    <a:pt x="13284" y="114668"/>
                  </a:lnTo>
                  <a:lnTo>
                    <a:pt x="13652" y="114363"/>
                  </a:lnTo>
                  <a:lnTo>
                    <a:pt x="14351" y="114363"/>
                  </a:lnTo>
                  <a:lnTo>
                    <a:pt x="14351" y="113055"/>
                  </a:lnTo>
                  <a:lnTo>
                    <a:pt x="13792" y="113207"/>
                  </a:lnTo>
                  <a:lnTo>
                    <a:pt x="13957" y="113207"/>
                  </a:lnTo>
                  <a:lnTo>
                    <a:pt x="12369" y="114363"/>
                  </a:lnTo>
                  <a:lnTo>
                    <a:pt x="12687" y="114363"/>
                  </a:lnTo>
                  <a:lnTo>
                    <a:pt x="12865" y="114363"/>
                  </a:lnTo>
                  <a:lnTo>
                    <a:pt x="11798" y="115582"/>
                  </a:lnTo>
                  <a:lnTo>
                    <a:pt x="11328" y="115658"/>
                  </a:lnTo>
                  <a:lnTo>
                    <a:pt x="11328" y="116179"/>
                  </a:lnTo>
                  <a:lnTo>
                    <a:pt x="11328" y="117754"/>
                  </a:lnTo>
                  <a:lnTo>
                    <a:pt x="11264" y="117589"/>
                  </a:lnTo>
                  <a:lnTo>
                    <a:pt x="11188" y="117068"/>
                  </a:lnTo>
                  <a:lnTo>
                    <a:pt x="11087" y="116446"/>
                  </a:lnTo>
                  <a:lnTo>
                    <a:pt x="11023" y="116116"/>
                  </a:lnTo>
                  <a:lnTo>
                    <a:pt x="11328" y="116179"/>
                  </a:lnTo>
                  <a:lnTo>
                    <a:pt x="11328" y="115658"/>
                  </a:lnTo>
                  <a:lnTo>
                    <a:pt x="11125" y="115684"/>
                  </a:lnTo>
                  <a:lnTo>
                    <a:pt x="10947" y="115684"/>
                  </a:lnTo>
                  <a:lnTo>
                    <a:pt x="10922" y="115468"/>
                  </a:lnTo>
                  <a:lnTo>
                    <a:pt x="9944" y="115468"/>
                  </a:lnTo>
                  <a:lnTo>
                    <a:pt x="9893" y="115252"/>
                  </a:lnTo>
                  <a:lnTo>
                    <a:pt x="9791" y="114808"/>
                  </a:lnTo>
                  <a:lnTo>
                    <a:pt x="9690" y="113499"/>
                  </a:lnTo>
                  <a:lnTo>
                    <a:pt x="10007" y="113334"/>
                  </a:lnTo>
                  <a:lnTo>
                    <a:pt x="11442" y="112128"/>
                  </a:lnTo>
                  <a:lnTo>
                    <a:pt x="13182" y="111023"/>
                  </a:lnTo>
                  <a:lnTo>
                    <a:pt x="14859" y="110020"/>
                  </a:lnTo>
                  <a:lnTo>
                    <a:pt x="15011" y="110020"/>
                  </a:lnTo>
                  <a:lnTo>
                    <a:pt x="15100" y="109639"/>
                  </a:lnTo>
                  <a:lnTo>
                    <a:pt x="13919" y="109639"/>
                  </a:lnTo>
                  <a:lnTo>
                    <a:pt x="12560" y="110439"/>
                  </a:lnTo>
                  <a:lnTo>
                    <a:pt x="8839" y="114808"/>
                  </a:lnTo>
                  <a:lnTo>
                    <a:pt x="9080" y="115392"/>
                  </a:lnTo>
                  <a:lnTo>
                    <a:pt x="8559" y="115468"/>
                  </a:lnTo>
                  <a:lnTo>
                    <a:pt x="8064" y="116052"/>
                  </a:lnTo>
                  <a:lnTo>
                    <a:pt x="7810" y="116052"/>
                  </a:lnTo>
                  <a:lnTo>
                    <a:pt x="7632" y="116370"/>
                  </a:lnTo>
                  <a:lnTo>
                    <a:pt x="7581" y="116027"/>
                  </a:lnTo>
                  <a:lnTo>
                    <a:pt x="7353" y="115874"/>
                  </a:lnTo>
                  <a:lnTo>
                    <a:pt x="7162" y="115925"/>
                  </a:lnTo>
                  <a:lnTo>
                    <a:pt x="4724" y="115938"/>
                  </a:lnTo>
                  <a:lnTo>
                    <a:pt x="2184" y="118135"/>
                  </a:lnTo>
                  <a:lnTo>
                    <a:pt x="2222" y="119354"/>
                  </a:lnTo>
                  <a:lnTo>
                    <a:pt x="1536" y="119405"/>
                  </a:lnTo>
                  <a:lnTo>
                    <a:pt x="762" y="120103"/>
                  </a:lnTo>
                  <a:lnTo>
                    <a:pt x="139" y="120789"/>
                  </a:lnTo>
                  <a:lnTo>
                    <a:pt x="0" y="120929"/>
                  </a:lnTo>
                  <a:lnTo>
                    <a:pt x="0" y="121208"/>
                  </a:lnTo>
                  <a:lnTo>
                    <a:pt x="139" y="121373"/>
                  </a:lnTo>
                  <a:lnTo>
                    <a:pt x="304" y="121500"/>
                  </a:lnTo>
                  <a:lnTo>
                    <a:pt x="558" y="121500"/>
                  </a:lnTo>
                  <a:lnTo>
                    <a:pt x="723" y="121373"/>
                  </a:lnTo>
                  <a:lnTo>
                    <a:pt x="1257" y="120840"/>
                  </a:lnTo>
                  <a:lnTo>
                    <a:pt x="1765" y="120103"/>
                  </a:lnTo>
                  <a:lnTo>
                    <a:pt x="2247" y="120129"/>
                  </a:lnTo>
                  <a:lnTo>
                    <a:pt x="2273" y="120662"/>
                  </a:lnTo>
                  <a:lnTo>
                    <a:pt x="2921" y="121856"/>
                  </a:lnTo>
                  <a:lnTo>
                    <a:pt x="3949" y="123202"/>
                  </a:lnTo>
                  <a:lnTo>
                    <a:pt x="4140" y="123177"/>
                  </a:lnTo>
                  <a:lnTo>
                    <a:pt x="3162" y="124815"/>
                  </a:lnTo>
                  <a:lnTo>
                    <a:pt x="596" y="126365"/>
                  </a:lnTo>
                  <a:lnTo>
                    <a:pt x="1816" y="130644"/>
                  </a:lnTo>
                  <a:lnTo>
                    <a:pt x="4457" y="130505"/>
                  </a:lnTo>
                  <a:lnTo>
                    <a:pt x="7391" y="127114"/>
                  </a:lnTo>
                  <a:lnTo>
                    <a:pt x="6743" y="124485"/>
                  </a:lnTo>
                  <a:lnTo>
                    <a:pt x="9398" y="124929"/>
                  </a:lnTo>
                  <a:lnTo>
                    <a:pt x="9283" y="125272"/>
                  </a:lnTo>
                  <a:lnTo>
                    <a:pt x="7353" y="127749"/>
                  </a:lnTo>
                  <a:lnTo>
                    <a:pt x="7505" y="127939"/>
                  </a:lnTo>
                  <a:lnTo>
                    <a:pt x="7302" y="127939"/>
                  </a:lnTo>
                  <a:lnTo>
                    <a:pt x="8229" y="128790"/>
                  </a:lnTo>
                  <a:lnTo>
                    <a:pt x="9131" y="129844"/>
                  </a:lnTo>
                  <a:lnTo>
                    <a:pt x="9550" y="129844"/>
                  </a:lnTo>
                  <a:lnTo>
                    <a:pt x="10706" y="130644"/>
                  </a:lnTo>
                  <a:lnTo>
                    <a:pt x="10795" y="132880"/>
                  </a:lnTo>
                  <a:lnTo>
                    <a:pt x="10642" y="133337"/>
                  </a:lnTo>
                  <a:lnTo>
                    <a:pt x="11518" y="133337"/>
                  </a:lnTo>
                  <a:lnTo>
                    <a:pt x="11569" y="132880"/>
                  </a:lnTo>
                  <a:lnTo>
                    <a:pt x="11658" y="132130"/>
                  </a:lnTo>
                  <a:lnTo>
                    <a:pt x="11772" y="131279"/>
                  </a:lnTo>
                  <a:lnTo>
                    <a:pt x="11836" y="130784"/>
                  </a:lnTo>
                  <a:lnTo>
                    <a:pt x="10744" y="129844"/>
                  </a:lnTo>
                  <a:lnTo>
                    <a:pt x="11404" y="129844"/>
                  </a:lnTo>
                  <a:lnTo>
                    <a:pt x="11874" y="129311"/>
                  </a:lnTo>
                  <a:lnTo>
                    <a:pt x="12255" y="128905"/>
                  </a:lnTo>
                  <a:lnTo>
                    <a:pt x="12204" y="130873"/>
                  </a:lnTo>
                  <a:lnTo>
                    <a:pt x="15862" y="130873"/>
                  </a:lnTo>
                  <a:lnTo>
                    <a:pt x="16446" y="130390"/>
                  </a:lnTo>
                  <a:lnTo>
                    <a:pt x="16789" y="130124"/>
                  </a:lnTo>
                  <a:lnTo>
                    <a:pt x="17170" y="129209"/>
                  </a:lnTo>
                  <a:lnTo>
                    <a:pt x="17449" y="128320"/>
                  </a:lnTo>
                  <a:lnTo>
                    <a:pt x="17678" y="128320"/>
                  </a:lnTo>
                  <a:lnTo>
                    <a:pt x="17272" y="127863"/>
                  </a:lnTo>
                  <a:lnTo>
                    <a:pt x="18021" y="127863"/>
                  </a:lnTo>
                  <a:lnTo>
                    <a:pt x="20218" y="127863"/>
                  </a:lnTo>
                  <a:lnTo>
                    <a:pt x="20993" y="124663"/>
                  </a:lnTo>
                  <a:lnTo>
                    <a:pt x="21043" y="124421"/>
                  </a:lnTo>
                  <a:lnTo>
                    <a:pt x="20599" y="124421"/>
                  </a:lnTo>
                  <a:lnTo>
                    <a:pt x="19697" y="126415"/>
                  </a:lnTo>
                  <a:lnTo>
                    <a:pt x="19215" y="127558"/>
                  </a:lnTo>
                  <a:lnTo>
                    <a:pt x="18872" y="127558"/>
                  </a:lnTo>
                  <a:lnTo>
                    <a:pt x="17018" y="127558"/>
                  </a:lnTo>
                  <a:lnTo>
                    <a:pt x="16738" y="126961"/>
                  </a:lnTo>
                  <a:lnTo>
                    <a:pt x="16649" y="126619"/>
                  </a:lnTo>
                  <a:lnTo>
                    <a:pt x="16611" y="126415"/>
                  </a:lnTo>
                  <a:lnTo>
                    <a:pt x="16548" y="126161"/>
                  </a:lnTo>
                  <a:lnTo>
                    <a:pt x="16548" y="128320"/>
                  </a:lnTo>
                  <a:lnTo>
                    <a:pt x="16040" y="129209"/>
                  </a:lnTo>
                  <a:lnTo>
                    <a:pt x="15646" y="130124"/>
                  </a:lnTo>
                  <a:lnTo>
                    <a:pt x="15481" y="130124"/>
                  </a:lnTo>
                  <a:lnTo>
                    <a:pt x="12763" y="130124"/>
                  </a:lnTo>
                  <a:lnTo>
                    <a:pt x="13119" y="128320"/>
                  </a:lnTo>
                  <a:lnTo>
                    <a:pt x="13246" y="127749"/>
                  </a:lnTo>
                  <a:lnTo>
                    <a:pt x="13004" y="126949"/>
                  </a:lnTo>
                  <a:lnTo>
                    <a:pt x="13411" y="125742"/>
                  </a:lnTo>
                  <a:lnTo>
                    <a:pt x="13233" y="125399"/>
                  </a:lnTo>
                  <a:lnTo>
                    <a:pt x="13957" y="126453"/>
                  </a:lnTo>
                  <a:lnTo>
                    <a:pt x="14389" y="126453"/>
                  </a:lnTo>
                  <a:lnTo>
                    <a:pt x="15240" y="126631"/>
                  </a:lnTo>
                  <a:lnTo>
                    <a:pt x="16548" y="128320"/>
                  </a:lnTo>
                  <a:lnTo>
                    <a:pt x="16548" y="126161"/>
                  </a:lnTo>
                  <a:lnTo>
                    <a:pt x="16497" y="125958"/>
                  </a:lnTo>
                  <a:lnTo>
                    <a:pt x="16675" y="124663"/>
                  </a:lnTo>
                  <a:lnTo>
                    <a:pt x="16662" y="124282"/>
                  </a:lnTo>
                  <a:lnTo>
                    <a:pt x="16814" y="124066"/>
                  </a:lnTo>
                  <a:lnTo>
                    <a:pt x="16878" y="123837"/>
                  </a:lnTo>
                  <a:lnTo>
                    <a:pt x="17246" y="123837"/>
                  </a:lnTo>
                  <a:lnTo>
                    <a:pt x="17322" y="122961"/>
                  </a:lnTo>
                  <a:lnTo>
                    <a:pt x="17805" y="121145"/>
                  </a:lnTo>
                  <a:lnTo>
                    <a:pt x="17856" y="120967"/>
                  </a:lnTo>
                  <a:lnTo>
                    <a:pt x="17627" y="120967"/>
                  </a:lnTo>
                  <a:lnTo>
                    <a:pt x="17513" y="120789"/>
                  </a:lnTo>
                  <a:lnTo>
                    <a:pt x="16573" y="120789"/>
                  </a:lnTo>
                  <a:lnTo>
                    <a:pt x="16522" y="122809"/>
                  </a:lnTo>
                  <a:lnTo>
                    <a:pt x="16383" y="123342"/>
                  </a:lnTo>
                  <a:lnTo>
                    <a:pt x="15849" y="123342"/>
                  </a:lnTo>
                  <a:lnTo>
                    <a:pt x="15925" y="124663"/>
                  </a:lnTo>
                  <a:lnTo>
                    <a:pt x="14084" y="124663"/>
                  </a:lnTo>
                  <a:lnTo>
                    <a:pt x="13830" y="124066"/>
                  </a:lnTo>
                  <a:lnTo>
                    <a:pt x="13779" y="122453"/>
                  </a:lnTo>
                  <a:lnTo>
                    <a:pt x="14490" y="121145"/>
                  </a:lnTo>
                  <a:lnTo>
                    <a:pt x="14592" y="120789"/>
                  </a:lnTo>
                  <a:lnTo>
                    <a:pt x="13792" y="120789"/>
                  </a:lnTo>
                  <a:lnTo>
                    <a:pt x="13677" y="121145"/>
                  </a:lnTo>
                  <a:lnTo>
                    <a:pt x="12890" y="122453"/>
                  </a:lnTo>
                  <a:lnTo>
                    <a:pt x="12763" y="122656"/>
                  </a:lnTo>
                  <a:lnTo>
                    <a:pt x="12674" y="122809"/>
                  </a:lnTo>
                  <a:lnTo>
                    <a:pt x="13042" y="124066"/>
                  </a:lnTo>
                  <a:lnTo>
                    <a:pt x="13144" y="124421"/>
                  </a:lnTo>
                  <a:lnTo>
                    <a:pt x="13220" y="124663"/>
                  </a:lnTo>
                  <a:lnTo>
                    <a:pt x="13462" y="125145"/>
                  </a:lnTo>
                  <a:lnTo>
                    <a:pt x="15824" y="125145"/>
                  </a:lnTo>
                  <a:lnTo>
                    <a:pt x="15659" y="125958"/>
                  </a:lnTo>
                  <a:lnTo>
                    <a:pt x="15684" y="126085"/>
                  </a:lnTo>
                  <a:lnTo>
                    <a:pt x="14490" y="125679"/>
                  </a:lnTo>
                  <a:lnTo>
                    <a:pt x="14147" y="125234"/>
                  </a:lnTo>
                  <a:lnTo>
                    <a:pt x="13157" y="125234"/>
                  </a:lnTo>
                  <a:lnTo>
                    <a:pt x="12230" y="123342"/>
                  </a:lnTo>
                  <a:lnTo>
                    <a:pt x="12230" y="126098"/>
                  </a:lnTo>
                  <a:lnTo>
                    <a:pt x="12103" y="126098"/>
                  </a:lnTo>
                  <a:lnTo>
                    <a:pt x="12065" y="126631"/>
                  </a:lnTo>
                  <a:lnTo>
                    <a:pt x="12217" y="127406"/>
                  </a:lnTo>
                  <a:lnTo>
                    <a:pt x="11861" y="128828"/>
                  </a:lnTo>
                  <a:lnTo>
                    <a:pt x="11607" y="128828"/>
                  </a:lnTo>
                  <a:lnTo>
                    <a:pt x="10007" y="129222"/>
                  </a:lnTo>
                  <a:lnTo>
                    <a:pt x="9182" y="128511"/>
                  </a:lnTo>
                  <a:lnTo>
                    <a:pt x="8483" y="127177"/>
                  </a:lnTo>
                  <a:lnTo>
                    <a:pt x="10274" y="125272"/>
                  </a:lnTo>
                  <a:lnTo>
                    <a:pt x="10477" y="124561"/>
                  </a:lnTo>
                  <a:lnTo>
                    <a:pt x="10782" y="124231"/>
                  </a:lnTo>
                  <a:lnTo>
                    <a:pt x="11379" y="123558"/>
                  </a:lnTo>
                  <a:lnTo>
                    <a:pt x="12001" y="124104"/>
                  </a:lnTo>
                  <a:lnTo>
                    <a:pt x="12153" y="125272"/>
                  </a:lnTo>
                  <a:lnTo>
                    <a:pt x="12217" y="125742"/>
                  </a:lnTo>
                  <a:lnTo>
                    <a:pt x="12230" y="126098"/>
                  </a:lnTo>
                  <a:lnTo>
                    <a:pt x="12230" y="123342"/>
                  </a:lnTo>
                  <a:lnTo>
                    <a:pt x="12001" y="122872"/>
                  </a:lnTo>
                  <a:lnTo>
                    <a:pt x="11976" y="121602"/>
                  </a:lnTo>
                  <a:lnTo>
                    <a:pt x="11684" y="121767"/>
                  </a:lnTo>
                  <a:lnTo>
                    <a:pt x="11620" y="121551"/>
                  </a:lnTo>
                  <a:lnTo>
                    <a:pt x="10922" y="121551"/>
                  </a:lnTo>
                  <a:lnTo>
                    <a:pt x="10858" y="122466"/>
                  </a:lnTo>
                  <a:lnTo>
                    <a:pt x="9309" y="123774"/>
                  </a:lnTo>
                  <a:lnTo>
                    <a:pt x="8293" y="124231"/>
                  </a:lnTo>
                  <a:lnTo>
                    <a:pt x="6781" y="123113"/>
                  </a:lnTo>
                  <a:lnTo>
                    <a:pt x="7010" y="121500"/>
                  </a:lnTo>
                  <a:lnTo>
                    <a:pt x="7010" y="121285"/>
                  </a:lnTo>
                  <a:lnTo>
                    <a:pt x="6832" y="121094"/>
                  </a:lnTo>
                  <a:lnTo>
                    <a:pt x="6616" y="121094"/>
                  </a:lnTo>
                  <a:lnTo>
                    <a:pt x="6565" y="126453"/>
                  </a:lnTo>
                  <a:lnTo>
                    <a:pt x="4457" y="129413"/>
                  </a:lnTo>
                  <a:lnTo>
                    <a:pt x="3276" y="129527"/>
                  </a:lnTo>
                  <a:lnTo>
                    <a:pt x="2362" y="129146"/>
                  </a:lnTo>
                  <a:lnTo>
                    <a:pt x="1066" y="126936"/>
                  </a:lnTo>
                  <a:lnTo>
                    <a:pt x="3937" y="125196"/>
                  </a:lnTo>
                  <a:lnTo>
                    <a:pt x="4927" y="123393"/>
                  </a:lnTo>
                  <a:lnTo>
                    <a:pt x="5054" y="123202"/>
                  </a:lnTo>
                  <a:lnTo>
                    <a:pt x="5016" y="123050"/>
                  </a:lnTo>
                  <a:lnTo>
                    <a:pt x="5537" y="122961"/>
                  </a:lnTo>
                  <a:lnTo>
                    <a:pt x="5664" y="122961"/>
                  </a:lnTo>
                  <a:lnTo>
                    <a:pt x="5918" y="123736"/>
                  </a:lnTo>
                  <a:lnTo>
                    <a:pt x="5905" y="123863"/>
                  </a:lnTo>
                  <a:lnTo>
                    <a:pt x="6565" y="126453"/>
                  </a:lnTo>
                  <a:lnTo>
                    <a:pt x="6565" y="121094"/>
                  </a:lnTo>
                  <a:lnTo>
                    <a:pt x="6388" y="121056"/>
                  </a:lnTo>
                  <a:lnTo>
                    <a:pt x="6197" y="121246"/>
                  </a:lnTo>
                  <a:lnTo>
                    <a:pt x="6197" y="121462"/>
                  </a:lnTo>
                  <a:lnTo>
                    <a:pt x="6057" y="122555"/>
                  </a:lnTo>
                  <a:lnTo>
                    <a:pt x="5956" y="122301"/>
                  </a:lnTo>
                  <a:lnTo>
                    <a:pt x="5778" y="122148"/>
                  </a:lnTo>
                  <a:lnTo>
                    <a:pt x="5778" y="120764"/>
                  </a:lnTo>
                  <a:lnTo>
                    <a:pt x="5003" y="121767"/>
                  </a:lnTo>
                  <a:lnTo>
                    <a:pt x="5524" y="122161"/>
                  </a:lnTo>
                  <a:lnTo>
                    <a:pt x="4241" y="122478"/>
                  </a:lnTo>
                  <a:lnTo>
                    <a:pt x="3568" y="121208"/>
                  </a:lnTo>
                  <a:lnTo>
                    <a:pt x="2984" y="120243"/>
                  </a:lnTo>
                  <a:lnTo>
                    <a:pt x="3517" y="118313"/>
                  </a:lnTo>
                  <a:lnTo>
                    <a:pt x="5245" y="116725"/>
                  </a:lnTo>
                  <a:lnTo>
                    <a:pt x="7277" y="116725"/>
                  </a:lnTo>
                  <a:lnTo>
                    <a:pt x="7442" y="116700"/>
                  </a:lnTo>
                  <a:lnTo>
                    <a:pt x="5842" y="119557"/>
                  </a:lnTo>
                  <a:lnTo>
                    <a:pt x="5778" y="120764"/>
                  </a:lnTo>
                  <a:lnTo>
                    <a:pt x="7556" y="118452"/>
                  </a:lnTo>
                  <a:lnTo>
                    <a:pt x="8204" y="117068"/>
                  </a:lnTo>
                  <a:lnTo>
                    <a:pt x="8712" y="116446"/>
                  </a:lnTo>
                  <a:lnTo>
                    <a:pt x="9131" y="116446"/>
                  </a:lnTo>
                  <a:lnTo>
                    <a:pt x="9855" y="116052"/>
                  </a:lnTo>
                  <a:lnTo>
                    <a:pt x="10236" y="116052"/>
                  </a:lnTo>
                  <a:lnTo>
                    <a:pt x="10274" y="116446"/>
                  </a:lnTo>
                  <a:lnTo>
                    <a:pt x="10706" y="118452"/>
                  </a:lnTo>
                  <a:lnTo>
                    <a:pt x="10756" y="118668"/>
                  </a:lnTo>
                  <a:lnTo>
                    <a:pt x="11963" y="121094"/>
                  </a:lnTo>
                  <a:lnTo>
                    <a:pt x="11925" y="119532"/>
                  </a:lnTo>
                  <a:lnTo>
                    <a:pt x="12877" y="120103"/>
                  </a:lnTo>
                  <a:lnTo>
                    <a:pt x="13893" y="120103"/>
                  </a:lnTo>
                  <a:lnTo>
                    <a:pt x="13944" y="119761"/>
                  </a:lnTo>
                  <a:lnTo>
                    <a:pt x="13893" y="120103"/>
                  </a:lnTo>
                  <a:lnTo>
                    <a:pt x="13855" y="120383"/>
                  </a:lnTo>
                  <a:lnTo>
                    <a:pt x="14808" y="119507"/>
                  </a:lnTo>
                  <a:lnTo>
                    <a:pt x="15011" y="119405"/>
                  </a:lnTo>
                  <a:lnTo>
                    <a:pt x="15875" y="119126"/>
                  </a:lnTo>
                  <a:lnTo>
                    <a:pt x="15887" y="119507"/>
                  </a:lnTo>
                  <a:lnTo>
                    <a:pt x="16370" y="120103"/>
                  </a:lnTo>
                  <a:lnTo>
                    <a:pt x="17056" y="120103"/>
                  </a:lnTo>
                  <a:lnTo>
                    <a:pt x="16878" y="119824"/>
                  </a:lnTo>
                  <a:lnTo>
                    <a:pt x="16764" y="119024"/>
                  </a:lnTo>
                  <a:lnTo>
                    <a:pt x="16637" y="118021"/>
                  </a:lnTo>
                  <a:lnTo>
                    <a:pt x="17360" y="116319"/>
                  </a:lnTo>
                  <a:lnTo>
                    <a:pt x="17437" y="115620"/>
                  </a:lnTo>
                  <a:lnTo>
                    <a:pt x="17538" y="114668"/>
                  </a:lnTo>
                  <a:lnTo>
                    <a:pt x="16764" y="114668"/>
                  </a:lnTo>
                  <a:lnTo>
                    <a:pt x="16687" y="115620"/>
                  </a:lnTo>
                  <a:lnTo>
                    <a:pt x="15925" y="117221"/>
                  </a:lnTo>
                  <a:lnTo>
                    <a:pt x="14097" y="118999"/>
                  </a:lnTo>
                  <a:lnTo>
                    <a:pt x="13131" y="119405"/>
                  </a:lnTo>
                  <a:lnTo>
                    <a:pt x="12484" y="118783"/>
                  </a:lnTo>
                  <a:lnTo>
                    <a:pt x="12179" y="118503"/>
                  </a:lnTo>
                  <a:lnTo>
                    <a:pt x="12026" y="118503"/>
                  </a:lnTo>
                  <a:lnTo>
                    <a:pt x="12026" y="117932"/>
                  </a:lnTo>
                  <a:lnTo>
                    <a:pt x="12319" y="116319"/>
                  </a:lnTo>
                  <a:lnTo>
                    <a:pt x="12433" y="116166"/>
                  </a:lnTo>
                  <a:lnTo>
                    <a:pt x="13030" y="116052"/>
                  </a:lnTo>
                  <a:lnTo>
                    <a:pt x="13741" y="115684"/>
                  </a:lnTo>
                  <a:lnTo>
                    <a:pt x="14122" y="115481"/>
                  </a:lnTo>
                  <a:lnTo>
                    <a:pt x="15481" y="114668"/>
                  </a:lnTo>
                  <a:lnTo>
                    <a:pt x="16764" y="114668"/>
                  </a:lnTo>
                  <a:lnTo>
                    <a:pt x="16789" y="114363"/>
                  </a:lnTo>
                  <a:lnTo>
                    <a:pt x="15989" y="114363"/>
                  </a:lnTo>
                  <a:lnTo>
                    <a:pt x="16637" y="113576"/>
                  </a:lnTo>
                  <a:lnTo>
                    <a:pt x="16852" y="113576"/>
                  </a:lnTo>
                  <a:lnTo>
                    <a:pt x="16789" y="114363"/>
                  </a:lnTo>
                  <a:lnTo>
                    <a:pt x="17576" y="114363"/>
                  </a:lnTo>
                  <a:lnTo>
                    <a:pt x="17640" y="113614"/>
                  </a:lnTo>
                  <a:lnTo>
                    <a:pt x="18948" y="114185"/>
                  </a:lnTo>
                  <a:lnTo>
                    <a:pt x="18707" y="114185"/>
                  </a:lnTo>
                  <a:lnTo>
                    <a:pt x="18199" y="116052"/>
                  </a:lnTo>
                  <a:lnTo>
                    <a:pt x="17297" y="117716"/>
                  </a:lnTo>
                  <a:lnTo>
                    <a:pt x="17894" y="119659"/>
                  </a:lnTo>
                  <a:lnTo>
                    <a:pt x="17665" y="119659"/>
                  </a:lnTo>
                  <a:lnTo>
                    <a:pt x="17437" y="119976"/>
                  </a:lnTo>
                  <a:lnTo>
                    <a:pt x="17208" y="120472"/>
                  </a:lnTo>
                  <a:lnTo>
                    <a:pt x="17094" y="120688"/>
                  </a:lnTo>
                  <a:lnTo>
                    <a:pt x="18021" y="120688"/>
                  </a:lnTo>
                  <a:lnTo>
                    <a:pt x="18148" y="120497"/>
                  </a:lnTo>
                  <a:lnTo>
                    <a:pt x="18148" y="121145"/>
                  </a:lnTo>
                  <a:lnTo>
                    <a:pt x="18376" y="121932"/>
                  </a:lnTo>
                  <a:lnTo>
                    <a:pt x="18478" y="122313"/>
                  </a:lnTo>
                  <a:lnTo>
                    <a:pt x="18554" y="122567"/>
                  </a:lnTo>
                  <a:lnTo>
                    <a:pt x="19951" y="123837"/>
                  </a:lnTo>
                  <a:lnTo>
                    <a:pt x="20929" y="123837"/>
                  </a:lnTo>
                  <a:lnTo>
                    <a:pt x="19367" y="122313"/>
                  </a:lnTo>
                  <a:lnTo>
                    <a:pt x="19011" y="121183"/>
                  </a:lnTo>
                  <a:lnTo>
                    <a:pt x="20256" y="121500"/>
                  </a:lnTo>
                  <a:lnTo>
                    <a:pt x="21463" y="120561"/>
                  </a:lnTo>
                  <a:lnTo>
                    <a:pt x="23825" y="118668"/>
                  </a:lnTo>
                  <a:close/>
                </a:path>
                <a:path w="75564" h="140335">
                  <a:moveTo>
                    <a:pt x="26885" y="8623"/>
                  </a:moveTo>
                  <a:lnTo>
                    <a:pt x="26098" y="7721"/>
                  </a:lnTo>
                  <a:lnTo>
                    <a:pt x="24726" y="7721"/>
                  </a:lnTo>
                  <a:lnTo>
                    <a:pt x="25260" y="8102"/>
                  </a:lnTo>
                  <a:lnTo>
                    <a:pt x="25793" y="8623"/>
                  </a:lnTo>
                  <a:lnTo>
                    <a:pt x="26885" y="8623"/>
                  </a:lnTo>
                  <a:close/>
                </a:path>
                <a:path w="75564" h="140335">
                  <a:moveTo>
                    <a:pt x="29273" y="12560"/>
                  </a:moveTo>
                  <a:lnTo>
                    <a:pt x="27266" y="12560"/>
                  </a:lnTo>
                  <a:lnTo>
                    <a:pt x="26847" y="12928"/>
                  </a:lnTo>
                  <a:lnTo>
                    <a:pt x="29171" y="12928"/>
                  </a:lnTo>
                  <a:lnTo>
                    <a:pt x="29273" y="12560"/>
                  </a:lnTo>
                  <a:close/>
                </a:path>
                <a:path w="75564" h="140335">
                  <a:moveTo>
                    <a:pt x="29375" y="16103"/>
                  </a:moveTo>
                  <a:lnTo>
                    <a:pt x="26885" y="16103"/>
                  </a:lnTo>
                  <a:lnTo>
                    <a:pt x="26568" y="16281"/>
                  </a:lnTo>
                  <a:lnTo>
                    <a:pt x="29375" y="16281"/>
                  </a:lnTo>
                  <a:lnTo>
                    <a:pt x="29375" y="16103"/>
                  </a:lnTo>
                  <a:close/>
                </a:path>
                <a:path w="75564" h="140335">
                  <a:moveTo>
                    <a:pt x="29997" y="7556"/>
                  </a:moveTo>
                  <a:lnTo>
                    <a:pt x="29578" y="6807"/>
                  </a:lnTo>
                  <a:lnTo>
                    <a:pt x="28600" y="5740"/>
                  </a:lnTo>
                  <a:lnTo>
                    <a:pt x="28473" y="5600"/>
                  </a:lnTo>
                  <a:lnTo>
                    <a:pt x="28219" y="5321"/>
                  </a:lnTo>
                  <a:lnTo>
                    <a:pt x="26301" y="4838"/>
                  </a:lnTo>
                  <a:lnTo>
                    <a:pt x="25692" y="4838"/>
                  </a:lnTo>
                  <a:lnTo>
                    <a:pt x="25285" y="5080"/>
                  </a:lnTo>
                  <a:lnTo>
                    <a:pt x="24663" y="5600"/>
                  </a:lnTo>
                  <a:lnTo>
                    <a:pt x="24282" y="6096"/>
                  </a:lnTo>
                  <a:lnTo>
                    <a:pt x="24333" y="6337"/>
                  </a:lnTo>
                  <a:lnTo>
                    <a:pt x="24434" y="6807"/>
                  </a:lnTo>
                  <a:lnTo>
                    <a:pt x="24561" y="7289"/>
                  </a:lnTo>
                  <a:lnTo>
                    <a:pt x="24650" y="7556"/>
                  </a:lnTo>
                  <a:lnTo>
                    <a:pt x="25946" y="7556"/>
                  </a:lnTo>
                  <a:lnTo>
                    <a:pt x="26098" y="7721"/>
                  </a:lnTo>
                  <a:lnTo>
                    <a:pt x="29248" y="7721"/>
                  </a:lnTo>
                  <a:lnTo>
                    <a:pt x="29171" y="7556"/>
                  </a:lnTo>
                  <a:lnTo>
                    <a:pt x="26035" y="7556"/>
                  </a:lnTo>
                  <a:lnTo>
                    <a:pt x="25565" y="7289"/>
                  </a:lnTo>
                  <a:lnTo>
                    <a:pt x="25387" y="7289"/>
                  </a:lnTo>
                  <a:lnTo>
                    <a:pt x="25387" y="6096"/>
                  </a:lnTo>
                  <a:lnTo>
                    <a:pt x="25234" y="6096"/>
                  </a:lnTo>
                  <a:lnTo>
                    <a:pt x="25806" y="5740"/>
                  </a:lnTo>
                  <a:lnTo>
                    <a:pt x="26466" y="5740"/>
                  </a:lnTo>
                  <a:lnTo>
                    <a:pt x="27863" y="6337"/>
                  </a:lnTo>
                  <a:lnTo>
                    <a:pt x="29273" y="7556"/>
                  </a:lnTo>
                  <a:lnTo>
                    <a:pt x="29997" y="7556"/>
                  </a:lnTo>
                  <a:close/>
                </a:path>
                <a:path w="75564" h="140335">
                  <a:moveTo>
                    <a:pt x="30137" y="17868"/>
                  </a:moveTo>
                  <a:lnTo>
                    <a:pt x="30010" y="16281"/>
                  </a:lnTo>
                  <a:lnTo>
                    <a:pt x="29375" y="16281"/>
                  </a:lnTo>
                  <a:lnTo>
                    <a:pt x="29337" y="17399"/>
                  </a:lnTo>
                  <a:lnTo>
                    <a:pt x="28930" y="18288"/>
                  </a:lnTo>
                  <a:lnTo>
                    <a:pt x="27711" y="19291"/>
                  </a:lnTo>
                  <a:lnTo>
                    <a:pt x="26022" y="19291"/>
                  </a:lnTo>
                  <a:lnTo>
                    <a:pt x="25476" y="18478"/>
                  </a:lnTo>
                  <a:lnTo>
                    <a:pt x="25577" y="17868"/>
                  </a:lnTo>
                  <a:lnTo>
                    <a:pt x="25654" y="17399"/>
                  </a:lnTo>
                  <a:lnTo>
                    <a:pt x="25768" y="16738"/>
                  </a:lnTo>
                  <a:lnTo>
                    <a:pt x="26568" y="16281"/>
                  </a:lnTo>
                  <a:lnTo>
                    <a:pt x="24815" y="16281"/>
                  </a:lnTo>
                  <a:lnTo>
                    <a:pt x="24688" y="16103"/>
                  </a:lnTo>
                  <a:lnTo>
                    <a:pt x="24104" y="16103"/>
                  </a:lnTo>
                  <a:lnTo>
                    <a:pt x="24015" y="17551"/>
                  </a:lnTo>
                  <a:lnTo>
                    <a:pt x="24752" y="18516"/>
                  </a:lnTo>
                  <a:lnTo>
                    <a:pt x="24904" y="19291"/>
                  </a:lnTo>
                  <a:lnTo>
                    <a:pt x="24295" y="20256"/>
                  </a:lnTo>
                  <a:lnTo>
                    <a:pt x="24180" y="20396"/>
                  </a:lnTo>
                  <a:lnTo>
                    <a:pt x="23329" y="21107"/>
                  </a:lnTo>
                  <a:lnTo>
                    <a:pt x="23202" y="21107"/>
                  </a:lnTo>
                  <a:lnTo>
                    <a:pt x="23063" y="20866"/>
                  </a:lnTo>
                  <a:lnTo>
                    <a:pt x="22174" y="20866"/>
                  </a:lnTo>
                  <a:lnTo>
                    <a:pt x="22466" y="21399"/>
                  </a:lnTo>
                  <a:lnTo>
                    <a:pt x="24396" y="21399"/>
                  </a:lnTo>
                  <a:lnTo>
                    <a:pt x="24803" y="21107"/>
                  </a:lnTo>
                  <a:lnTo>
                    <a:pt x="26035" y="20256"/>
                  </a:lnTo>
                  <a:lnTo>
                    <a:pt x="25882" y="19812"/>
                  </a:lnTo>
                  <a:lnTo>
                    <a:pt x="26238" y="19977"/>
                  </a:lnTo>
                  <a:lnTo>
                    <a:pt x="27940" y="19977"/>
                  </a:lnTo>
                  <a:lnTo>
                    <a:pt x="29108" y="19291"/>
                  </a:lnTo>
                  <a:lnTo>
                    <a:pt x="29324" y="19291"/>
                  </a:lnTo>
                  <a:lnTo>
                    <a:pt x="30137" y="17868"/>
                  </a:lnTo>
                  <a:close/>
                </a:path>
                <a:path w="75564" h="140335">
                  <a:moveTo>
                    <a:pt x="37274" y="12928"/>
                  </a:moveTo>
                  <a:lnTo>
                    <a:pt x="36436" y="12928"/>
                  </a:lnTo>
                  <a:lnTo>
                    <a:pt x="35623" y="13474"/>
                  </a:lnTo>
                  <a:lnTo>
                    <a:pt x="35128" y="13843"/>
                  </a:lnTo>
                  <a:lnTo>
                    <a:pt x="33870" y="15176"/>
                  </a:lnTo>
                  <a:lnTo>
                    <a:pt x="33553" y="15201"/>
                  </a:lnTo>
                  <a:lnTo>
                    <a:pt x="33375" y="15278"/>
                  </a:lnTo>
                  <a:lnTo>
                    <a:pt x="32232" y="15367"/>
                  </a:lnTo>
                  <a:lnTo>
                    <a:pt x="31064" y="14922"/>
                  </a:lnTo>
                  <a:lnTo>
                    <a:pt x="30861" y="14922"/>
                  </a:lnTo>
                  <a:lnTo>
                    <a:pt x="30568" y="14376"/>
                  </a:lnTo>
                  <a:lnTo>
                    <a:pt x="30899" y="13474"/>
                  </a:lnTo>
                  <a:lnTo>
                    <a:pt x="31623" y="13106"/>
                  </a:lnTo>
                  <a:lnTo>
                    <a:pt x="30784" y="13474"/>
                  </a:lnTo>
                  <a:lnTo>
                    <a:pt x="30200" y="13068"/>
                  </a:lnTo>
                  <a:lnTo>
                    <a:pt x="30060" y="13474"/>
                  </a:lnTo>
                  <a:lnTo>
                    <a:pt x="29794" y="13817"/>
                  </a:lnTo>
                  <a:lnTo>
                    <a:pt x="29908" y="13360"/>
                  </a:lnTo>
                  <a:lnTo>
                    <a:pt x="30010" y="12928"/>
                  </a:lnTo>
                  <a:lnTo>
                    <a:pt x="29171" y="12928"/>
                  </a:lnTo>
                  <a:lnTo>
                    <a:pt x="28854" y="14020"/>
                  </a:lnTo>
                  <a:lnTo>
                    <a:pt x="28282" y="13970"/>
                  </a:lnTo>
                  <a:lnTo>
                    <a:pt x="28105" y="14160"/>
                  </a:lnTo>
                  <a:lnTo>
                    <a:pt x="28752" y="14160"/>
                  </a:lnTo>
                  <a:lnTo>
                    <a:pt x="28549" y="14414"/>
                  </a:lnTo>
                  <a:lnTo>
                    <a:pt x="27851" y="14414"/>
                  </a:lnTo>
                  <a:lnTo>
                    <a:pt x="26924" y="15379"/>
                  </a:lnTo>
                  <a:lnTo>
                    <a:pt x="26797" y="15430"/>
                  </a:lnTo>
                  <a:lnTo>
                    <a:pt x="25958" y="15430"/>
                  </a:lnTo>
                  <a:lnTo>
                    <a:pt x="25742" y="15430"/>
                  </a:lnTo>
                  <a:lnTo>
                    <a:pt x="25742" y="15113"/>
                  </a:lnTo>
                  <a:lnTo>
                    <a:pt x="25742" y="14770"/>
                  </a:lnTo>
                  <a:lnTo>
                    <a:pt x="25742" y="14439"/>
                  </a:lnTo>
                  <a:lnTo>
                    <a:pt x="26149" y="14020"/>
                  </a:lnTo>
                  <a:lnTo>
                    <a:pt x="26085" y="13817"/>
                  </a:lnTo>
                  <a:lnTo>
                    <a:pt x="26365" y="13360"/>
                  </a:lnTo>
                  <a:lnTo>
                    <a:pt x="26847" y="12928"/>
                  </a:lnTo>
                  <a:lnTo>
                    <a:pt x="25361" y="12928"/>
                  </a:lnTo>
                  <a:lnTo>
                    <a:pt x="25057" y="14033"/>
                  </a:lnTo>
                  <a:lnTo>
                    <a:pt x="24511" y="14617"/>
                  </a:lnTo>
                  <a:lnTo>
                    <a:pt x="23799" y="14986"/>
                  </a:lnTo>
                  <a:lnTo>
                    <a:pt x="23609" y="14986"/>
                  </a:lnTo>
                  <a:lnTo>
                    <a:pt x="23558" y="15125"/>
                  </a:lnTo>
                  <a:lnTo>
                    <a:pt x="23202" y="15303"/>
                  </a:lnTo>
                  <a:lnTo>
                    <a:pt x="23495" y="15303"/>
                  </a:lnTo>
                  <a:lnTo>
                    <a:pt x="23418" y="15532"/>
                  </a:lnTo>
                  <a:lnTo>
                    <a:pt x="20599" y="15532"/>
                  </a:lnTo>
                  <a:lnTo>
                    <a:pt x="20180" y="15417"/>
                  </a:lnTo>
                  <a:lnTo>
                    <a:pt x="20307" y="15303"/>
                  </a:lnTo>
                  <a:lnTo>
                    <a:pt x="20396" y="14922"/>
                  </a:lnTo>
                  <a:lnTo>
                    <a:pt x="20129" y="14681"/>
                  </a:lnTo>
                  <a:lnTo>
                    <a:pt x="20129" y="16078"/>
                  </a:lnTo>
                  <a:lnTo>
                    <a:pt x="19545" y="16078"/>
                  </a:lnTo>
                  <a:lnTo>
                    <a:pt x="19278" y="16598"/>
                  </a:lnTo>
                  <a:lnTo>
                    <a:pt x="19278" y="22580"/>
                  </a:lnTo>
                  <a:lnTo>
                    <a:pt x="18834" y="22999"/>
                  </a:lnTo>
                  <a:lnTo>
                    <a:pt x="18542" y="23431"/>
                  </a:lnTo>
                  <a:lnTo>
                    <a:pt x="18211" y="23583"/>
                  </a:lnTo>
                  <a:lnTo>
                    <a:pt x="17462" y="23583"/>
                  </a:lnTo>
                  <a:lnTo>
                    <a:pt x="15824" y="21818"/>
                  </a:lnTo>
                  <a:lnTo>
                    <a:pt x="16738" y="19685"/>
                  </a:lnTo>
                  <a:lnTo>
                    <a:pt x="16878" y="19418"/>
                  </a:lnTo>
                  <a:lnTo>
                    <a:pt x="16954" y="19202"/>
                  </a:lnTo>
                  <a:lnTo>
                    <a:pt x="17360" y="18453"/>
                  </a:lnTo>
                  <a:lnTo>
                    <a:pt x="18580" y="19710"/>
                  </a:lnTo>
                  <a:lnTo>
                    <a:pt x="18554" y="21005"/>
                  </a:lnTo>
                  <a:lnTo>
                    <a:pt x="19024" y="21005"/>
                  </a:lnTo>
                  <a:lnTo>
                    <a:pt x="19151" y="21818"/>
                  </a:lnTo>
                  <a:lnTo>
                    <a:pt x="19215" y="22237"/>
                  </a:lnTo>
                  <a:lnTo>
                    <a:pt x="19278" y="22580"/>
                  </a:lnTo>
                  <a:lnTo>
                    <a:pt x="19278" y="16598"/>
                  </a:lnTo>
                  <a:lnTo>
                    <a:pt x="18808" y="17513"/>
                  </a:lnTo>
                  <a:lnTo>
                    <a:pt x="18681" y="18376"/>
                  </a:lnTo>
                  <a:lnTo>
                    <a:pt x="18605" y="18897"/>
                  </a:lnTo>
                  <a:lnTo>
                    <a:pt x="18592" y="19151"/>
                  </a:lnTo>
                  <a:lnTo>
                    <a:pt x="18148" y="18719"/>
                  </a:lnTo>
                  <a:lnTo>
                    <a:pt x="17843" y="17564"/>
                  </a:lnTo>
                  <a:lnTo>
                    <a:pt x="17805" y="17399"/>
                  </a:lnTo>
                  <a:lnTo>
                    <a:pt x="17932" y="17399"/>
                  </a:lnTo>
                  <a:lnTo>
                    <a:pt x="17932" y="17259"/>
                  </a:lnTo>
                  <a:lnTo>
                    <a:pt x="19126" y="16294"/>
                  </a:lnTo>
                  <a:lnTo>
                    <a:pt x="19685" y="15836"/>
                  </a:lnTo>
                  <a:lnTo>
                    <a:pt x="20129" y="16078"/>
                  </a:lnTo>
                  <a:lnTo>
                    <a:pt x="20129" y="14681"/>
                  </a:lnTo>
                  <a:lnTo>
                    <a:pt x="19583" y="14287"/>
                  </a:lnTo>
                  <a:lnTo>
                    <a:pt x="19583" y="15303"/>
                  </a:lnTo>
                  <a:lnTo>
                    <a:pt x="19253" y="15303"/>
                  </a:lnTo>
                  <a:lnTo>
                    <a:pt x="19253" y="15595"/>
                  </a:lnTo>
                  <a:lnTo>
                    <a:pt x="18808" y="15595"/>
                  </a:lnTo>
                  <a:lnTo>
                    <a:pt x="18008" y="16294"/>
                  </a:lnTo>
                  <a:lnTo>
                    <a:pt x="17500" y="16294"/>
                  </a:lnTo>
                  <a:lnTo>
                    <a:pt x="17475" y="16154"/>
                  </a:lnTo>
                  <a:lnTo>
                    <a:pt x="17005" y="16154"/>
                  </a:lnTo>
                  <a:lnTo>
                    <a:pt x="17005" y="17399"/>
                  </a:lnTo>
                  <a:lnTo>
                    <a:pt x="16446" y="18376"/>
                  </a:lnTo>
                  <a:lnTo>
                    <a:pt x="16217" y="17805"/>
                  </a:lnTo>
                  <a:lnTo>
                    <a:pt x="16256" y="17259"/>
                  </a:lnTo>
                  <a:lnTo>
                    <a:pt x="16954" y="17259"/>
                  </a:lnTo>
                  <a:lnTo>
                    <a:pt x="17005" y="17399"/>
                  </a:lnTo>
                  <a:lnTo>
                    <a:pt x="17005" y="16154"/>
                  </a:lnTo>
                  <a:lnTo>
                    <a:pt x="16738" y="16154"/>
                  </a:lnTo>
                  <a:lnTo>
                    <a:pt x="16713" y="16294"/>
                  </a:lnTo>
                  <a:lnTo>
                    <a:pt x="16484" y="16294"/>
                  </a:lnTo>
                  <a:lnTo>
                    <a:pt x="16586" y="16002"/>
                  </a:lnTo>
                  <a:lnTo>
                    <a:pt x="15760" y="16002"/>
                  </a:lnTo>
                  <a:lnTo>
                    <a:pt x="15671" y="16294"/>
                  </a:lnTo>
                  <a:lnTo>
                    <a:pt x="15633" y="20205"/>
                  </a:lnTo>
                  <a:lnTo>
                    <a:pt x="15265" y="21323"/>
                  </a:lnTo>
                  <a:lnTo>
                    <a:pt x="14287" y="21602"/>
                  </a:lnTo>
                  <a:lnTo>
                    <a:pt x="12661" y="22021"/>
                  </a:lnTo>
                  <a:lnTo>
                    <a:pt x="12496" y="21386"/>
                  </a:lnTo>
                  <a:lnTo>
                    <a:pt x="12433" y="21145"/>
                  </a:lnTo>
                  <a:lnTo>
                    <a:pt x="12839" y="19977"/>
                  </a:lnTo>
                  <a:lnTo>
                    <a:pt x="14274" y="17106"/>
                  </a:lnTo>
                  <a:lnTo>
                    <a:pt x="14503" y="17259"/>
                  </a:lnTo>
                  <a:lnTo>
                    <a:pt x="15519" y="17259"/>
                  </a:lnTo>
                  <a:lnTo>
                    <a:pt x="15570" y="17805"/>
                  </a:lnTo>
                  <a:lnTo>
                    <a:pt x="15633" y="20205"/>
                  </a:lnTo>
                  <a:lnTo>
                    <a:pt x="15633" y="16294"/>
                  </a:lnTo>
                  <a:lnTo>
                    <a:pt x="15417" y="16294"/>
                  </a:lnTo>
                  <a:lnTo>
                    <a:pt x="14554" y="15595"/>
                  </a:lnTo>
                  <a:lnTo>
                    <a:pt x="13754" y="15595"/>
                  </a:lnTo>
                  <a:lnTo>
                    <a:pt x="13614" y="15303"/>
                  </a:lnTo>
                  <a:lnTo>
                    <a:pt x="14198" y="15303"/>
                  </a:lnTo>
                  <a:lnTo>
                    <a:pt x="13728" y="14922"/>
                  </a:lnTo>
                  <a:lnTo>
                    <a:pt x="13449" y="14554"/>
                  </a:lnTo>
                  <a:lnTo>
                    <a:pt x="13449" y="16954"/>
                  </a:lnTo>
                  <a:lnTo>
                    <a:pt x="12077" y="19418"/>
                  </a:lnTo>
                  <a:lnTo>
                    <a:pt x="11988" y="19596"/>
                  </a:lnTo>
                  <a:lnTo>
                    <a:pt x="11912" y="19291"/>
                  </a:lnTo>
                  <a:lnTo>
                    <a:pt x="11849" y="17741"/>
                  </a:lnTo>
                  <a:lnTo>
                    <a:pt x="13449" y="16954"/>
                  </a:lnTo>
                  <a:lnTo>
                    <a:pt x="13449" y="14554"/>
                  </a:lnTo>
                  <a:lnTo>
                    <a:pt x="13347" y="14414"/>
                  </a:lnTo>
                  <a:lnTo>
                    <a:pt x="13220" y="14249"/>
                  </a:lnTo>
                  <a:lnTo>
                    <a:pt x="13220" y="16205"/>
                  </a:lnTo>
                  <a:lnTo>
                    <a:pt x="13081" y="16205"/>
                  </a:lnTo>
                  <a:lnTo>
                    <a:pt x="11468" y="16941"/>
                  </a:lnTo>
                  <a:lnTo>
                    <a:pt x="11163" y="17094"/>
                  </a:lnTo>
                  <a:lnTo>
                    <a:pt x="11036" y="17094"/>
                  </a:lnTo>
                  <a:lnTo>
                    <a:pt x="10020" y="17691"/>
                  </a:lnTo>
                  <a:lnTo>
                    <a:pt x="10020" y="18249"/>
                  </a:lnTo>
                  <a:lnTo>
                    <a:pt x="9791" y="18592"/>
                  </a:lnTo>
                  <a:lnTo>
                    <a:pt x="9969" y="18592"/>
                  </a:lnTo>
                  <a:lnTo>
                    <a:pt x="9829" y="18834"/>
                  </a:lnTo>
                  <a:lnTo>
                    <a:pt x="9918" y="19291"/>
                  </a:lnTo>
                  <a:lnTo>
                    <a:pt x="9829" y="18999"/>
                  </a:lnTo>
                  <a:lnTo>
                    <a:pt x="9575" y="19291"/>
                  </a:lnTo>
                  <a:lnTo>
                    <a:pt x="9029" y="19291"/>
                  </a:lnTo>
                  <a:lnTo>
                    <a:pt x="7620" y="20764"/>
                  </a:lnTo>
                  <a:lnTo>
                    <a:pt x="6273" y="20548"/>
                  </a:lnTo>
                  <a:lnTo>
                    <a:pt x="5880" y="20269"/>
                  </a:lnTo>
                  <a:lnTo>
                    <a:pt x="5588" y="20027"/>
                  </a:lnTo>
                  <a:lnTo>
                    <a:pt x="5397" y="19888"/>
                  </a:lnTo>
                  <a:lnTo>
                    <a:pt x="5448" y="19291"/>
                  </a:lnTo>
                  <a:lnTo>
                    <a:pt x="5956" y="17805"/>
                  </a:lnTo>
                  <a:lnTo>
                    <a:pt x="6045" y="17564"/>
                  </a:lnTo>
                  <a:lnTo>
                    <a:pt x="8255" y="18592"/>
                  </a:lnTo>
                  <a:lnTo>
                    <a:pt x="9690" y="18592"/>
                  </a:lnTo>
                  <a:lnTo>
                    <a:pt x="10020" y="18249"/>
                  </a:lnTo>
                  <a:lnTo>
                    <a:pt x="10020" y="17691"/>
                  </a:lnTo>
                  <a:lnTo>
                    <a:pt x="9779" y="17805"/>
                  </a:lnTo>
                  <a:lnTo>
                    <a:pt x="9334" y="17094"/>
                  </a:lnTo>
                  <a:lnTo>
                    <a:pt x="11036" y="17094"/>
                  </a:lnTo>
                  <a:lnTo>
                    <a:pt x="11176" y="16891"/>
                  </a:lnTo>
                  <a:lnTo>
                    <a:pt x="9207" y="16891"/>
                  </a:lnTo>
                  <a:lnTo>
                    <a:pt x="8674" y="16002"/>
                  </a:lnTo>
                  <a:lnTo>
                    <a:pt x="8572" y="15036"/>
                  </a:lnTo>
                  <a:lnTo>
                    <a:pt x="12471" y="15036"/>
                  </a:lnTo>
                  <a:lnTo>
                    <a:pt x="13220" y="16205"/>
                  </a:lnTo>
                  <a:lnTo>
                    <a:pt x="13220" y="14249"/>
                  </a:lnTo>
                  <a:lnTo>
                    <a:pt x="13195" y="14414"/>
                  </a:lnTo>
                  <a:lnTo>
                    <a:pt x="13195" y="14249"/>
                  </a:lnTo>
                  <a:lnTo>
                    <a:pt x="13804" y="13766"/>
                  </a:lnTo>
                  <a:lnTo>
                    <a:pt x="16103" y="13766"/>
                  </a:lnTo>
                  <a:lnTo>
                    <a:pt x="17767" y="14071"/>
                  </a:lnTo>
                  <a:lnTo>
                    <a:pt x="17741" y="14198"/>
                  </a:lnTo>
                  <a:lnTo>
                    <a:pt x="18084" y="14617"/>
                  </a:lnTo>
                  <a:lnTo>
                    <a:pt x="18732" y="15303"/>
                  </a:lnTo>
                  <a:lnTo>
                    <a:pt x="14198" y="15303"/>
                  </a:lnTo>
                  <a:lnTo>
                    <a:pt x="14554" y="15595"/>
                  </a:lnTo>
                  <a:lnTo>
                    <a:pt x="18808" y="15595"/>
                  </a:lnTo>
                  <a:lnTo>
                    <a:pt x="18973" y="15443"/>
                  </a:lnTo>
                  <a:lnTo>
                    <a:pt x="19253" y="15595"/>
                  </a:lnTo>
                  <a:lnTo>
                    <a:pt x="19253" y="15303"/>
                  </a:lnTo>
                  <a:lnTo>
                    <a:pt x="19100" y="14973"/>
                  </a:lnTo>
                  <a:lnTo>
                    <a:pt x="19329" y="15125"/>
                  </a:lnTo>
                  <a:lnTo>
                    <a:pt x="19583" y="15303"/>
                  </a:lnTo>
                  <a:lnTo>
                    <a:pt x="19583" y="14287"/>
                  </a:lnTo>
                  <a:lnTo>
                    <a:pt x="18897" y="13779"/>
                  </a:lnTo>
                  <a:lnTo>
                    <a:pt x="18846" y="12814"/>
                  </a:lnTo>
                  <a:lnTo>
                    <a:pt x="19062" y="12636"/>
                  </a:lnTo>
                  <a:lnTo>
                    <a:pt x="19304" y="12446"/>
                  </a:lnTo>
                  <a:lnTo>
                    <a:pt x="20967" y="12446"/>
                  </a:lnTo>
                  <a:lnTo>
                    <a:pt x="22567" y="13208"/>
                  </a:lnTo>
                  <a:lnTo>
                    <a:pt x="23825" y="13843"/>
                  </a:lnTo>
                  <a:lnTo>
                    <a:pt x="24231" y="13843"/>
                  </a:lnTo>
                  <a:lnTo>
                    <a:pt x="24371" y="13639"/>
                  </a:lnTo>
                  <a:lnTo>
                    <a:pt x="24371" y="13208"/>
                  </a:lnTo>
                  <a:lnTo>
                    <a:pt x="23571" y="12852"/>
                  </a:lnTo>
                  <a:lnTo>
                    <a:pt x="26543" y="12852"/>
                  </a:lnTo>
                  <a:lnTo>
                    <a:pt x="26809" y="12560"/>
                  </a:lnTo>
                  <a:lnTo>
                    <a:pt x="27266" y="12560"/>
                  </a:lnTo>
                  <a:lnTo>
                    <a:pt x="28943" y="12090"/>
                  </a:lnTo>
                  <a:lnTo>
                    <a:pt x="28448" y="12090"/>
                  </a:lnTo>
                  <a:lnTo>
                    <a:pt x="28549" y="11493"/>
                  </a:lnTo>
                  <a:lnTo>
                    <a:pt x="28384" y="11493"/>
                  </a:lnTo>
                  <a:lnTo>
                    <a:pt x="29121" y="11176"/>
                  </a:lnTo>
                  <a:lnTo>
                    <a:pt x="29184" y="10452"/>
                  </a:lnTo>
                  <a:lnTo>
                    <a:pt x="28752" y="10452"/>
                  </a:lnTo>
                  <a:lnTo>
                    <a:pt x="27330" y="11176"/>
                  </a:lnTo>
                  <a:lnTo>
                    <a:pt x="26149" y="12090"/>
                  </a:lnTo>
                  <a:lnTo>
                    <a:pt x="24638" y="12547"/>
                  </a:lnTo>
                  <a:lnTo>
                    <a:pt x="24091" y="12547"/>
                  </a:lnTo>
                  <a:lnTo>
                    <a:pt x="23342" y="11899"/>
                  </a:lnTo>
                  <a:lnTo>
                    <a:pt x="23063" y="11633"/>
                  </a:lnTo>
                  <a:lnTo>
                    <a:pt x="22504" y="10985"/>
                  </a:lnTo>
                  <a:lnTo>
                    <a:pt x="22542" y="10591"/>
                  </a:lnTo>
                  <a:lnTo>
                    <a:pt x="22669" y="10452"/>
                  </a:lnTo>
                  <a:lnTo>
                    <a:pt x="22593" y="10274"/>
                  </a:lnTo>
                  <a:lnTo>
                    <a:pt x="23012" y="10274"/>
                  </a:lnTo>
                  <a:lnTo>
                    <a:pt x="21844" y="10020"/>
                  </a:lnTo>
                  <a:lnTo>
                    <a:pt x="21818" y="11633"/>
                  </a:lnTo>
                  <a:lnTo>
                    <a:pt x="22504" y="12280"/>
                  </a:lnTo>
                  <a:lnTo>
                    <a:pt x="22796" y="12509"/>
                  </a:lnTo>
                  <a:lnTo>
                    <a:pt x="22618" y="12446"/>
                  </a:lnTo>
                  <a:lnTo>
                    <a:pt x="20358" y="10985"/>
                  </a:lnTo>
                  <a:lnTo>
                    <a:pt x="18821" y="11811"/>
                  </a:lnTo>
                  <a:lnTo>
                    <a:pt x="18821" y="12827"/>
                  </a:lnTo>
                  <a:lnTo>
                    <a:pt x="18821" y="12979"/>
                  </a:lnTo>
                  <a:lnTo>
                    <a:pt x="18643" y="12979"/>
                  </a:lnTo>
                  <a:lnTo>
                    <a:pt x="18821" y="12827"/>
                  </a:lnTo>
                  <a:lnTo>
                    <a:pt x="18821" y="11811"/>
                  </a:lnTo>
                  <a:lnTo>
                    <a:pt x="18605" y="11925"/>
                  </a:lnTo>
                  <a:lnTo>
                    <a:pt x="18084" y="12446"/>
                  </a:lnTo>
                  <a:lnTo>
                    <a:pt x="18059" y="12636"/>
                  </a:lnTo>
                  <a:lnTo>
                    <a:pt x="17957" y="13208"/>
                  </a:lnTo>
                  <a:lnTo>
                    <a:pt x="15735" y="12814"/>
                  </a:lnTo>
                  <a:lnTo>
                    <a:pt x="13360" y="13195"/>
                  </a:lnTo>
                  <a:lnTo>
                    <a:pt x="12446" y="13766"/>
                  </a:lnTo>
                  <a:lnTo>
                    <a:pt x="12382" y="14351"/>
                  </a:lnTo>
                  <a:lnTo>
                    <a:pt x="10744" y="14198"/>
                  </a:lnTo>
                  <a:lnTo>
                    <a:pt x="8775" y="14198"/>
                  </a:lnTo>
                  <a:lnTo>
                    <a:pt x="7861" y="14693"/>
                  </a:lnTo>
                  <a:lnTo>
                    <a:pt x="7747" y="15036"/>
                  </a:lnTo>
                  <a:lnTo>
                    <a:pt x="7645" y="16002"/>
                  </a:lnTo>
                  <a:lnTo>
                    <a:pt x="7810" y="16002"/>
                  </a:lnTo>
                  <a:lnTo>
                    <a:pt x="8039" y="16891"/>
                  </a:lnTo>
                  <a:lnTo>
                    <a:pt x="5829" y="16891"/>
                  </a:lnTo>
                  <a:lnTo>
                    <a:pt x="6451" y="17094"/>
                  </a:lnTo>
                  <a:lnTo>
                    <a:pt x="8089" y="17094"/>
                  </a:lnTo>
                  <a:lnTo>
                    <a:pt x="8255" y="17716"/>
                  </a:lnTo>
                  <a:lnTo>
                    <a:pt x="7823" y="17564"/>
                  </a:lnTo>
                  <a:lnTo>
                    <a:pt x="6451" y="17094"/>
                  </a:lnTo>
                  <a:lnTo>
                    <a:pt x="5308" y="17094"/>
                  </a:lnTo>
                  <a:lnTo>
                    <a:pt x="4914" y="18249"/>
                  </a:lnTo>
                  <a:lnTo>
                    <a:pt x="4597" y="19291"/>
                  </a:lnTo>
                  <a:lnTo>
                    <a:pt x="4660" y="20269"/>
                  </a:lnTo>
                  <a:lnTo>
                    <a:pt x="4851" y="20548"/>
                  </a:lnTo>
                  <a:lnTo>
                    <a:pt x="6299" y="22212"/>
                  </a:lnTo>
                  <a:lnTo>
                    <a:pt x="8826" y="20942"/>
                  </a:lnTo>
                  <a:lnTo>
                    <a:pt x="8280" y="21971"/>
                  </a:lnTo>
                  <a:lnTo>
                    <a:pt x="8255" y="23431"/>
                  </a:lnTo>
                  <a:lnTo>
                    <a:pt x="9093" y="23431"/>
                  </a:lnTo>
                  <a:lnTo>
                    <a:pt x="9029" y="23050"/>
                  </a:lnTo>
                  <a:lnTo>
                    <a:pt x="8940" y="22466"/>
                  </a:lnTo>
                  <a:lnTo>
                    <a:pt x="9652" y="21386"/>
                  </a:lnTo>
                  <a:lnTo>
                    <a:pt x="9944" y="20548"/>
                  </a:lnTo>
                  <a:lnTo>
                    <a:pt x="10045" y="20269"/>
                  </a:lnTo>
                  <a:lnTo>
                    <a:pt x="10401" y="19532"/>
                  </a:lnTo>
                  <a:lnTo>
                    <a:pt x="10528" y="19291"/>
                  </a:lnTo>
                  <a:lnTo>
                    <a:pt x="10553" y="19011"/>
                  </a:lnTo>
                  <a:lnTo>
                    <a:pt x="10604" y="18592"/>
                  </a:lnTo>
                  <a:lnTo>
                    <a:pt x="10744" y="18592"/>
                  </a:lnTo>
                  <a:lnTo>
                    <a:pt x="10833" y="18249"/>
                  </a:lnTo>
                  <a:lnTo>
                    <a:pt x="10223" y="18148"/>
                  </a:lnTo>
                  <a:lnTo>
                    <a:pt x="11049" y="17957"/>
                  </a:lnTo>
                  <a:lnTo>
                    <a:pt x="11099" y="19532"/>
                  </a:lnTo>
                  <a:lnTo>
                    <a:pt x="11214" y="19862"/>
                  </a:lnTo>
                  <a:lnTo>
                    <a:pt x="11277" y="20027"/>
                  </a:lnTo>
                  <a:lnTo>
                    <a:pt x="11353" y="20269"/>
                  </a:lnTo>
                  <a:lnTo>
                    <a:pt x="11455" y="20548"/>
                  </a:lnTo>
                  <a:lnTo>
                    <a:pt x="11544" y="20942"/>
                  </a:lnTo>
                  <a:lnTo>
                    <a:pt x="11595" y="21247"/>
                  </a:lnTo>
                  <a:lnTo>
                    <a:pt x="11557" y="22110"/>
                  </a:lnTo>
                  <a:lnTo>
                    <a:pt x="11684" y="23431"/>
                  </a:lnTo>
                  <a:lnTo>
                    <a:pt x="12484" y="23431"/>
                  </a:lnTo>
                  <a:lnTo>
                    <a:pt x="12573" y="22618"/>
                  </a:lnTo>
                  <a:lnTo>
                    <a:pt x="15252" y="22618"/>
                  </a:lnTo>
                  <a:lnTo>
                    <a:pt x="15354" y="22428"/>
                  </a:lnTo>
                  <a:lnTo>
                    <a:pt x="16814" y="24079"/>
                  </a:lnTo>
                  <a:lnTo>
                    <a:pt x="17767" y="24511"/>
                  </a:lnTo>
                  <a:lnTo>
                    <a:pt x="18084" y="24511"/>
                  </a:lnTo>
                  <a:lnTo>
                    <a:pt x="19291" y="23787"/>
                  </a:lnTo>
                  <a:lnTo>
                    <a:pt x="21869" y="22237"/>
                  </a:lnTo>
                  <a:lnTo>
                    <a:pt x="21018" y="21450"/>
                  </a:lnTo>
                  <a:lnTo>
                    <a:pt x="19342" y="19862"/>
                  </a:lnTo>
                  <a:lnTo>
                    <a:pt x="19354" y="19723"/>
                  </a:lnTo>
                  <a:lnTo>
                    <a:pt x="19456" y="19202"/>
                  </a:lnTo>
                  <a:lnTo>
                    <a:pt x="19558" y="18376"/>
                  </a:lnTo>
                  <a:lnTo>
                    <a:pt x="19608" y="17513"/>
                  </a:lnTo>
                  <a:lnTo>
                    <a:pt x="20218" y="16497"/>
                  </a:lnTo>
                  <a:lnTo>
                    <a:pt x="20167" y="17513"/>
                  </a:lnTo>
                  <a:lnTo>
                    <a:pt x="20675" y="18376"/>
                  </a:lnTo>
                  <a:lnTo>
                    <a:pt x="21056" y="19202"/>
                  </a:lnTo>
                  <a:lnTo>
                    <a:pt x="21043" y="21361"/>
                  </a:lnTo>
                  <a:lnTo>
                    <a:pt x="21755" y="21361"/>
                  </a:lnTo>
                  <a:lnTo>
                    <a:pt x="21844" y="18376"/>
                  </a:lnTo>
                  <a:lnTo>
                    <a:pt x="20878" y="17513"/>
                  </a:lnTo>
                  <a:lnTo>
                    <a:pt x="20878" y="16497"/>
                  </a:lnTo>
                  <a:lnTo>
                    <a:pt x="21793" y="16992"/>
                  </a:lnTo>
                  <a:lnTo>
                    <a:pt x="23126" y="16395"/>
                  </a:lnTo>
                  <a:lnTo>
                    <a:pt x="21856" y="19418"/>
                  </a:lnTo>
                  <a:lnTo>
                    <a:pt x="21882" y="20396"/>
                  </a:lnTo>
                  <a:lnTo>
                    <a:pt x="22059" y="20713"/>
                  </a:lnTo>
                  <a:lnTo>
                    <a:pt x="22974" y="20713"/>
                  </a:lnTo>
                  <a:lnTo>
                    <a:pt x="22796" y="20396"/>
                  </a:lnTo>
                  <a:lnTo>
                    <a:pt x="22694" y="19418"/>
                  </a:lnTo>
                  <a:lnTo>
                    <a:pt x="23291" y="17983"/>
                  </a:lnTo>
                  <a:lnTo>
                    <a:pt x="23952" y="16624"/>
                  </a:lnTo>
                  <a:lnTo>
                    <a:pt x="23914" y="16446"/>
                  </a:lnTo>
                  <a:lnTo>
                    <a:pt x="24104" y="16103"/>
                  </a:lnTo>
                  <a:lnTo>
                    <a:pt x="24155" y="15951"/>
                  </a:lnTo>
                  <a:lnTo>
                    <a:pt x="24384" y="15836"/>
                  </a:lnTo>
                  <a:lnTo>
                    <a:pt x="24676" y="15532"/>
                  </a:lnTo>
                  <a:lnTo>
                    <a:pt x="24269" y="15532"/>
                  </a:lnTo>
                  <a:lnTo>
                    <a:pt x="24345" y="15303"/>
                  </a:lnTo>
                  <a:lnTo>
                    <a:pt x="24904" y="15303"/>
                  </a:lnTo>
                  <a:lnTo>
                    <a:pt x="24993" y="15430"/>
                  </a:lnTo>
                  <a:lnTo>
                    <a:pt x="25196" y="15735"/>
                  </a:lnTo>
                  <a:lnTo>
                    <a:pt x="25933" y="15811"/>
                  </a:lnTo>
                  <a:lnTo>
                    <a:pt x="25234" y="16103"/>
                  </a:lnTo>
                  <a:lnTo>
                    <a:pt x="26885" y="16103"/>
                  </a:lnTo>
                  <a:lnTo>
                    <a:pt x="27203" y="15925"/>
                  </a:lnTo>
                  <a:lnTo>
                    <a:pt x="28092" y="16002"/>
                  </a:lnTo>
                  <a:lnTo>
                    <a:pt x="28790" y="15430"/>
                  </a:lnTo>
                  <a:lnTo>
                    <a:pt x="29578" y="14770"/>
                  </a:lnTo>
                  <a:lnTo>
                    <a:pt x="29768" y="13944"/>
                  </a:lnTo>
                  <a:lnTo>
                    <a:pt x="29730" y="14376"/>
                  </a:lnTo>
                  <a:lnTo>
                    <a:pt x="29933" y="14770"/>
                  </a:lnTo>
                  <a:lnTo>
                    <a:pt x="30276" y="15367"/>
                  </a:lnTo>
                  <a:lnTo>
                    <a:pt x="30657" y="15633"/>
                  </a:lnTo>
                  <a:lnTo>
                    <a:pt x="32486" y="16446"/>
                  </a:lnTo>
                  <a:lnTo>
                    <a:pt x="31026" y="18148"/>
                  </a:lnTo>
                  <a:lnTo>
                    <a:pt x="29857" y="20891"/>
                  </a:lnTo>
                  <a:lnTo>
                    <a:pt x="33223" y="22809"/>
                  </a:lnTo>
                  <a:lnTo>
                    <a:pt x="34505" y="22847"/>
                  </a:lnTo>
                  <a:lnTo>
                    <a:pt x="35979" y="19735"/>
                  </a:lnTo>
                  <a:lnTo>
                    <a:pt x="35331" y="18770"/>
                  </a:lnTo>
                  <a:lnTo>
                    <a:pt x="35331" y="19723"/>
                  </a:lnTo>
                  <a:lnTo>
                    <a:pt x="34061" y="21780"/>
                  </a:lnTo>
                  <a:lnTo>
                    <a:pt x="32867" y="22174"/>
                  </a:lnTo>
                  <a:lnTo>
                    <a:pt x="31788" y="21069"/>
                  </a:lnTo>
                  <a:lnTo>
                    <a:pt x="31673" y="19977"/>
                  </a:lnTo>
                  <a:lnTo>
                    <a:pt x="31521" y="18719"/>
                  </a:lnTo>
                  <a:lnTo>
                    <a:pt x="32740" y="17995"/>
                  </a:lnTo>
                  <a:lnTo>
                    <a:pt x="33172" y="16891"/>
                  </a:lnTo>
                  <a:lnTo>
                    <a:pt x="33274" y="16700"/>
                  </a:lnTo>
                  <a:lnTo>
                    <a:pt x="33235" y="16573"/>
                  </a:lnTo>
                  <a:lnTo>
                    <a:pt x="33413" y="16433"/>
                  </a:lnTo>
                  <a:lnTo>
                    <a:pt x="33604" y="17729"/>
                  </a:lnTo>
                  <a:lnTo>
                    <a:pt x="35331" y="19723"/>
                  </a:lnTo>
                  <a:lnTo>
                    <a:pt x="35331" y="18770"/>
                  </a:lnTo>
                  <a:lnTo>
                    <a:pt x="34531" y="17551"/>
                  </a:lnTo>
                  <a:lnTo>
                    <a:pt x="34163" y="15786"/>
                  </a:lnTo>
                  <a:lnTo>
                    <a:pt x="34658" y="15367"/>
                  </a:lnTo>
                  <a:lnTo>
                    <a:pt x="35369" y="14770"/>
                  </a:lnTo>
                  <a:lnTo>
                    <a:pt x="37033" y="13474"/>
                  </a:lnTo>
                  <a:lnTo>
                    <a:pt x="37249" y="13068"/>
                  </a:lnTo>
                  <a:lnTo>
                    <a:pt x="37274" y="12928"/>
                  </a:lnTo>
                  <a:close/>
                </a:path>
                <a:path w="75564" h="140335">
                  <a:moveTo>
                    <a:pt x="43218" y="21005"/>
                  </a:moveTo>
                  <a:lnTo>
                    <a:pt x="42976" y="20421"/>
                  </a:lnTo>
                  <a:lnTo>
                    <a:pt x="42697" y="21005"/>
                  </a:lnTo>
                  <a:lnTo>
                    <a:pt x="43218" y="21005"/>
                  </a:lnTo>
                  <a:close/>
                </a:path>
                <a:path w="75564" h="140335">
                  <a:moveTo>
                    <a:pt x="45478" y="12649"/>
                  </a:moveTo>
                  <a:lnTo>
                    <a:pt x="42075" y="12649"/>
                  </a:lnTo>
                  <a:lnTo>
                    <a:pt x="42392" y="13246"/>
                  </a:lnTo>
                  <a:lnTo>
                    <a:pt x="45478" y="12649"/>
                  </a:lnTo>
                  <a:close/>
                </a:path>
                <a:path w="75564" h="140335">
                  <a:moveTo>
                    <a:pt x="51473" y="22631"/>
                  </a:moveTo>
                  <a:lnTo>
                    <a:pt x="51460" y="22364"/>
                  </a:lnTo>
                  <a:lnTo>
                    <a:pt x="49301" y="22364"/>
                  </a:lnTo>
                  <a:lnTo>
                    <a:pt x="51015" y="22631"/>
                  </a:lnTo>
                  <a:lnTo>
                    <a:pt x="51473" y="22631"/>
                  </a:lnTo>
                  <a:close/>
                </a:path>
                <a:path w="75564" h="140335">
                  <a:moveTo>
                    <a:pt x="52514" y="15722"/>
                  </a:moveTo>
                  <a:lnTo>
                    <a:pt x="51409" y="15722"/>
                  </a:lnTo>
                  <a:lnTo>
                    <a:pt x="51625" y="15963"/>
                  </a:lnTo>
                  <a:lnTo>
                    <a:pt x="52514" y="15963"/>
                  </a:lnTo>
                  <a:lnTo>
                    <a:pt x="52514" y="15722"/>
                  </a:lnTo>
                  <a:close/>
                </a:path>
                <a:path w="75564" h="140335">
                  <a:moveTo>
                    <a:pt x="54851" y="14274"/>
                  </a:moveTo>
                  <a:lnTo>
                    <a:pt x="54025" y="13792"/>
                  </a:lnTo>
                  <a:lnTo>
                    <a:pt x="53594" y="13525"/>
                  </a:lnTo>
                  <a:lnTo>
                    <a:pt x="52679" y="13525"/>
                  </a:lnTo>
                  <a:lnTo>
                    <a:pt x="51777" y="13792"/>
                  </a:lnTo>
                  <a:lnTo>
                    <a:pt x="50241" y="13525"/>
                  </a:lnTo>
                  <a:lnTo>
                    <a:pt x="49834" y="13525"/>
                  </a:lnTo>
                  <a:lnTo>
                    <a:pt x="49199" y="13119"/>
                  </a:lnTo>
                  <a:lnTo>
                    <a:pt x="47332" y="13119"/>
                  </a:lnTo>
                  <a:lnTo>
                    <a:pt x="47485" y="13208"/>
                  </a:lnTo>
                  <a:lnTo>
                    <a:pt x="46101" y="13208"/>
                  </a:lnTo>
                  <a:lnTo>
                    <a:pt x="45885" y="13436"/>
                  </a:lnTo>
                  <a:lnTo>
                    <a:pt x="45961" y="13208"/>
                  </a:lnTo>
                  <a:lnTo>
                    <a:pt x="45123" y="13208"/>
                  </a:lnTo>
                  <a:lnTo>
                    <a:pt x="45669" y="13677"/>
                  </a:lnTo>
                  <a:lnTo>
                    <a:pt x="46990" y="13766"/>
                  </a:lnTo>
                  <a:lnTo>
                    <a:pt x="48806" y="14198"/>
                  </a:lnTo>
                  <a:lnTo>
                    <a:pt x="49149" y="14300"/>
                  </a:lnTo>
                  <a:lnTo>
                    <a:pt x="49415" y="14478"/>
                  </a:lnTo>
                  <a:lnTo>
                    <a:pt x="49796" y="14478"/>
                  </a:lnTo>
                  <a:lnTo>
                    <a:pt x="50431" y="14655"/>
                  </a:lnTo>
                  <a:lnTo>
                    <a:pt x="51269" y="15570"/>
                  </a:lnTo>
                  <a:lnTo>
                    <a:pt x="52336" y="15570"/>
                  </a:lnTo>
                  <a:lnTo>
                    <a:pt x="51206" y="14478"/>
                  </a:lnTo>
                  <a:lnTo>
                    <a:pt x="53555" y="14478"/>
                  </a:lnTo>
                  <a:lnTo>
                    <a:pt x="53936" y="14744"/>
                  </a:lnTo>
                  <a:lnTo>
                    <a:pt x="54800" y="14744"/>
                  </a:lnTo>
                  <a:lnTo>
                    <a:pt x="54851" y="14274"/>
                  </a:lnTo>
                  <a:close/>
                </a:path>
                <a:path w="75564" h="140335">
                  <a:moveTo>
                    <a:pt x="59029" y="13703"/>
                  </a:moveTo>
                  <a:lnTo>
                    <a:pt x="58877" y="13436"/>
                  </a:lnTo>
                  <a:lnTo>
                    <a:pt x="58597" y="13436"/>
                  </a:lnTo>
                  <a:lnTo>
                    <a:pt x="59029" y="13703"/>
                  </a:lnTo>
                  <a:close/>
                </a:path>
                <a:path w="75564" h="140335">
                  <a:moveTo>
                    <a:pt x="60363" y="22326"/>
                  </a:moveTo>
                  <a:lnTo>
                    <a:pt x="60223" y="22034"/>
                  </a:lnTo>
                  <a:lnTo>
                    <a:pt x="60134" y="22326"/>
                  </a:lnTo>
                  <a:lnTo>
                    <a:pt x="60363" y="22326"/>
                  </a:lnTo>
                  <a:close/>
                </a:path>
                <a:path w="75564" h="140335">
                  <a:moveTo>
                    <a:pt x="61442" y="28968"/>
                  </a:moveTo>
                  <a:lnTo>
                    <a:pt x="61379" y="28727"/>
                  </a:lnTo>
                  <a:lnTo>
                    <a:pt x="58610" y="28727"/>
                  </a:lnTo>
                  <a:lnTo>
                    <a:pt x="58877" y="28968"/>
                  </a:lnTo>
                  <a:lnTo>
                    <a:pt x="61442" y="28968"/>
                  </a:lnTo>
                  <a:close/>
                </a:path>
                <a:path w="75564" h="140335">
                  <a:moveTo>
                    <a:pt x="62382" y="19062"/>
                  </a:moveTo>
                  <a:lnTo>
                    <a:pt x="62128" y="18770"/>
                  </a:lnTo>
                  <a:lnTo>
                    <a:pt x="61048" y="18770"/>
                  </a:lnTo>
                  <a:lnTo>
                    <a:pt x="60375" y="19062"/>
                  </a:lnTo>
                  <a:lnTo>
                    <a:pt x="62382" y="19062"/>
                  </a:lnTo>
                  <a:close/>
                </a:path>
                <a:path w="75564" h="140335">
                  <a:moveTo>
                    <a:pt x="62674" y="29933"/>
                  </a:moveTo>
                  <a:lnTo>
                    <a:pt x="62293" y="29933"/>
                  </a:lnTo>
                  <a:lnTo>
                    <a:pt x="62306" y="28968"/>
                  </a:lnTo>
                  <a:lnTo>
                    <a:pt x="61442" y="28968"/>
                  </a:lnTo>
                  <a:lnTo>
                    <a:pt x="61569" y="29502"/>
                  </a:lnTo>
                  <a:lnTo>
                    <a:pt x="61620" y="29705"/>
                  </a:lnTo>
                  <a:lnTo>
                    <a:pt x="60515" y="29705"/>
                  </a:lnTo>
                  <a:lnTo>
                    <a:pt x="61074" y="29933"/>
                  </a:lnTo>
                  <a:lnTo>
                    <a:pt x="59994" y="29502"/>
                  </a:lnTo>
                  <a:lnTo>
                    <a:pt x="58877" y="28968"/>
                  </a:lnTo>
                  <a:lnTo>
                    <a:pt x="57696" y="28968"/>
                  </a:lnTo>
                  <a:lnTo>
                    <a:pt x="58280" y="29502"/>
                  </a:lnTo>
                  <a:lnTo>
                    <a:pt x="59309" y="30327"/>
                  </a:lnTo>
                  <a:lnTo>
                    <a:pt x="60871" y="30784"/>
                  </a:lnTo>
                  <a:lnTo>
                    <a:pt x="62166" y="30327"/>
                  </a:lnTo>
                  <a:lnTo>
                    <a:pt x="62674" y="30327"/>
                  </a:lnTo>
                  <a:lnTo>
                    <a:pt x="62674" y="29933"/>
                  </a:lnTo>
                  <a:close/>
                </a:path>
                <a:path w="75564" h="140335">
                  <a:moveTo>
                    <a:pt x="70878" y="20510"/>
                  </a:moveTo>
                  <a:lnTo>
                    <a:pt x="69710" y="20510"/>
                  </a:lnTo>
                  <a:lnTo>
                    <a:pt x="69494" y="20662"/>
                  </a:lnTo>
                  <a:lnTo>
                    <a:pt x="69418" y="21272"/>
                  </a:lnTo>
                  <a:lnTo>
                    <a:pt x="69989" y="21272"/>
                  </a:lnTo>
                  <a:lnTo>
                    <a:pt x="70878" y="20510"/>
                  </a:lnTo>
                  <a:close/>
                </a:path>
                <a:path w="75564" h="140335">
                  <a:moveTo>
                    <a:pt x="75463" y="15443"/>
                  </a:moveTo>
                  <a:lnTo>
                    <a:pt x="75425" y="14744"/>
                  </a:lnTo>
                  <a:lnTo>
                    <a:pt x="75247" y="14058"/>
                  </a:lnTo>
                  <a:lnTo>
                    <a:pt x="75171" y="13766"/>
                  </a:lnTo>
                  <a:lnTo>
                    <a:pt x="74866" y="13538"/>
                  </a:lnTo>
                  <a:lnTo>
                    <a:pt x="74866" y="15062"/>
                  </a:lnTo>
                  <a:lnTo>
                    <a:pt x="73507" y="16929"/>
                  </a:lnTo>
                  <a:lnTo>
                    <a:pt x="72644" y="17233"/>
                  </a:lnTo>
                  <a:lnTo>
                    <a:pt x="72656" y="16929"/>
                  </a:lnTo>
                  <a:lnTo>
                    <a:pt x="72745" y="16700"/>
                  </a:lnTo>
                  <a:lnTo>
                    <a:pt x="71374" y="15443"/>
                  </a:lnTo>
                  <a:lnTo>
                    <a:pt x="72402" y="14058"/>
                  </a:lnTo>
                  <a:lnTo>
                    <a:pt x="72923" y="13538"/>
                  </a:lnTo>
                  <a:lnTo>
                    <a:pt x="73583" y="13538"/>
                  </a:lnTo>
                  <a:lnTo>
                    <a:pt x="73914" y="13766"/>
                  </a:lnTo>
                  <a:lnTo>
                    <a:pt x="74256" y="14058"/>
                  </a:lnTo>
                  <a:lnTo>
                    <a:pt x="74866" y="15062"/>
                  </a:lnTo>
                  <a:lnTo>
                    <a:pt x="74866" y="13538"/>
                  </a:lnTo>
                  <a:lnTo>
                    <a:pt x="74053" y="12928"/>
                  </a:lnTo>
                  <a:lnTo>
                    <a:pt x="72402" y="12928"/>
                  </a:lnTo>
                  <a:lnTo>
                    <a:pt x="71805" y="13538"/>
                  </a:lnTo>
                  <a:lnTo>
                    <a:pt x="70573" y="14744"/>
                  </a:lnTo>
                  <a:lnTo>
                    <a:pt x="71564" y="16167"/>
                  </a:lnTo>
                  <a:lnTo>
                    <a:pt x="71335" y="15951"/>
                  </a:lnTo>
                  <a:lnTo>
                    <a:pt x="70218" y="15951"/>
                  </a:lnTo>
                  <a:lnTo>
                    <a:pt x="68986" y="16179"/>
                  </a:lnTo>
                  <a:lnTo>
                    <a:pt x="69278" y="15379"/>
                  </a:lnTo>
                  <a:lnTo>
                    <a:pt x="69202" y="14046"/>
                  </a:lnTo>
                  <a:lnTo>
                    <a:pt x="69138" y="13538"/>
                  </a:lnTo>
                  <a:lnTo>
                    <a:pt x="69037" y="12788"/>
                  </a:lnTo>
                  <a:lnTo>
                    <a:pt x="68999" y="12496"/>
                  </a:lnTo>
                  <a:lnTo>
                    <a:pt x="69100" y="11760"/>
                  </a:lnTo>
                  <a:lnTo>
                    <a:pt x="68897" y="11760"/>
                  </a:lnTo>
                  <a:lnTo>
                    <a:pt x="68884" y="11557"/>
                  </a:lnTo>
                  <a:lnTo>
                    <a:pt x="69126" y="11557"/>
                  </a:lnTo>
                  <a:lnTo>
                    <a:pt x="69215" y="10985"/>
                  </a:lnTo>
                  <a:lnTo>
                    <a:pt x="70561" y="6629"/>
                  </a:lnTo>
                  <a:lnTo>
                    <a:pt x="70612" y="6451"/>
                  </a:lnTo>
                  <a:lnTo>
                    <a:pt x="69761" y="6045"/>
                  </a:lnTo>
                  <a:lnTo>
                    <a:pt x="69761" y="7378"/>
                  </a:lnTo>
                  <a:lnTo>
                    <a:pt x="68465" y="10769"/>
                  </a:lnTo>
                  <a:lnTo>
                    <a:pt x="68465" y="15379"/>
                  </a:lnTo>
                  <a:lnTo>
                    <a:pt x="68097" y="16344"/>
                  </a:lnTo>
                  <a:lnTo>
                    <a:pt x="67691" y="16433"/>
                  </a:lnTo>
                  <a:lnTo>
                    <a:pt x="67691" y="16738"/>
                  </a:lnTo>
                  <a:lnTo>
                    <a:pt x="67678" y="17449"/>
                  </a:lnTo>
                  <a:lnTo>
                    <a:pt x="67602" y="17678"/>
                  </a:lnTo>
                  <a:lnTo>
                    <a:pt x="67678" y="17868"/>
                  </a:lnTo>
                  <a:lnTo>
                    <a:pt x="67538" y="17868"/>
                  </a:lnTo>
                  <a:lnTo>
                    <a:pt x="67500" y="18211"/>
                  </a:lnTo>
                  <a:lnTo>
                    <a:pt x="67678" y="18211"/>
                  </a:lnTo>
                  <a:lnTo>
                    <a:pt x="67678" y="18935"/>
                  </a:lnTo>
                  <a:lnTo>
                    <a:pt x="67259" y="18465"/>
                  </a:lnTo>
                  <a:lnTo>
                    <a:pt x="67259" y="19723"/>
                  </a:lnTo>
                  <a:lnTo>
                    <a:pt x="66916" y="20662"/>
                  </a:lnTo>
                  <a:lnTo>
                    <a:pt x="66700" y="21272"/>
                  </a:lnTo>
                  <a:lnTo>
                    <a:pt x="66040" y="21272"/>
                  </a:lnTo>
                  <a:lnTo>
                    <a:pt x="65989" y="22796"/>
                  </a:lnTo>
                  <a:lnTo>
                    <a:pt x="65811" y="23190"/>
                  </a:lnTo>
                  <a:lnTo>
                    <a:pt x="65633" y="23190"/>
                  </a:lnTo>
                  <a:lnTo>
                    <a:pt x="65735" y="23050"/>
                  </a:lnTo>
                  <a:lnTo>
                    <a:pt x="65290" y="22250"/>
                  </a:lnTo>
                  <a:lnTo>
                    <a:pt x="65290" y="23647"/>
                  </a:lnTo>
                  <a:lnTo>
                    <a:pt x="65290" y="22250"/>
                  </a:lnTo>
                  <a:lnTo>
                    <a:pt x="65214" y="22110"/>
                  </a:lnTo>
                  <a:lnTo>
                    <a:pt x="65138" y="21971"/>
                  </a:lnTo>
                  <a:lnTo>
                    <a:pt x="64160" y="20662"/>
                  </a:lnTo>
                  <a:lnTo>
                    <a:pt x="64160" y="24993"/>
                  </a:lnTo>
                  <a:lnTo>
                    <a:pt x="63728" y="25730"/>
                  </a:lnTo>
                  <a:lnTo>
                    <a:pt x="63411" y="24993"/>
                  </a:lnTo>
                  <a:lnTo>
                    <a:pt x="62941" y="23825"/>
                  </a:lnTo>
                  <a:lnTo>
                    <a:pt x="62699" y="23710"/>
                  </a:lnTo>
                  <a:lnTo>
                    <a:pt x="62699" y="25260"/>
                  </a:lnTo>
                  <a:lnTo>
                    <a:pt x="62572" y="24955"/>
                  </a:lnTo>
                  <a:lnTo>
                    <a:pt x="62699" y="25260"/>
                  </a:lnTo>
                  <a:lnTo>
                    <a:pt x="62699" y="23710"/>
                  </a:lnTo>
                  <a:lnTo>
                    <a:pt x="61899" y="23291"/>
                  </a:lnTo>
                  <a:lnTo>
                    <a:pt x="61899" y="25641"/>
                  </a:lnTo>
                  <a:lnTo>
                    <a:pt x="61480" y="25641"/>
                  </a:lnTo>
                  <a:lnTo>
                    <a:pt x="59728" y="25641"/>
                  </a:lnTo>
                  <a:lnTo>
                    <a:pt x="59512" y="25463"/>
                  </a:lnTo>
                  <a:lnTo>
                    <a:pt x="58445" y="24980"/>
                  </a:lnTo>
                  <a:lnTo>
                    <a:pt x="57912" y="23672"/>
                  </a:lnTo>
                  <a:lnTo>
                    <a:pt x="57556" y="22504"/>
                  </a:lnTo>
                  <a:lnTo>
                    <a:pt x="57556" y="25400"/>
                  </a:lnTo>
                  <a:lnTo>
                    <a:pt x="56261" y="25057"/>
                  </a:lnTo>
                  <a:lnTo>
                    <a:pt x="54051" y="24561"/>
                  </a:lnTo>
                  <a:lnTo>
                    <a:pt x="52793" y="22987"/>
                  </a:lnTo>
                  <a:lnTo>
                    <a:pt x="52451" y="22364"/>
                  </a:lnTo>
                  <a:lnTo>
                    <a:pt x="52298" y="21996"/>
                  </a:lnTo>
                  <a:lnTo>
                    <a:pt x="52247" y="21844"/>
                  </a:lnTo>
                  <a:lnTo>
                    <a:pt x="52158" y="21640"/>
                  </a:lnTo>
                  <a:lnTo>
                    <a:pt x="52311" y="21640"/>
                  </a:lnTo>
                  <a:lnTo>
                    <a:pt x="52476" y="21285"/>
                  </a:lnTo>
                  <a:lnTo>
                    <a:pt x="53124" y="21107"/>
                  </a:lnTo>
                  <a:lnTo>
                    <a:pt x="53733" y="21424"/>
                  </a:lnTo>
                  <a:lnTo>
                    <a:pt x="54305" y="21424"/>
                  </a:lnTo>
                  <a:lnTo>
                    <a:pt x="54419" y="21564"/>
                  </a:lnTo>
                  <a:lnTo>
                    <a:pt x="54063" y="21564"/>
                  </a:lnTo>
                  <a:lnTo>
                    <a:pt x="54622" y="21805"/>
                  </a:lnTo>
                  <a:lnTo>
                    <a:pt x="54787" y="21996"/>
                  </a:lnTo>
                  <a:lnTo>
                    <a:pt x="55206" y="22364"/>
                  </a:lnTo>
                  <a:lnTo>
                    <a:pt x="56261" y="22987"/>
                  </a:lnTo>
                  <a:lnTo>
                    <a:pt x="56616" y="22987"/>
                  </a:lnTo>
                  <a:lnTo>
                    <a:pt x="56616" y="23672"/>
                  </a:lnTo>
                  <a:lnTo>
                    <a:pt x="57556" y="25400"/>
                  </a:lnTo>
                  <a:lnTo>
                    <a:pt x="57556" y="22504"/>
                  </a:lnTo>
                  <a:lnTo>
                    <a:pt x="57289" y="21628"/>
                  </a:lnTo>
                  <a:lnTo>
                    <a:pt x="57391" y="20980"/>
                  </a:lnTo>
                  <a:lnTo>
                    <a:pt x="58585" y="20980"/>
                  </a:lnTo>
                  <a:lnTo>
                    <a:pt x="59918" y="21183"/>
                  </a:lnTo>
                  <a:lnTo>
                    <a:pt x="59918" y="21399"/>
                  </a:lnTo>
                  <a:lnTo>
                    <a:pt x="60134" y="21844"/>
                  </a:lnTo>
                  <a:lnTo>
                    <a:pt x="60223" y="22034"/>
                  </a:lnTo>
                  <a:lnTo>
                    <a:pt x="60464" y="21259"/>
                  </a:lnTo>
                  <a:lnTo>
                    <a:pt x="60909" y="22758"/>
                  </a:lnTo>
                  <a:lnTo>
                    <a:pt x="60604" y="22580"/>
                  </a:lnTo>
                  <a:lnTo>
                    <a:pt x="61150" y="23825"/>
                  </a:lnTo>
                  <a:lnTo>
                    <a:pt x="61214" y="24015"/>
                  </a:lnTo>
                  <a:lnTo>
                    <a:pt x="61899" y="25641"/>
                  </a:lnTo>
                  <a:lnTo>
                    <a:pt x="61899" y="23291"/>
                  </a:lnTo>
                  <a:lnTo>
                    <a:pt x="60934" y="20497"/>
                  </a:lnTo>
                  <a:lnTo>
                    <a:pt x="60706" y="20497"/>
                  </a:lnTo>
                  <a:lnTo>
                    <a:pt x="60756" y="20332"/>
                  </a:lnTo>
                  <a:lnTo>
                    <a:pt x="60807" y="20205"/>
                  </a:lnTo>
                  <a:lnTo>
                    <a:pt x="60934" y="19824"/>
                  </a:lnTo>
                  <a:lnTo>
                    <a:pt x="62103" y="19824"/>
                  </a:lnTo>
                  <a:lnTo>
                    <a:pt x="62890" y="21082"/>
                  </a:lnTo>
                  <a:lnTo>
                    <a:pt x="64084" y="22580"/>
                  </a:lnTo>
                  <a:lnTo>
                    <a:pt x="64160" y="24993"/>
                  </a:lnTo>
                  <a:lnTo>
                    <a:pt x="64160" y="20662"/>
                  </a:lnTo>
                  <a:lnTo>
                    <a:pt x="64211" y="19723"/>
                  </a:lnTo>
                  <a:lnTo>
                    <a:pt x="64300" y="18923"/>
                  </a:lnTo>
                  <a:lnTo>
                    <a:pt x="64414" y="18338"/>
                  </a:lnTo>
                  <a:lnTo>
                    <a:pt x="64477" y="18072"/>
                  </a:lnTo>
                  <a:lnTo>
                    <a:pt x="64554" y="17729"/>
                  </a:lnTo>
                  <a:lnTo>
                    <a:pt x="65836" y="17729"/>
                  </a:lnTo>
                  <a:lnTo>
                    <a:pt x="66332" y="18669"/>
                  </a:lnTo>
                  <a:lnTo>
                    <a:pt x="67259" y="19723"/>
                  </a:lnTo>
                  <a:lnTo>
                    <a:pt x="67259" y="18465"/>
                  </a:lnTo>
                  <a:lnTo>
                    <a:pt x="66916" y="18072"/>
                  </a:lnTo>
                  <a:lnTo>
                    <a:pt x="66751" y="17868"/>
                  </a:lnTo>
                  <a:lnTo>
                    <a:pt x="67538" y="17868"/>
                  </a:lnTo>
                  <a:lnTo>
                    <a:pt x="67602" y="17678"/>
                  </a:lnTo>
                  <a:lnTo>
                    <a:pt x="66776" y="17678"/>
                  </a:lnTo>
                  <a:lnTo>
                    <a:pt x="66738" y="17856"/>
                  </a:lnTo>
                  <a:lnTo>
                    <a:pt x="66649" y="17729"/>
                  </a:lnTo>
                  <a:lnTo>
                    <a:pt x="66776" y="17678"/>
                  </a:lnTo>
                  <a:lnTo>
                    <a:pt x="66865" y="17297"/>
                  </a:lnTo>
                  <a:lnTo>
                    <a:pt x="66535" y="16738"/>
                  </a:lnTo>
                  <a:lnTo>
                    <a:pt x="67691" y="16738"/>
                  </a:lnTo>
                  <a:lnTo>
                    <a:pt x="67691" y="16433"/>
                  </a:lnTo>
                  <a:lnTo>
                    <a:pt x="66484" y="16649"/>
                  </a:lnTo>
                  <a:lnTo>
                    <a:pt x="66205" y="16154"/>
                  </a:lnTo>
                  <a:lnTo>
                    <a:pt x="65913" y="15608"/>
                  </a:lnTo>
                  <a:lnTo>
                    <a:pt x="65913" y="17132"/>
                  </a:lnTo>
                  <a:lnTo>
                    <a:pt x="64173" y="17132"/>
                  </a:lnTo>
                  <a:lnTo>
                    <a:pt x="63563" y="18072"/>
                  </a:lnTo>
                  <a:lnTo>
                    <a:pt x="63538" y="18338"/>
                  </a:lnTo>
                  <a:lnTo>
                    <a:pt x="63423" y="19723"/>
                  </a:lnTo>
                  <a:lnTo>
                    <a:pt x="63373" y="20281"/>
                  </a:lnTo>
                  <a:lnTo>
                    <a:pt x="63055" y="19824"/>
                  </a:lnTo>
                  <a:lnTo>
                    <a:pt x="62509" y="19202"/>
                  </a:lnTo>
                  <a:lnTo>
                    <a:pt x="61061" y="19202"/>
                  </a:lnTo>
                  <a:lnTo>
                    <a:pt x="60223" y="19202"/>
                  </a:lnTo>
                  <a:lnTo>
                    <a:pt x="60071" y="19824"/>
                  </a:lnTo>
                  <a:lnTo>
                    <a:pt x="59982" y="20205"/>
                  </a:lnTo>
                  <a:lnTo>
                    <a:pt x="59969" y="20332"/>
                  </a:lnTo>
                  <a:lnTo>
                    <a:pt x="59956" y="20497"/>
                  </a:lnTo>
                  <a:lnTo>
                    <a:pt x="58318" y="20497"/>
                  </a:lnTo>
                  <a:lnTo>
                    <a:pt x="58305" y="20332"/>
                  </a:lnTo>
                  <a:lnTo>
                    <a:pt x="58674" y="20332"/>
                  </a:lnTo>
                  <a:lnTo>
                    <a:pt x="58737" y="20472"/>
                  </a:lnTo>
                  <a:lnTo>
                    <a:pt x="59461" y="20472"/>
                  </a:lnTo>
                  <a:lnTo>
                    <a:pt x="59436" y="20332"/>
                  </a:lnTo>
                  <a:lnTo>
                    <a:pt x="59969" y="20332"/>
                  </a:lnTo>
                  <a:lnTo>
                    <a:pt x="59423" y="20218"/>
                  </a:lnTo>
                  <a:lnTo>
                    <a:pt x="59410" y="19977"/>
                  </a:lnTo>
                  <a:lnTo>
                    <a:pt x="58966" y="18554"/>
                  </a:lnTo>
                  <a:lnTo>
                    <a:pt x="58889" y="18300"/>
                  </a:lnTo>
                  <a:lnTo>
                    <a:pt x="58585" y="18186"/>
                  </a:lnTo>
                  <a:lnTo>
                    <a:pt x="58585" y="20129"/>
                  </a:lnTo>
                  <a:lnTo>
                    <a:pt x="58216" y="20104"/>
                  </a:lnTo>
                  <a:lnTo>
                    <a:pt x="57556" y="18834"/>
                  </a:lnTo>
                  <a:lnTo>
                    <a:pt x="57556" y="20548"/>
                  </a:lnTo>
                  <a:lnTo>
                    <a:pt x="57416" y="20739"/>
                  </a:lnTo>
                  <a:lnTo>
                    <a:pt x="57454" y="20497"/>
                  </a:lnTo>
                  <a:lnTo>
                    <a:pt x="56616" y="20497"/>
                  </a:lnTo>
                  <a:lnTo>
                    <a:pt x="56616" y="22263"/>
                  </a:lnTo>
                  <a:lnTo>
                    <a:pt x="55905" y="21755"/>
                  </a:lnTo>
                  <a:lnTo>
                    <a:pt x="55943" y="21564"/>
                  </a:lnTo>
                  <a:lnTo>
                    <a:pt x="55638" y="21564"/>
                  </a:lnTo>
                  <a:lnTo>
                    <a:pt x="55448" y="21424"/>
                  </a:lnTo>
                  <a:lnTo>
                    <a:pt x="55740" y="21424"/>
                  </a:lnTo>
                  <a:lnTo>
                    <a:pt x="54724" y="20815"/>
                  </a:lnTo>
                  <a:lnTo>
                    <a:pt x="55397" y="20815"/>
                  </a:lnTo>
                  <a:lnTo>
                    <a:pt x="54546" y="20688"/>
                  </a:lnTo>
                  <a:lnTo>
                    <a:pt x="52743" y="19164"/>
                  </a:lnTo>
                  <a:lnTo>
                    <a:pt x="52476" y="19608"/>
                  </a:lnTo>
                  <a:lnTo>
                    <a:pt x="52158" y="19088"/>
                  </a:lnTo>
                  <a:lnTo>
                    <a:pt x="52095" y="20256"/>
                  </a:lnTo>
                  <a:lnTo>
                    <a:pt x="51854" y="20256"/>
                  </a:lnTo>
                  <a:lnTo>
                    <a:pt x="51993" y="20434"/>
                  </a:lnTo>
                  <a:lnTo>
                    <a:pt x="51498" y="21285"/>
                  </a:lnTo>
                  <a:lnTo>
                    <a:pt x="51460" y="21996"/>
                  </a:lnTo>
                  <a:lnTo>
                    <a:pt x="51638" y="22364"/>
                  </a:lnTo>
                  <a:lnTo>
                    <a:pt x="52095" y="23647"/>
                  </a:lnTo>
                  <a:lnTo>
                    <a:pt x="50825" y="22898"/>
                  </a:lnTo>
                  <a:lnTo>
                    <a:pt x="50292" y="24142"/>
                  </a:lnTo>
                  <a:lnTo>
                    <a:pt x="49593" y="24307"/>
                  </a:lnTo>
                  <a:lnTo>
                    <a:pt x="47066" y="24739"/>
                  </a:lnTo>
                  <a:lnTo>
                    <a:pt x="45656" y="22847"/>
                  </a:lnTo>
                  <a:lnTo>
                    <a:pt x="45148" y="22237"/>
                  </a:lnTo>
                  <a:lnTo>
                    <a:pt x="44958" y="22021"/>
                  </a:lnTo>
                  <a:lnTo>
                    <a:pt x="44983" y="22237"/>
                  </a:lnTo>
                  <a:lnTo>
                    <a:pt x="44932" y="22021"/>
                  </a:lnTo>
                  <a:lnTo>
                    <a:pt x="45110" y="21793"/>
                  </a:lnTo>
                  <a:lnTo>
                    <a:pt x="45186" y="21640"/>
                  </a:lnTo>
                  <a:lnTo>
                    <a:pt x="44983" y="21640"/>
                  </a:lnTo>
                  <a:lnTo>
                    <a:pt x="45948" y="21094"/>
                  </a:lnTo>
                  <a:lnTo>
                    <a:pt x="46393" y="21094"/>
                  </a:lnTo>
                  <a:lnTo>
                    <a:pt x="47523" y="22161"/>
                  </a:lnTo>
                  <a:lnTo>
                    <a:pt x="51460" y="22161"/>
                  </a:lnTo>
                  <a:lnTo>
                    <a:pt x="51447" y="21894"/>
                  </a:lnTo>
                  <a:lnTo>
                    <a:pt x="49593" y="21551"/>
                  </a:lnTo>
                  <a:lnTo>
                    <a:pt x="47993" y="21551"/>
                  </a:lnTo>
                  <a:lnTo>
                    <a:pt x="47117" y="20675"/>
                  </a:lnTo>
                  <a:lnTo>
                    <a:pt x="47117" y="20472"/>
                  </a:lnTo>
                  <a:lnTo>
                    <a:pt x="46913" y="20472"/>
                  </a:lnTo>
                  <a:lnTo>
                    <a:pt x="46647" y="20205"/>
                  </a:lnTo>
                  <a:lnTo>
                    <a:pt x="46405" y="19989"/>
                  </a:lnTo>
                  <a:lnTo>
                    <a:pt x="46291" y="19837"/>
                  </a:lnTo>
                  <a:lnTo>
                    <a:pt x="46875" y="19215"/>
                  </a:lnTo>
                  <a:lnTo>
                    <a:pt x="50584" y="19215"/>
                  </a:lnTo>
                  <a:lnTo>
                    <a:pt x="50622" y="19431"/>
                  </a:lnTo>
                  <a:lnTo>
                    <a:pt x="50736" y="19989"/>
                  </a:lnTo>
                  <a:lnTo>
                    <a:pt x="50850" y="20535"/>
                  </a:lnTo>
                  <a:lnTo>
                    <a:pt x="50952" y="20980"/>
                  </a:lnTo>
                  <a:lnTo>
                    <a:pt x="51650" y="20980"/>
                  </a:lnTo>
                  <a:lnTo>
                    <a:pt x="51549" y="20205"/>
                  </a:lnTo>
                  <a:lnTo>
                    <a:pt x="51333" y="19481"/>
                  </a:lnTo>
                  <a:lnTo>
                    <a:pt x="51917" y="20256"/>
                  </a:lnTo>
                  <a:lnTo>
                    <a:pt x="52095" y="20256"/>
                  </a:lnTo>
                  <a:lnTo>
                    <a:pt x="52095" y="19024"/>
                  </a:lnTo>
                  <a:lnTo>
                    <a:pt x="51562" y="18440"/>
                  </a:lnTo>
                  <a:lnTo>
                    <a:pt x="51485" y="17297"/>
                  </a:lnTo>
                  <a:lnTo>
                    <a:pt x="54114" y="17297"/>
                  </a:lnTo>
                  <a:lnTo>
                    <a:pt x="56400" y="18440"/>
                  </a:lnTo>
                  <a:lnTo>
                    <a:pt x="57302" y="20066"/>
                  </a:lnTo>
                  <a:lnTo>
                    <a:pt x="57137" y="20066"/>
                  </a:lnTo>
                  <a:lnTo>
                    <a:pt x="56769" y="20332"/>
                  </a:lnTo>
                  <a:lnTo>
                    <a:pt x="57442" y="20332"/>
                  </a:lnTo>
                  <a:lnTo>
                    <a:pt x="57556" y="20548"/>
                  </a:lnTo>
                  <a:lnTo>
                    <a:pt x="57556" y="18834"/>
                  </a:lnTo>
                  <a:lnTo>
                    <a:pt x="58585" y="20129"/>
                  </a:lnTo>
                  <a:lnTo>
                    <a:pt x="58585" y="18186"/>
                  </a:lnTo>
                  <a:lnTo>
                    <a:pt x="56921" y="17487"/>
                  </a:lnTo>
                  <a:lnTo>
                    <a:pt x="56032" y="15798"/>
                  </a:lnTo>
                  <a:lnTo>
                    <a:pt x="55841" y="15113"/>
                  </a:lnTo>
                  <a:lnTo>
                    <a:pt x="55765" y="14859"/>
                  </a:lnTo>
                  <a:lnTo>
                    <a:pt x="56172" y="14478"/>
                  </a:lnTo>
                  <a:lnTo>
                    <a:pt x="57099" y="14071"/>
                  </a:lnTo>
                  <a:lnTo>
                    <a:pt x="57569" y="14084"/>
                  </a:lnTo>
                  <a:lnTo>
                    <a:pt x="57581" y="13855"/>
                  </a:lnTo>
                  <a:lnTo>
                    <a:pt x="58597" y="13436"/>
                  </a:lnTo>
                  <a:lnTo>
                    <a:pt x="57264" y="12636"/>
                  </a:lnTo>
                  <a:lnTo>
                    <a:pt x="56832" y="12966"/>
                  </a:lnTo>
                  <a:lnTo>
                    <a:pt x="56197" y="12547"/>
                  </a:lnTo>
                  <a:lnTo>
                    <a:pt x="56134" y="13487"/>
                  </a:lnTo>
                  <a:lnTo>
                    <a:pt x="55689" y="13830"/>
                  </a:lnTo>
                  <a:lnTo>
                    <a:pt x="55587" y="15036"/>
                  </a:lnTo>
                  <a:lnTo>
                    <a:pt x="55587" y="13931"/>
                  </a:lnTo>
                  <a:lnTo>
                    <a:pt x="55041" y="14478"/>
                  </a:lnTo>
                  <a:lnTo>
                    <a:pt x="55130" y="16383"/>
                  </a:lnTo>
                  <a:lnTo>
                    <a:pt x="55321" y="16903"/>
                  </a:lnTo>
                  <a:lnTo>
                    <a:pt x="55029" y="16751"/>
                  </a:lnTo>
                  <a:lnTo>
                    <a:pt x="54343" y="16433"/>
                  </a:lnTo>
                  <a:lnTo>
                    <a:pt x="50711" y="16433"/>
                  </a:lnTo>
                  <a:lnTo>
                    <a:pt x="50685" y="17221"/>
                  </a:lnTo>
                  <a:lnTo>
                    <a:pt x="50647" y="18618"/>
                  </a:lnTo>
                  <a:lnTo>
                    <a:pt x="50177" y="18516"/>
                  </a:lnTo>
                  <a:lnTo>
                    <a:pt x="50025" y="18516"/>
                  </a:lnTo>
                  <a:lnTo>
                    <a:pt x="48755" y="18084"/>
                  </a:lnTo>
                  <a:lnTo>
                    <a:pt x="48755" y="18986"/>
                  </a:lnTo>
                  <a:lnTo>
                    <a:pt x="47091" y="18986"/>
                  </a:lnTo>
                  <a:lnTo>
                    <a:pt x="47447" y="18605"/>
                  </a:lnTo>
                  <a:lnTo>
                    <a:pt x="48755" y="18986"/>
                  </a:lnTo>
                  <a:lnTo>
                    <a:pt x="48755" y="18084"/>
                  </a:lnTo>
                  <a:lnTo>
                    <a:pt x="48526" y="17995"/>
                  </a:lnTo>
                  <a:lnTo>
                    <a:pt x="48958" y="17754"/>
                  </a:lnTo>
                  <a:lnTo>
                    <a:pt x="49885" y="17754"/>
                  </a:lnTo>
                  <a:lnTo>
                    <a:pt x="49987" y="17221"/>
                  </a:lnTo>
                  <a:lnTo>
                    <a:pt x="50685" y="17221"/>
                  </a:lnTo>
                  <a:lnTo>
                    <a:pt x="50685" y="16471"/>
                  </a:lnTo>
                  <a:lnTo>
                    <a:pt x="49733" y="16471"/>
                  </a:lnTo>
                  <a:lnTo>
                    <a:pt x="47929" y="16014"/>
                  </a:lnTo>
                  <a:lnTo>
                    <a:pt x="48602" y="16014"/>
                  </a:lnTo>
                  <a:lnTo>
                    <a:pt x="47358" y="15786"/>
                  </a:lnTo>
                  <a:lnTo>
                    <a:pt x="46139" y="14655"/>
                  </a:lnTo>
                  <a:lnTo>
                    <a:pt x="45808" y="14198"/>
                  </a:lnTo>
                  <a:lnTo>
                    <a:pt x="45643" y="13982"/>
                  </a:lnTo>
                  <a:lnTo>
                    <a:pt x="45478" y="13766"/>
                  </a:lnTo>
                  <a:lnTo>
                    <a:pt x="45046" y="13766"/>
                  </a:lnTo>
                  <a:lnTo>
                    <a:pt x="45161" y="13246"/>
                  </a:lnTo>
                  <a:lnTo>
                    <a:pt x="43002" y="13246"/>
                  </a:lnTo>
                  <a:lnTo>
                    <a:pt x="42316" y="13893"/>
                  </a:lnTo>
                  <a:lnTo>
                    <a:pt x="44831" y="13893"/>
                  </a:lnTo>
                  <a:lnTo>
                    <a:pt x="44805" y="14198"/>
                  </a:lnTo>
                  <a:lnTo>
                    <a:pt x="45097" y="14655"/>
                  </a:lnTo>
                  <a:lnTo>
                    <a:pt x="45643" y="15341"/>
                  </a:lnTo>
                  <a:lnTo>
                    <a:pt x="44919" y="14998"/>
                  </a:lnTo>
                  <a:lnTo>
                    <a:pt x="43027" y="14998"/>
                  </a:lnTo>
                  <a:lnTo>
                    <a:pt x="42278" y="15532"/>
                  </a:lnTo>
                  <a:lnTo>
                    <a:pt x="43675" y="15532"/>
                  </a:lnTo>
                  <a:lnTo>
                    <a:pt x="43014" y="16014"/>
                  </a:lnTo>
                  <a:lnTo>
                    <a:pt x="45288" y="16014"/>
                  </a:lnTo>
                  <a:lnTo>
                    <a:pt x="46037" y="16281"/>
                  </a:lnTo>
                  <a:lnTo>
                    <a:pt x="46596" y="16408"/>
                  </a:lnTo>
                  <a:lnTo>
                    <a:pt x="48514" y="17106"/>
                  </a:lnTo>
                  <a:lnTo>
                    <a:pt x="47256" y="17729"/>
                  </a:lnTo>
                  <a:lnTo>
                    <a:pt x="46659" y="17729"/>
                  </a:lnTo>
                  <a:lnTo>
                    <a:pt x="46469" y="17881"/>
                  </a:lnTo>
                  <a:lnTo>
                    <a:pt x="45377" y="18516"/>
                  </a:lnTo>
                  <a:lnTo>
                    <a:pt x="45351" y="18796"/>
                  </a:lnTo>
                  <a:lnTo>
                    <a:pt x="45313" y="19177"/>
                  </a:lnTo>
                  <a:lnTo>
                    <a:pt x="43561" y="19177"/>
                  </a:lnTo>
                  <a:lnTo>
                    <a:pt x="42773" y="17729"/>
                  </a:lnTo>
                  <a:lnTo>
                    <a:pt x="42862" y="16103"/>
                  </a:lnTo>
                  <a:lnTo>
                    <a:pt x="43014" y="16014"/>
                  </a:lnTo>
                  <a:lnTo>
                    <a:pt x="41668" y="16014"/>
                  </a:lnTo>
                  <a:lnTo>
                    <a:pt x="40525" y="16027"/>
                  </a:lnTo>
                  <a:lnTo>
                    <a:pt x="39725" y="16522"/>
                  </a:lnTo>
                  <a:lnTo>
                    <a:pt x="38874" y="15024"/>
                  </a:lnTo>
                  <a:lnTo>
                    <a:pt x="39065" y="14528"/>
                  </a:lnTo>
                  <a:lnTo>
                    <a:pt x="39382" y="14744"/>
                  </a:lnTo>
                  <a:lnTo>
                    <a:pt x="41287" y="15455"/>
                  </a:lnTo>
                  <a:lnTo>
                    <a:pt x="42532" y="14465"/>
                  </a:lnTo>
                  <a:lnTo>
                    <a:pt x="42913" y="14160"/>
                  </a:lnTo>
                  <a:lnTo>
                    <a:pt x="42024" y="14160"/>
                  </a:lnTo>
                  <a:lnTo>
                    <a:pt x="41732" y="14427"/>
                  </a:lnTo>
                  <a:lnTo>
                    <a:pt x="40297" y="14160"/>
                  </a:lnTo>
                  <a:lnTo>
                    <a:pt x="42024" y="14160"/>
                  </a:lnTo>
                  <a:lnTo>
                    <a:pt x="42316" y="13893"/>
                  </a:lnTo>
                  <a:lnTo>
                    <a:pt x="40144" y="13893"/>
                  </a:lnTo>
                  <a:lnTo>
                    <a:pt x="40144" y="14160"/>
                  </a:lnTo>
                  <a:lnTo>
                    <a:pt x="39649" y="14160"/>
                  </a:lnTo>
                  <a:lnTo>
                    <a:pt x="39204" y="14160"/>
                  </a:lnTo>
                  <a:lnTo>
                    <a:pt x="39306" y="13893"/>
                  </a:lnTo>
                  <a:lnTo>
                    <a:pt x="39509" y="13893"/>
                  </a:lnTo>
                  <a:lnTo>
                    <a:pt x="39649" y="14160"/>
                  </a:lnTo>
                  <a:lnTo>
                    <a:pt x="39662" y="13919"/>
                  </a:lnTo>
                  <a:lnTo>
                    <a:pt x="40144" y="14160"/>
                  </a:lnTo>
                  <a:lnTo>
                    <a:pt x="40144" y="13893"/>
                  </a:lnTo>
                  <a:lnTo>
                    <a:pt x="39662" y="13893"/>
                  </a:lnTo>
                  <a:lnTo>
                    <a:pt x="39712" y="13246"/>
                  </a:lnTo>
                  <a:lnTo>
                    <a:pt x="39852" y="12547"/>
                  </a:lnTo>
                  <a:lnTo>
                    <a:pt x="40754" y="11899"/>
                  </a:lnTo>
                  <a:lnTo>
                    <a:pt x="41452" y="11506"/>
                  </a:lnTo>
                  <a:lnTo>
                    <a:pt x="41694" y="11925"/>
                  </a:lnTo>
                  <a:lnTo>
                    <a:pt x="41795" y="12115"/>
                  </a:lnTo>
                  <a:lnTo>
                    <a:pt x="41922" y="12357"/>
                  </a:lnTo>
                  <a:lnTo>
                    <a:pt x="46901" y="12357"/>
                  </a:lnTo>
                  <a:lnTo>
                    <a:pt x="46964" y="12598"/>
                  </a:lnTo>
                  <a:lnTo>
                    <a:pt x="47117" y="12928"/>
                  </a:lnTo>
                  <a:lnTo>
                    <a:pt x="48831" y="12928"/>
                  </a:lnTo>
                  <a:lnTo>
                    <a:pt x="48145" y="12598"/>
                  </a:lnTo>
                  <a:lnTo>
                    <a:pt x="47853" y="12598"/>
                  </a:lnTo>
                  <a:lnTo>
                    <a:pt x="47726" y="12382"/>
                  </a:lnTo>
                  <a:lnTo>
                    <a:pt x="47586" y="12382"/>
                  </a:lnTo>
                  <a:lnTo>
                    <a:pt x="48069" y="12357"/>
                  </a:lnTo>
                  <a:lnTo>
                    <a:pt x="48056" y="12166"/>
                  </a:lnTo>
                  <a:lnTo>
                    <a:pt x="49301" y="12166"/>
                  </a:lnTo>
                  <a:lnTo>
                    <a:pt x="51498" y="11620"/>
                  </a:lnTo>
                  <a:lnTo>
                    <a:pt x="52755" y="12598"/>
                  </a:lnTo>
                  <a:lnTo>
                    <a:pt x="53467" y="12598"/>
                  </a:lnTo>
                  <a:lnTo>
                    <a:pt x="53555" y="12166"/>
                  </a:lnTo>
                  <a:lnTo>
                    <a:pt x="52654" y="11620"/>
                  </a:lnTo>
                  <a:lnTo>
                    <a:pt x="52451" y="11506"/>
                  </a:lnTo>
                  <a:lnTo>
                    <a:pt x="53936" y="11709"/>
                  </a:lnTo>
                  <a:lnTo>
                    <a:pt x="53911" y="11582"/>
                  </a:lnTo>
                  <a:lnTo>
                    <a:pt x="54114" y="11899"/>
                  </a:lnTo>
                  <a:lnTo>
                    <a:pt x="55499" y="13093"/>
                  </a:lnTo>
                  <a:lnTo>
                    <a:pt x="56134" y="13487"/>
                  </a:lnTo>
                  <a:lnTo>
                    <a:pt x="56134" y="12509"/>
                  </a:lnTo>
                  <a:lnTo>
                    <a:pt x="55016" y="11633"/>
                  </a:lnTo>
                  <a:lnTo>
                    <a:pt x="54254" y="10515"/>
                  </a:lnTo>
                  <a:lnTo>
                    <a:pt x="54165" y="10363"/>
                  </a:lnTo>
                  <a:lnTo>
                    <a:pt x="53987" y="10020"/>
                  </a:lnTo>
                  <a:lnTo>
                    <a:pt x="53759" y="10020"/>
                  </a:lnTo>
                  <a:lnTo>
                    <a:pt x="53809" y="9804"/>
                  </a:lnTo>
                  <a:lnTo>
                    <a:pt x="53022" y="9804"/>
                  </a:lnTo>
                  <a:lnTo>
                    <a:pt x="53098" y="10020"/>
                  </a:lnTo>
                  <a:lnTo>
                    <a:pt x="53213" y="10363"/>
                  </a:lnTo>
                  <a:lnTo>
                    <a:pt x="53492" y="10845"/>
                  </a:lnTo>
                  <a:lnTo>
                    <a:pt x="51079" y="10452"/>
                  </a:lnTo>
                  <a:lnTo>
                    <a:pt x="50038" y="9677"/>
                  </a:lnTo>
                  <a:lnTo>
                    <a:pt x="50038" y="10998"/>
                  </a:lnTo>
                  <a:lnTo>
                    <a:pt x="49390" y="10998"/>
                  </a:lnTo>
                  <a:lnTo>
                    <a:pt x="48234" y="11252"/>
                  </a:lnTo>
                  <a:lnTo>
                    <a:pt x="48234" y="10896"/>
                  </a:lnTo>
                  <a:lnTo>
                    <a:pt x="47828" y="10502"/>
                  </a:lnTo>
                  <a:lnTo>
                    <a:pt x="47790" y="11341"/>
                  </a:lnTo>
                  <a:lnTo>
                    <a:pt x="47383" y="11430"/>
                  </a:lnTo>
                  <a:lnTo>
                    <a:pt x="47091" y="11620"/>
                  </a:lnTo>
                  <a:lnTo>
                    <a:pt x="46951" y="11925"/>
                  </a:lnTo>
                  <a:lnTo>
                    <a:pt x="45478" y="11925"/>
                  </a:lnTo>
                  <a:lnTo>
                    <a:pt x="44043" y="12115"/>
                  </a:lnTo>
                  <a:lnTo>
                    <a:pt x="42583" y="11341"/>
                  </a:lnTo>
                  <a:lnTo>
                    <a:pt x="42430" y="11341"/>
                  </a:lnTo>
                  <a:lnTo>
                    <a:pt x="42075" y="10769"/>
                  </a:lnTo>
                  <a:lnTo>
                    <a:pt x="42875" y="10299"/>
                  </a:lnTo>
                  <a:lnTo>
                    <a:pt x="46164" y="9817"/>
                  </a:lnTo>
                  <a:lnTo>
                    <a:pt x="47523" y="11341"/>
                  </a:lnTo>
                  <a:lnTo>
                    <a:pt x="47790" y="11341"/>
                  </a:lnTo>
                  <a:lnTo>
                    <a:pt x="47790" y="10464"/>
                  </a:lnTo>
                  <a:lnTo>
                    <a:pt x="47205" y="9829"/>
                  </a:lnTo>
                  <a:lnTo>
                    <a:pt x="48310" y="10020"/>
                  </a:lnTo>
                  <a:lnTo>
                    <a:pt x="48755" y="10020"/>
                  </a:lnTo>
                  <a:lnTo>
                    <a:pt x="48755" y="9715"/>
                  </a:lnTo>
                  <a:lnTo>
                    <a:pt x="50038" y="10998"/>
                  </a:lnTo>
                  <a:lnTo>
                    <a:pt x="50038" y="9677"/>
                  </a:lnTo>
                  <a:lnTo>
                    <a:pt x="48882" y="8801"/>
                  </a:lnTo>
                  <a:lnTo>
                    <a:pt x="48234" y="7886"/>
                  </a:lnTo>
                  <a:lnTo>
                    <a:pt x="48234" y="9207"/>
                  </a:lnTo>
                  <a:lnTo>
                    <a:pt x="44818" y="8547"/>
                  </a:lnTo>
                  <a:lnTo>
                    <a:pt x="44526" y="8458"/>
                  </a:lnTo>
                  <a:lnTo>
                    <a:pt x="44526" y="9347"/>
                  </a:lnTo>
                  <a:lnTo>
                    <a:pt x="44145" y="9347"/>
                  </a:lnTo>
                  <a:lnTo>
                    <a:pt x="44526" y="9347"/>
                  </a:lnTo>
                  <a:lnTo>
                    <a:pt x="44526" y="8458"/>
                  </a:lnTo>
                  <a:lnTo>
                    <a:pt x="43421" y="8115"/>
                  </a:lnTo>
                  <a:lnTo>
                    <a:pt x="43421" y="9017"/>
                  </a:lnTo>
                  <a:lnTo>
                    <a:pt x="42760" y="9347"/>
                  </a:lnTo>
                  <a:lnTo>
                    <a:pt x="42773" y="8801"/>
                  </a:lnTo>
                  <a:lnTo>
                    <a:pt x="43421" y="9017"/>
                  </a:lnTo>
                  <a:lnTo>
                    <a:pt x="43421" y="8115"/>
                  </a:lnTo>
                  <a:lnTo>
                    <a:pt x="42468" y="7810"/>
                  </a:lnTo>
                  <a:lnTo>
                    <a:pt x="42468" y="7683"/>
                  </a:lnTo>
                  <a:lnTo>
                    <a:pt x="42430" y="9347"/>
                  </a:lnTo>
                  <a:lnTo>
                    <a:pt x="42252" y="9347"/>
                  </a:lnTo>
                  <a:lnTo>
                    <a:pt x="41122" y="9677"/>
                  </a:lnTo>
                  <a:lnTo>
                    <a:pt x="41211" y="9817"/>
                  </a:lnTo>
                  <a:lnTo>
                    <a:pt x="40970" y="10325"/>
                  </a:lnTo>
                  <a:lnTo>
                    <a:pt x="39103" y="11557"/>
                  </a:lnTo>
                  <a:lnTo>
                    <a:pt x="36588" y="10096"/>
                  </a:lnTo>
                  <a:lnTo>
                    <a:pt x="36283" y="9626"/>
                  </a:lnTo>
                  <a:lnTo>
                    <a:pt x="36258" y="9410"/>
                  </a:lnTo>
                  <a:lnTo>
                    <a:pt x="36677" y="9144"/>
                  </a:lnTo>
                  <a:lnTo>
                    <a:pt x="38392" y="8191"/>
                  </a:lnTo>
                  <a:lnTo>
                    <a:pt x="40589" y="8407"/>
                  </a:lnTo>
                  <a:lnTo>
                    <a:pt x="42430" y="9347"/>
                  </a:lnTo>
                  <a:lnTo>
                    <a:pt x="42430" y="7683"/>
                  </a:lnTo>
                  <a:lnTo>
                    <a:pt x="41249" y="7429"/>
                  </a:lnTo>
                  <a:lnTo>
                    <a:pt x="40525" y="7188"/>
                  </a:lnTo>
                  <a:lnTo>
                    <a:pt x="40373" y="6972"/>
                  </a:lnTo>
                  <a:lnTo>
                    <a:pt x="38823" y="3276"/>
                  </a:lnTo>
                  <a:lnTo>
                    <a:pt x="38900" y="2921"/>
                  </a:lnTo>
                  <a:lnTo>
                    <a:pt x="39700" y="2921"/>
                  </a:lnTo>
                  <a:lnTo>
                    <a:pt x="42037" y="3962"/>
                  </a:lnTo>
                  <a:lnTo>
                    <a:pt x="44500" y="4965"/>
                  </a:lnTo>
                  <a:lnTo>
                    <a:pt x="46126" y="6972"/>
                  </a:lnTo>
                  <a:lnTo>
                    <a:pt x="46558" y="6972"/>
                  </a:lnTo>
                  <a:lnTo>
                    <a:pt x="47840" y="8801"/>
                  </a:lnTo>
                  <a:lnTo>
                    <a:pt x="48234" y="9207"/>
                  </a:lnTo>
                  <a:lnTo>
                    <a:pt x="48234" y="7886"/>
                  </a:lnTo>
                  <a:lnTo>
                    <a:pt x="47396" y="6692"/>
                  </a:lnTo>
                  <a:lnTo>
                    <a:pt x="46736" y="5613"/>
                  </a:lnTo>
                  <a:lnTo>
                    <a:pt x="46647" y="5473"/>
                  </a:lnTo>
                  <a:lnTo>
                    <a:pt x="46570" y="5334"/>
                  </a:lnTo>
                  <a:lnTo>
                    <a:pt x="46710" y="5334"/>
                  </a:lnTo>
                  <a:lnTo>
                    <a:pt x="46837" y="5092"/>
                  </a:lnTo>
                  <a:lnTo>
                    <a:pt x="47028" y="4889"/>
                  </a:lnTo>
                  <a:lnTo>
                    <a:pt x="47294" y="4508"/>
                  </a:lnTo>
                  <a:lnTo>
                    <a:pt x="47142" y="4508"/>
                  </a:lnTo>
                  <a:lnTo>
                    <a:pt x="47942" y="4267"/>
                  </a:lnTo>
                  <a:lnTo>
                    <a:pt x="48691" y="4267"/>
                  </a:lnTo>
                  <a:lnTo>
                    <a:pt x="50330" y="6083"/>
                  </a:lnTo>
                  <a:lnTo>
                    <a:pt x="52209" y="7658"/>
                  </a:lnTo>
                  <a:lnTo>
                    <a:pt x="53441" y="8940"/>
                  </a:lnTo>
                  <a:lnTo>
                    <a:pt x="53644" y="8940"/>
                  </a:lnTo>
                  <a:lnTo>
                    <a:pt x="53467" y="9093"/>
                  </a:lnTo>
                  <a:lnTo>
                    <a:pt x="53124" y="9575"/>
                  </a:lnTo>
                  <a:lnTo>
                    <a:pt x="53975" y="9575"/>
                  </a:lnTo>
                  <a:lnTo>
                    <a:pt x="54114" y="9512"/>
                  </a:lnTo>
                  <a:lnTo>
                    <a:pt x="54635" y="9512"/>
                  </a:lnTo>
                  <a:lnTo>
                    <a:pt x="54648" y="9296"/>
                  </a:lnTo>
                  <a:lnTo>
                    <a:pt x="55587" y="8902"/>
                  </a:lnTo>
                  <a:lnTo>
                    <a:pt x="55841" y="9575"/>
                  </a:lnTo>
                  <a:lnTo>
                    <a:pt x="54063" y="9575"/>
                  </a:lnTo>
                  <a:lnTo>
                    <a:pt x="53898" y="9804"/>
                  </a:lnTo>
                  <a:lnTo>
                    <a:pt x="55918" y="9804"/>
                  </a:lnTo>
                  <a:lnTo>
                    <a:pt x="56083" y="10248"/>
                  </a:lnTo>
                  <a:lnTo>
                    <a:pt x="57404" y="10922"/>
                  </a:lnTo>
                  <a:lnTo>
                    <a:pt x="57937" y="11899"/>
                  </a:lnTo>
                  <a:lnTo>
                    <a:pt x="58610" y="11899"/>
                  </a:lnTo>
                  <a:lnTo>
                    <a:pt x="58572" y="11468"/>
                  </a:lnTo>
                  <a:lnTo>
                    <a:pt x="58775" y="11557"/>
                  </a:lnTo>
                  <a:lnTo>
                    <a:pt x="59029" y="11671"/>
                  </a:lnTo>
                  <a:lnTo>
                    <a:pt x="58953" y="12776"/>
                  </a:lnTo>
                  <a:lnTo>
                    <a:pt x="59258" y="13830"/>
                  </a:lnTo>
                  <a:lnTo>
                    <a:pt x="59385" y="14249"/>
                  </a:lnTo>
                  <a:lnTo>
                    <a:pt x="59448" y="14427"/>
                  </a:lnTo>
                  <a:lnTo>
                    <a:pt x="59550" y="14744"/>
                  </a:lnTo>
                  <a:lnTo>
                    <a:pt x="59588" y="14897"/>
                  </a:lnTo>
                  <a:lnTo>
                    <a:pt x="59893" y="15138"/>
                  </a:lnTo>
                  <a:lnTo>
                    <a:pt x="60655" y="16383"/>
                  </a:lnTo>
                  <a:lnTo>
                    <a:pt x="61353" y="17907"/>
                  </a:lnTo>
                  <a:lnTo>
                    <a:pt x="61442" y="18097"/>
                  </a:lnTo>
                  <a:lnTo>
                    <a:pt x="61531" y="18300"/>
                  </a:lnTo>
                  <a:lnTo>
                    <a:pt x="61645" y="18554"/>
                  </a:lnTo>
                  <a:lnTo>
                    <a:pt x="62382" y="18554"/>
                  </a:lnTo>
                  <a:lnTo>
                    <a:pt x="62318" y="18097"/>
                  </a:lnTo>
                  <a:lnTo>
                    <a:pt x="61709" y="16929"/>
                  </a:lnTo>
                  <a:lnTo>
                    <a:pt x="61417" y="16294"/>
                  </a:lnTo>
                  <a:lnTo>
                    <a:pt x="62357" y="17513"/>
                  </a:lnTo>
                  <a:lnTo>
                    <a:pt x="63334" y="17513"/>
                  </a:lnTo>
                  <a:lnTo>
                    <a:pt x="62166" y="15862"/>
                  </a:lnTo>
                  <a:lnTo>
                    <a:pt x="60439" y="14744"/>
                  </a:lnTo>
                  <a:lnTo>
                    <a:pt x="60286" y="14744"/>
                  </a:lnTo>
                  <a:lnTo>
                    <a:pt x="59766" y="12776"/>
                  </a:lnTo>
                  <a:lnTo>
                    <a:pt x="59778" y="11988"/>
                  </a:lnTo>
                  <a:lnTo>
                    <a:pt x="60642" y="12331"/>
                  </a:lnTo>
                  <a:lnTo>
                    <a:pt x="60858" y="12331"/>
                  </a:lnTo>
                  <a:lnTo>
                    <a:pt x="60871" y="11976"/>
                  </a:lnTo>
                  <a:lnTo>
                    <a:pt x="62598" y="11976"/>
                  </a:lnTo>
                  <a:lnTo>
                    <a:pt x="63258" y="14427"/>
                  </a:lnTo>
                  <a:lnTo>
                    <a:pt x="63157" y="16624"/>
                  </a:lnTo>
                  <a:lnTo>
                    <a:pt x="63982" y="16624"/>
                  </a:lnTo>
                  <a:lnTo>
                    <a:pt x="64084" y="14960"/>
                  </a:lnTo>
                  <a:lnTo>
                    <a:pt x="65341" y="15773"/>
                  </a:lnTo>
                  <a:lnTo>
                    <a:pt x="65913" y="17132"/>
                  </a:lnTo>
                  <a:lnTo>
                    <a:pt x="65913" y="15608"/>
                  </a:lnTo>
                  <a:lnTo>
                    <a:pt x="65798" y="15379"/>
                  </a:lnTo>
                  <a:lnTo>
                    <a:pt x="65697" y="15189"/>
                  </a:lnTo>
                  <a:lnTo>
                    <a:pt x="65595" y="14998"/>
                  </a:lnTo>
                  <a:lnTo>
                    <a:pt x="64604" y="14046"/>
                  </a:lnTo>
                  <a:lnTo>
                    <a:pt x="64122" y="13538"/>
                  </a:lnTo>
                  <a:lnTo>
                    <a:pt x="64173" y="11341"/>
                  </a:lnTo>
                  <a:lnTo>
                    <a:pt x="64477" y="10985"/>
                  </a:lnTo>
                  <a:lnTo>
                    <a:pt x="64414" y="10058"/>
                  </a:lnTo>
                  <a:lnTo>
                    <a:pt x="65430" y="10541"/>
                  </a:lnTo>
                  <a:lnTo>
                    <a:pt x="65735" y="10706"/>
                  </a:lnTo>
                  <a:lnTo>
                    <a:pt x="66001" y="11353"/>
                  </a:lnTo>
                  <a:lnTo>
                    <a:pt x="66078" y="11557"/>
                  </a:lnTo>
                  <a:lnTo>
                    <a:pt x="66840" y="11557"/>
                  </a:lnTo>
                  <a:lnTo>
                    <a:pt x="66802" y="11252"/>
                  </a:lnTo>
                  <a:lnTo>
                    <a:pt x="67398" y="11557"/>
                  </a:lnTo>
                  <a:lnTo>
                    <a:pt x="66840" y="11557"/>
                  </a:lnTo>
                  <a:lnTo>
                    <a:pt x="66802" y="11760"/>
                  </a:lnTo>
                  <a:lnTo>
                    <a:pt x="67792" y="11760"/>
                  </a:lnTo>
                  <a:lnTo>
                    <a:pt x="68186" y="11976"/>
                  </a:lnTo>
                  <a:lnTo>
                    <a:pt x="67995" y="13995"/>
                  </a:lnTo>
                  <a:lnTo>
                    <a:pt x="67995" y="14249"/>
                  </a:lnTo>
                  <a:lnTo>
                    <a:pt x="68376" y="14249"/>
                  </a:lnTo>
                  <a:lnTo>
                    <a:pt x="68465" y="15379"/>
                  </a:lnTo>
                  <a:lnTo>
                    <a:pt x="68465" y="10769"/>
                  </a:lnTo>
                  <a:lnTo>
                    <a:pt x="68389" y="10960"/>
                  </a:lnTo>
                  <a:lnTo>
                    <a:pt x="66522" y="10160"/>
                  </a:lnTo>
                  <a:lnTo>
                    <a:pt x="66344" y="9512"/>
                  </a:lnTo>
                  <a:lnTo>
                    <a:pt x="65328" y="8216"/>
                  </a:lnTo>
                  <a:lnTo>
                    <a:pt x="65328" y="9652"/>
                  </a:lnTo>
                  <a:lnTo>
                    <a:pt x="64719" y="9385"/>
                  </a:lnTo>
                  <a:lnTo>
                    <a:pt x="63855" y="10058"/>
                  </a:lnTo>
                  <a:lnTo>
                    <a:pt x="63436" y="10807"/>
                  </a:lnTo>
                  <a:lnTo>
                    <a:pt x="63411" y="11544"/>
                  </a:lnTo>
                  <a:lnTo>
                    <a:pt x="63398" y="12065"/>
                  </a:lnTo>
                  <a:lnTo>
                    <a:pt x="63322" y="11785"/>
                  </a:lnTo>
                  <a:lnTo>
                    <a:pt x="63258" y="11557"/>
                  </a:lnTo>
                  <a:lnTo>
                    <a:pt x="63411" y="11557"/>
                  </a:lnTo>
                  <a:lnTo>
                    <a:pt x="62865" y="11417"/>
                  </a:lnTo>
                  <a:lnTo>
                    <a:pt x="62865" y="11137"/>
                  </a:lnTo>
                  <a:lnTo>
                    <a:pt x="61950" y="9537"/>
                  </a:lnTo>
                  <a:lnTo>
                    <a:pt x="61950" y="11188"/>
                  </a:lnTo>
                  <a:lnTo>
                    <a:pt x="60833" y="10896"/>
                  </a:lnTo>
                  <a:lnTo>
                    <a:pt x="59969" y="10896"/>
                  </a:lnTo>
                  <a:lnTo>
                    <a:pt x="59715" y="11049"/>
                  </a:lnTo>
                  <a:lnTo>
                    <a:pt x="59004" y="10731"/>
                  </a:lnTo>
                  <a:lnTo>
                    <a:pt x="57912" y="10210"/>
                  </a:lnTo>
                  <a:lnTo>
                    <a:pt x="57823" y="10020"/>
                  </a:lnTo>
                  <a:lnTo>
                    <a:pt x="57708" y="9804"/>
                  </a:lnTo>
                  <a:lnTo>
                    <a:pt x="57137" y="9804"/>
                  </a:lnTo>
                  <a:lnTo>
                    <a:pt x="56997" y="9575"/>
                  </a:lnTo>
                  <a:lnTo>
                    <a:pt x="57492" y="9575"/>
                  </a:lnTo>
                  <a:lnTo>
                    <a:pt x="56832" y="8890"/>
                  </a:lnTo>
                  <a:lnTo>
                    <a:pt x="56108" y="8140"/>
                  </a:lnTo>
                  <a:lnTo>
                    <a:pt x="56019" y="7518"/>
                  </a:lnTo>
                  <a:lnTo>
                    <a:pt x="56349" y="7112"/>
                  </a:lnTo>
                  <a:lnTo>
                    <a:pt x="56794" y="6273"/>
                  </a:lnTo>
                  <a:lnTo>
                    <a:pt x="58013" y="6578"/>
                  </a:lnTo>
                  <a:lnTo>
                    <a:pt x="58623" y="6959"/>
                  </a:lnTo>
                  <a:lnTo>
                    <a:pt x="60706" y="8191"/>
                  </a:lnTo>
                  <a:lnTo>
                    <a:pt x="60464" y="8191"/>
                  </a:lnTo>
                  <a:lnTo>
                    <a:pt x="61214" y="9829"/>
                  </a:lnTo>
                  <a:lnTo>
                    <a:pt x="61950" y="11188"/>
                  </a:lnTo>
                  <a:lnTo>
                    <a:pt x="61950" y="9537"/>
                  </a:lnTo>
                  <a:lnTo>
                    <a:pt x="61861" y="9372"/>
                  </a:lnTo>
                  <a:lnTo>
                    <a:pt x="61125" y="7785"/>
                  </a:lnTo>
                  <a:lnTo>
                    <a:pt x="61048" y="7632"/>
                  </a:lnTo>
                  <a:lnTo>
                    <a:pt x="61417" y="7988"/>
                  </a:lnTo>
                  <a:lnTo>
                    <a:pt x="63131" y="10071"/>
                  </a:lnTo>
                  <a:lnTo>
                    <a:pt x="63233" y="10261"/>
                  </a:lnTo>
                  <a:lnTo>
                    <a:pt x="63563" y="10261"/>
                  </a:lnTo>
                  <a:lnTo>
                    <a:pt x="63677" y="10096"/>
                  </a:lnTo>
                  <a:lnTo>
                    <a:pt x="63855" y="9982"/>
                  </a:lnTo>
                  <a:lnTo>
                    <a:pt x="63855" y="9715"/>
                  </a:lnTo>
                  <a:lnTo>
                    <a:pt x="63754" y="9563"/>
                  </a:lnTo>
                  <a:lnTo>
                    <a:pt x="62166" y="7721"/>
                  </a:lnTo>
                  <a:lnTo>
                    <a:pt x="60566" y="6019"/>
                  </a:lnTo>
                  <a:lnTo>
                    <a:pt x="58826" y="2984"/>
                  </a:lnTo>
                  <a:lnTo>
                    <a:pt x="58801" y="1892"/>
                  </a:lnTo>
                  <a:lnTo>
                    <a:pt x="59486" y="1168"/>
                  </a:lnTo>
                  <a:lnTo>
                    <a:pt x="63055" y="736"/>
                  </a:lnTo>
                  <a:lnTo>
                    <a:pt x="63779" y="5562"/>
                  </a:lnTo>
                  <a:lnTo>
                    <a:pt x="63881" y="6527"/>
                  </a:lnTo>
                  <a:lnTo>
                    <a:pt x="63931" y="6972"/>
                  </a:lnTo>
                  <a:lnTo>
                    <a:pt x="64122" y="8534"/>
                  </a:lnTo>
                  <a:lnTo>
                    <a:pt x="64287" y="8686"/>
                  </a:lnTo>
                  <a:lnTo>
                    <a:pt x="64719" y="8686"/>
                  </a:lnTo>
                  <a:lnTo>
                    <a:pt x="65278" y="9512"/>
                  </a:lnTo>
                  <a:lnTo>
                    <a:pt x="65328" y="9652"/>
                  </a:lnTo>
                  <a:lnTo>
                    <a:pt x="65328" y="8216"/>
                  </a:lnTo>
                  <a:lnTo>
                    <a:pt x="64820" y="7556"/>
                  </a:lnTo>
                  <a:lnTo>
                    <a:pt x="66040" y="5664"/>
                  </a:lnTo>
                  <a:lnTo>
                    <a:pt x="67132" y="5664"/>
                  </a:lnTo>
                  <a:lnTo>
                    <a:pt x="69761" y="7378"/>
                  </a:lnTo>
                  <a:lnTo>
                    <a:pt x="69761" y="6045"/>
                  </a:lnTo>
                  <a:lnTo>
                    <a:pt x="68313" y="5321"/>
                  </a:lnTo>
                  <a:lnTo>
                    <a:pt x="67208" y="4775"/>
                  </a:lnTo>
                  <a:lnTo>
                    <a:pt x="66535" y="4775"/>
                  </a:lnTo>
                  <a:lnTo>
                    <a:pt x="66535" y="5321"/>
                  </a:lnTo>
                  <a:lnTo>
                    <a:pt x="66344" y="5321"/>
                  </a:lnTo>
                  <a:lnTo>
                    <a:pt x="66535" y="5321"/>
                  </a:lnTo>
                  <a:lnTo>
                    <a:pt x="66535" y="4775"/>
                  </a:lnTo>
                  <a:lnTo>
                    <a:pt x="65849" y="4775"/>
                  </a:lnTo>
                  <a:lnTo>
                    <a:pt x="64643" y="5854"/>
                  </a:lnTo>
                  <a:lnTo>
                    <a:pt x="64592" y="5194"/>
                  </a:lnTo>
                  <a:lnTo>
                    <a:pt x="63703" y="0"/>
                  </a:lnTo>
                  <a:lnTo>
                    <a:pt x="59791" y="381"/>
                  </a:lnTo>
                  <a:lnTo>
                    <a:pt x="58458" y="457"/>
                  </a:lnTo>
                  <a:lnTo>
                    <a:pt x="57734" y="2197"/>
                  </a:lnTo>
                  <a:lnTo>
                    <a:pt x="59474" y="6083"/>
                  </a:lnTo>
                  <a:lnTo>
                    <a:pt x="60655" y="7251"/>
                  </a:lnTo>
                  <a:lnTo>
                    <a:pt x="59004" y="6273"/>
                  </a:lnTo>
                  <a:lnTo>
                    <a:pt x="58166" y="5778"/>
                  </a:lnTo>
                  <a:lnTo>
                    <a:pt x="57086" y="5372"/>
                  </a:lnTo>
                  <a:lnTo>
                    <a:pt x="56057" y="6273"/>
                  </a:lnTo>
                  <a:lnTo>
                    <a:pt x="55740" y="6578"/>
                  </a:lnTo>
                  <a:lnTo>
                    <a:pt x="55537" y="6959"/>
                  </a:lnTo>
                  <a:lnTo>
                    <a:pt x="55448" y="7112"/>
                  </a:lnTo>
                  <a:lnTo>
                    <a:pt x="55397" y="7531"/>
                  </a:lnTo>
                  <a:lnTo>
                    <a:pt x="55270" y="7632"/>
                  </a:lnTo>
                  <a:lnTo>
                    <a:pt x="55219" y="5930"/>
                  </a:lnTo>
                  <a:lnTo>
                    <a:pt x="55156" y="5511"/>
                  </a:lnTo>
                  <a:lnTo>
                    <a:pt x="55156" y="7721"/>
                  </a:lnTo>
                  <a:lnTo>
                    <a:pt x="54114" y="8572"/>
                  </a:lnTo>
                  <a:lnTo>
                    <a:pt x="52641" y="7112"/>
                  </a:lnTo>
                  <a:lnTo>
                    <a:pt x="52082" y="6489"/>
                  </a:lnTo>
                  <a:lnTo>
                    <a:pt x="53111" y="7112"/>
                  </a:lnTo>
                  <a:lnTo>
                    <a:pt x="54571" y="7112"/>
                  </a:lnTo>
                  <a:lnTo>
                    <a:pt x="54660" y="7378"/>
                  </a:lnTo>
                  <a:lnTo>
                    <a:pt x="53530" y="7378"/>
                  </a:lnTo>
                  <a:lnTo>
                    <a:pt x="54089" y="7721"/>
                  </a:lnTo>
                  <a:lnTo>
                    <a:pt x="54394" y="7721"/>
                  </a:lnTo>
                  <a:lnTo>
                    <a:pt x="55156" y="7721"/>
                  </a:lnTo>
                  <a:lnTo>
                    <a:pt x="55156" y="5511"/>
                  </a:lnTo>
                  <a:lnTo>
                    <a:pt x="55092" y="5092"/>
                  </a:lnTo>
                  <a:lnTo>
                    <a:pt x="55029" y="4559"/>
                  </a:lnTo>
                  <a:lnTo>
                    <a:pt x="54876" y="2717"/>
                  </a:lnTo>
                  <a:lnTo>
                    <a:pt x="54762" y="1358"/>
                  </a:lnTo>
                  <a:lnTo>
                    <a:pt x="56540" y="1358"/>
                  </a:lnTo>
                  <a:lnTo>
                    <a:pt x="54559" y="1054"/>
                  </a:lnTo>
                  <a:lnTo>
                    <a:pt x="54559" y="7086"/>
                  </a:lnTo>
                  <a:lnTo>
                    <a:pt x="52768" y="5930"/>
                  </a:lnTo>
                  <a:lnTo>
                    <a:pt x="51295" y="4559"/>
                  </a:lnTo>
                  <a:lnTo>
                    <a:pt x="50457" y="2717"/>
                  </a:lnTo>
                  <a:lnTo>
                    <a:pt x="50507" y="1892"/>
                  </a:lnTo>
                  <a:lnTo>
                    <a:pt x="50990" y="1358"/>
                  </a:lnTo>
                  <a:lnTo>
                    <a:pt x="51346" y="1358"/>
                  </a:lnTo>
                  <a:lnTo>
                    <a:pt x="54127" y="1739"/>
                  </a:lnTo>
                  <a:lnTo>
                    <a:pt x="54216" y="5092"/>
                  </a:lnTo>
                  <a:lnTo>
                    <a:pt x="54368" y="5930"/>
                  </a:lnTo>
                  <a:lnTo>
                    <a:pt x="54457" y="6438"/>
                  </a:lnTo>
                  <a:lnTo>
                    <a:pt x="54559" y="7086"/>
                  </a:lnTo>
                  <a:lnTo>
                    <a:pt x="54559" y="1054"/>
                  </a:lnTo>
                  <a:lnTo>
                    <a:pt x="51676" y="596"/>
                  </a:lnTo>
                  <a:lnTo>
                    <a:pt x="50584" y="596"/>
                  </a:lnTo>
                  <a:lnTo>
                    <a:pt x="49885" y="1358"/>
                  </a:lnTo>
                  <a:lnTo>
                    <a:pt x="49695" y="1549"/>
                  </a:lnTo>
                  <a:lnTo>
                    <a:pt x="49657" y="2717"/>
                  </a:lnTo>
                  <a:lnTo>
                    <a:pt x="50241" y="4559"/>
                  </a:lnTo>
                  <a:lnTo>
                    <a:pt x="49745" y="4267"/>
                  </a:lnTo>
                  <a:lnTo>
                    <a:pt x="48882" y="3619"/>
                  </a:lnTo>
                  <a:lnTo>
                    <a:pt x="47574" y="3619"/>
                  </a:lnTo>
                  <a:lnTo>
                    <a:pt x="45885" y="5461"/>
                  </a:lnTo>
                  <a:lnTo>
                    <a:pt x="44932" y="4305"/>
                  </a:lnTo>
                  <a:lnTo>
                    <a:pt x="42303" y="3098"/>
                  </a:lnTo>
                  <a:lnTo>
                    <a:pt x="40005" y="2197"/>
                  </a:lnTo>
                  <a:lnTo>
                    <a:pt x="38608" y="2197"/>
                  </a:lnTo>
                  <a:lnTo>
                    <a:pt x="38608" y="6997"/>
                  </a:lnTo>
                  <a:lnTo>
                    <a:pt x="38036" y="7302"/>
                  </a:lnTo>
                  <a:lnTo>
                    <a:pt x="37871" y="7277"/>
                  </a:lnTo>
                  <a:lnTo>
                    <a:pt x="37338" y="7658"/>
                  </a:lnTo>
                  <a:lnTo>
                    <a:pt x="36029" y="8331"/>
                  </a:lnTo>
                  <a:lnTo>
                    <a:pt x="36029" y="9550"/>
                  </a:lnTo>
                  <a:lnTo>
                    <a:pt x="35890" y="9626"/>
                  </a:lnTo>
                  <a:lnTo>
                    <a:pt x="36029" y="9550"/>
                  </a:lnTo>
                  <a:lnTo>
                    <a:pt x="36029" y="8331"/>
                  </a:lnTo>
                  <a:lnTo>
                    <a:pt x="34937" y="8890"/>
                  </a:lnTo>
                  <a:lnTo>
                    <a:pt x="34188" y="8382"/>
                  </a:lnTo>
                  <a:lnTo>
                    <a:pt x="32842" y="6883"/>
                  </a:lnTo>
                  <a:lnTo>
                    <a:pt x="32842" y="9017"/>
                  </a:lnTo>
                  <a:lnTo>
                    <a:pt x="31076" y="9017"/>
                  </a:lnTo>
                  <a:lnTo>
                    <a:pt x="31915" y="8356"/>
                  </a:lnTo>
                  <a:lnTo>
                    <a:pt x="32664" y="8712"/>
                  </a:lnTo>
                  <a:lnTo>
                    <a:pt x="32842" y="9017"/>
                  </a:lnTo>
                  <a:lnTo>
                    <a:pt x="32842" y="6883"/>
                  </a:lnTo>
                  <a:lnTo>
                    <a:pt x="31978" y="5918"/>
                  </a:lnTo>
                  <a:lnTo>
                    <a:pt x="31445" y="5283"/>
                  </a:lnTo>
                  <a:lnTo>
                    <a:pt x="31267" y="5054"/>
                  </a:lnTo>
                  <a:lnTo>
                    <a:pt x="31318" y="5283"/>
                  </a:lnTo>
                  <a:lnTo>
                    <a:pt x="31229" y="5054"/>
                  </a:lnTo>
                  <a:lnTo>
                    <a:pt x="31369" y="4902"/>
                  </a:lnTo>
                  <a:lnTo>
                    <a:pt x="33921" y="4000"/>
                  </a:lnTo>
                  <a:lnTo>
                    <a:pt x="34112" y="4000"/>
                  </a:lnTo>
                  <a:lnTo>
                    <a:pt x="36652" y="4838"/>
                  </a:lnTo>
                  <a:lnTo>
                    <a:pt x="37846" y="6426"/>
                  </a:lnTo>
                  <a:lnTo>
                    <a:pt x="37960" y="6654"/>
                  </a:lnTo>
                  <a:lnTo>
                    <a:pt x="38315" y="6972"/>
                  </a:lnTo>
                  <a:lnTo>
                    <a:pt x="38531" y="6972"/>
                  </a:lnTo>
                  <a:lnTo>
                    <a:pt x="38608" y="2197"/>
                  </a:lnTo>
                  <a:lnTo>
                    <a:pt x="38303" y="2197"/>
                  </a:lnTo>
                  <a:lnTo>
                    <a:pt x="37934" y="2921"/>
                  </a:lnTo>
                  <a:lnTo>
                    <a:pt x="38061" y="2921"/>
                  </a:lnTo>
                  <a:lnTo>
                    <a:pt x="38468" y="5918"/>
                  </a:lnTo>
                  <a:lnTo>
                    <a:pt x="36969" y="4000"/>
                  </a:lnTo>
                  <a:lnTo>
                    <a:pt x="33731" y="2933"/>
                  </a:lnTo>
                  <a:lnTo>
                    <a:pt x="30975" y="4267"/>
                  </a:lnTo>
                  <a:lnTo>
                    <a:pt x="30759" y="4267"/>
                  </a:lnTo>
                  <a:lnTo>
                    <a:pt x="30657" y="4406"/>
                  </a:lnTo>
                  <a:lnTo>
                    <a:pt x="30607" y="5499"/>
                  </a:lnTo>
                  <a:lnTo>
                    <a:pt x="30937" y="5778"/>
                  </a:lnTo>
                  <a:lnTo>
                    <a:pt x="31965" y="7543"/>
                  </a:lnTo>
                  <a:lnTo>
                    <a:pt x="31394" y="7378"/>
                  </a:lnTo>
                  <a:lnTo>
                    <a:pt x="30441" y="8407"/>
                  </a:lnTo>
                  <a:lnTo>
                    <a:pt x="30086" y="7721"/>
                  </a:lnTo>
                  <a:lnTo>
                    <a:pt x="29248" y="7721"/>
                  </a:lnTo>
                  <a:lnTo>
                    <a:pt x="29857" y="9055"/>
                  </a:lnTo>
                  <a:lnTo>
                    <a:pt x="26530" y="9067"/>
                  </a:lnTo>
                  <a:lnTo>
                    <a:pt x="25095" y="8839"/>
                  </a:lnTo>
                  <a:lnTo>
                    <a:pt x="23507" y="8839"/>
                  </a:lnTo>
                  <a:lnTo>
                    <a:pt x="22161" y="9867"/>
                  </a:lnTo>
                  <a:lnTo>
                    <a:pt x="23317" y="10020"/>
                  </a:lnTo>
                  <a:lnTo>
                    <a:pt x="23799" y="9626"/>
                  </a:lnTo>
                  <a:lnTo>
                    <a:pt x="25234" y="9626"/>
                  </a:lnTo>
                  <a:lnTo>
                    <a:pt x="26327" y="9867"/>
                  </a:lnTo>
                  <a:lnTo>
                    <a:pt x="26758" y="9867"/>
                  </a:lnTo>
                  <a:lnTo>
                    <a:pt x="26797" y="9626"/>
                  </a:lnTo>
                  <a:lnTo>
                    <a:pt x="28740" y="9512"/>
                  </a:lnTo>
                  <a:lnTo>
                    <a:pt x="29679" y="9283"/>
                  </a:lnTo>
                  <a:lnTo>
                    <a:pt x="30734" y="9283"/>
                  </a:lnTo>
                  <a:lnTo>
                    <a:pt x="33007" y="9283"/>
                  </a:lnTo>
                  <a:lnTo>
                    <a:pt x="33159" y="9563"/>
                  </a:lnTo>
                  <a:lnTo>
                    <a:pt x="30607" y="9436"/>
                  </a:lnTo>
                  <a:lnTo>
                    <a:pt x="29578" y="9436"/>
                  </a:lnTo>
                  <a:lnTo>
                    <a:pt x="29286" y="11010"/>
                  </a:lnTo>
                  <a:lnTo>
                    <a:pt x="29413" y="11010"/>
                  </a:lnTo>
                  <a:lnTo>
                    <a:pt x="30162" y="11760"/>
                  </a:lnTo>
                  <a:lnTo>
                    <a:pt x="31394" y="12369"/>
                  </a:lnTo>
                  <a:lnTo>
                    <a:pt x="30340" y="12928"/>
                  </a:lnTo>
                  <a:lnTo>
                    <a:pt x="31800" y="12928"/>
                  </a:lnTo>
                  <a:lnTo>
                    <a:pt x="32308" y="12814"/>
                  </a:lnTo>
                  <a:lnTo>
                    <a:pt x="34010" y="12560"/>
                  </a:lnTo>
                  <a:lnTo>
                    <a:pt x="34277" y="12357"/>
                  </a:lnTo>
                  <a:lnTo>
                    <a:pt x="35052" y="12166"/>
                  </a:lnTo>
                  <a:lnTo>
                    <a:pt x="34505" y="12166"/>
                  </a:lnTo>
                  <a:lnTo>
                    <a:pt x="34734" y="11988"/>
                  </a:lnTo>
                  <a:lnTo>
                    <a:pt x="35026" y="11760"/>
                  </a:lnTo>
                  <a:lnTo>
                    <a:pt x="35458" y="11760"/>
                  </a:lnTo>
                  <a:lnTo>
                    <a:pt x="35382" y="11010"/>
                  </a:lnTo>
                  <a:lnTo>
                    <a:pt x="34251" y="11010"/>
                  </a:lnTo>
                  <a:lnTo>
                    <a:pt x="34023" y="11379"/>
                  </a:lnTo>
                  <a:lnTo>
                    <a:pt x="33070" y="11760"/>
                  </a:lnTo>
                  <a:lnTo>
                    <a:pt x="30683" y="11760"/>
                  </a:lnTo>
                  <a:lnTo>
                    <a:pt x="30251" y="10274"/>
                  </a:lnTo>
                  <a:lnTo>
                    <a:pt x="30327" y="9791"/>
                  </a:lnTo>
                  <a:lnTo>
                    <a:pt x="30416" y="9626"/>
                  </a:lnTo>
                  <a:lnTo>
                    <a:pt x="33210" y="9626"/>
                  </a:lnTo>
                  <a:lnTo>
                    <a:pt x="33324" y="9817"/>
                  </a:lnTo>
                  <a:lnTo>
                    <a:pt x="33794" y="9626"/>
                  </a:lnTo>
                  <a:lnTo>
                    <a:pt x="34848" y="9626"/>
                  </a:lnTo>
                  <a:lnTo>
                    <a:pt x="33896" y="9588"/>
                  </a:lnTo>
                  <a:lnTo>
                    <a:pt x="34645" y="9283"/>
                  </a:lnTo>
                  <a:lnTo>
                    <a:pt x="35140" y="9283"/>
                  </a:lnTo>
                  <a:lnTo>
                    <a:pt x="35140" y="9093"/>
                  </a:lnTo>
                  <a:lnTo>
                    <a:pt x="35382" y="8991"/>
                  </a:lnTo>
                  <a:lnTo>
                    <a:pt x="35521" y="8940"/>
                  </a:lnTo>
                  <a:lnTo>
                    <a:pt x="35598" y="10096"/>
                  </a:lnTo>
                  <a:lnTo>
                    <a:pt x="37858" y="12750"/>
                  </a:lnTo>
                  <a:lnTo>
                    <a:pt x="39065" y="12204"/>
                  </a:lnTo>
                  <a:lnTo>
                    <a:pt x="38938" y="12547"/>
                  </a:lnTo>
                  <a:lnTo>
                    <a:pt x="38874" y="13208"/>
                  </a:lnTo>
                  <a:lnTo>
                    <a:pt x="38849" y="13385"/>
                  </a:lnTo>
                  <a:lnTo>
                    <a:pt x="38557" y="13639"/>
                  </a:lnTo>
                  <a:lnTo>
                    <a:pt x="38646" y="13385"/>
                  </a:lnTo>
                  <a:lnTo>
                    <a:pt x="38722" y="13208"/>
                  </a:lnTo>
                  <a:lnTo>
                    <a:pt x="37884" y="13208"/>
                  </a:lnTo>
                  <a:lnTo>
                    <a:pt x="36918" y="14084"/>
                  </a:lnTo>
                  <a:lnTo>
                    <a:pt x="35890" y="15430"/>
                  </a:lnTo>
                  <a:lnTo>
                    <a:pt x="34937" y="16878"/>
                  </a:lnTo>
                  <a:lnTo>
                    <a:pt x="34823" y="17462"/>
                  </a:lnTo>
                  <a:lnTo>
                    <a:pt x="35572" y="17462"/>
                  </a:lnTo>
                  <a:lnTo>
                    <a:pt x="36283" y="17780"/>
                  </a:lnTo>
                  <a:lnTo>
                    <a:pt x="35953" y="17462"/>
                  </a:lnTo>
                  <a:lnTo>
                    <a:pt x="35699" y="17233"/>
                  </a:lnTo>
                  <a:lnTo>
                    <a:pt x="35496" y="17018"/>
                  </a:lnTo>
                  <a:lnTo>
                    <a:pt x="35826" y="17018"/>
                  </a:lnTo>
                  <a:lnTo>
                    <a:pt x="35915" y="16878"/>
                  </a:lnTo>
                  <a:lnTo>
                    <a:pt x="36042" y="16662"/>
                  </a:lnTo>
                  <a:lnTo>
                    <a:pt x="36906" y="15621"/>
                  </a:lnTo>
                  <a:lnTo>
                    <a:pt x="37528" y="14566"/>
                  </a:lnTo>
                  <a:lnTo>
                    <a:pt x="37604" y="14427"/>
                  </a:lnTo>
                  <a:lnTo>
                    <a:pt x="38023" y="14084"/>
                  </a:lnTo>
                  <a:lnTo>
                    <a:pt x="38404" y="14084"/>
                  </a:lnTo>
                  <a:lnTo>
                    <a:pt x="38277" y="14427"/>
                  </a:lnTo>
                  <a:lnTo>
                    <a:pt x="38227" y="14566"/>
                  </a:lnTo>
                  <a:lnTo>
                    <a:pt x="39116" y="16306"/>
                  </a:lnTo>
                  <a:lnTo>
                    <a:pt x="37985" y="18199"/>
                  </a:lnTo>
                  <a:lnTo>
                    <a:pt x="36817" y="18199"/>
                  </a:lnTo>
                  <a:lnTo>
                    <a:pt x="36474" y="17919"/>
                  </a:lnTo>
                  <a:lnTo>
                    <a:pt x="35255" y="17919"/>
                  </a:lnTo>
                  <a:lnTo>
                    <a:pt x="35712" y="18440"/>
                  </a:lnTo>
                  <a:lnTo>
                    <a:pt x="36118" y="18783"/>
                  </a:lnTo>
                  <a:lnTo>
                    <a:pt x="37096" y="19240"/>
                  </a:lnTo>
                  <a:lnTo>
                    <a:pt x="38608" y="18542"/>
                  </a:lnTo>
                  <a:lnTo>
                    <a:pt x="38138" y="19418"/>
                  </a:lnTo>
                  <a:lnTo>
                    <a:pt x="38049" y="19596"/>
                  </a:lnTo>
                  <a:lnTo>
                    <a:pt x="40754" y="22098"/>
                  </a:lnTo>
                  <a:lnTo>
                    <a:pt x="42189" y="22098"/>
                  </a:lnTo>
                  <a:lnTo>
                    <a:pt x="42697" y="21005"/>
                  </a:lnTo>
                  <a:lnTo>
                    <a:pt x="40601" y="21005"/>
                  </a:lnTo>
                  <a:lnTo>
                    <a:pt x="39052" y="19418"/>
                  </a:lnTo>
                  <a:lnTo>
                    <a:pt x="39979" y="17932"/>
                  </a:lnTo>
                  <a:lnTo>
                    <a:pt x="40309" y="17780"/>
                  </a:lnTo>
                  <a:lnTo>
                    <a:pt x="40195" y="17576"/>
                  </a:lnTo>
                  <a:lnTo>
                    <a:pt x="40601" y="16929"/>
                  </a:lnTo>
                  <a:lnTo>
                    <a:pt x="41579" y="16306"/>
                  </a:lnTo>
                  <a:lnTo>
                    <a:pt x="41503" y="18161"/>
                  </a:lnTo>
                  <a:lnTo>
                    <a:pt x="42418" y="20066"/>
                  </a:lnTo>
                  <a:lnTo>
                    <a:pt x="42824" y="20066"/>
                  </a:lnTo>
                  <a:lnTo>
                    <a:pt x="42976" y="20421"/>
                  </a:lnTo>
                  <a:lnTo>
                    <a:pt x="43141" y="20066"/>
                  </a:lnTo>
                  <a:lnTo>
                    <a:pt x="45326" y="20066"/>
                  </a:lnTo>
                  <a:lnTo>
                    <a:pt x="45745" y="20472"/>
                  </a:lnTo>
                  <a:lnTo>
                    <a:pt x="45364" y="20472"/>
                  </a:lnTo>
                  <a:lnTo>
                    <a:pt x="44881" y="20891"/>
                  </a:lnTo>
                  <a:lnTo>
                    <a:pt x="44691" y="20891"/>
                  </a:lnTo>
                  <a:lnTo>
                    <a:pt x="44399" y="21399"/>
                  </a:lnTo>
                  <a:lnTo>
                    <a:pt x="44323" y="21640"/>
                  </a:lnTo>
                  <a:lnTo>
                    <a:pt x="44246" y="22440"/>
                  </a:lnTo>
                  <a:lnTo>
                    <a:pt x="44424" y="22669"/>
                  </a:lnTo>
                  <a:lnTo>
                    <a:pt x="46012" y="25400"/>
                  </a:lnTo>
                  <a:lnTo>
                    <a:pt x="49174" y="25400"/>
                  </a:lnTo>
                  <a:lnTo>
                    <a:pt x="49872" y="25171"/>
                  </a:lnTo>
                  <a:lnTo>
                    <a:pt x="49796" y="25742"/>
                  </a:lnTo>
                  <a:lnTo>
                    <a:pt x="50177" y="26263"/>
                  </a:lnTo>
                  <a:lnTo>
                    <a:pt x="51142" y="28308"/>
                  </a:lnTo>
                  <a:lnTo>
                    <a:pt x="56476" y="28308"/>
                  </a:lnTo>
                  <a:lnTo>
                    <a:pt x="56489" y="27978"/>
                  </a:lnTo>
                  <a:lnTo>
                    <a:pt x="56502" y="27609"/>
                  </a:lnTo>
                  <a:lnTo>
                    <a:pt x="56934" y="27609"/>
                  </a:lnTo>
                  <a:lnTo>
                    <a:pt x="54508" y="27292"/>
                  </a:lnTo>
                  <a:lnTo>
                    <a:pt x="52387" y="27978"/>
                  </a:lnTo>
                  <a:lnTo>
                    <a:pt x="51079" y="26263"/>
                  </a:lnTo>
                  <a:lnTo>
                    <a:pt x="50749" y="25742"/>
                  </a:lnTo>
                  <a:lnTo>
                    <a:pt x="50685" y="25374"/>
                  </a:lnTo>
                  <a:lnTo>
                    <a:pt x="50787" y="25095"/>
                  </a:lnTo>
                  <a:lnTo>
                    <a:pt x="51028" y="24803"/>
                  </a:lnTo>
                  <a:lnTo>
                    <a:pt x="51193" y="24739"/>
                  </a:lnTo>
                  <a:lnTo>
                    <a:pt x="51714" y="24561"/>
                  </a:lnTo>
                  <a:lnTo>
                    <a:pt x="51955" y="24561"/>
                  </a:lnTo>
                  <a:lnTo>
                    <a:pt x="51981" y="24282"/>
                  </a:lnTo>
                  <a:lnTo>
                    <a:pt x="52565" y="24917"/>
                  </a:lnTo>
                  <a:lnTo>
                    <a:pt x="52628" y="25057"/>
                  </a:lnTo>
                  <a:lnTo>
                    <a:pt x="52997" y="25374"/>
                  </a:lnTo>
                  <a:lnTo>
                    <a:pt x="53162" y="25374"/>
                  </a:lnTo>
                  <a:lnTo>
                    <a:pt x="54114" y="25742"/>
                  </a:lnTo>
                  <a:lnTo>
                    <a:pt x="54241" y="25400"/>
                  </a:lnTo>
                  <a:lnTo>
                    <a:pt x="56045" y="25882"/>
                  </a:lnTo>
                  <a:lnTo>
                    <a:pt x="57581" y="25882"/>
                  </a:lnTo>
                  <a:lnTo>
                    <a:pt x="57416" y="26022"/>
                  </a:lnTo>
                  <a:lnTo>
                    <a:pt x="57912" y="26022"/>
                  </a:lnTo>
                  <a:lnTo>
                    <a:pt x="56946" y="26073"/>
                  </a:lnTo>
                  <a:lnTo>
                    <a:pt x="57772" y="26263"/>
                  </a:lnTo>
                  <a:lnTo>
                    <a:pt x="57188" y="26263"/>
                  </a:lnTo>
                  <a:lnTo>
                    <a:pt x="57086" y="27457"/>
                  </a:lnTo>
                  <a:lnTo>
                    <a:pt x="57378" y="28206"/>
                  </a:lnTo>
                  <a:lnTo>
                    <a:pt x="57416" y="28346"/>
                  </a:lnTo>
                  <a:lnTo>
                    <a:pt x="57518" y="28727"/>
                  </a:lnTo>
                  <a:lnTo>
                    <a:pt x="58610" y="28727"/>
                  </a:lnTo>
                  <a:lnTo>
                    <a:pt x="58394" y="28524"/>
                  </a:lnTo>
                  <a:lnTo>
                    <a:pt x="58242" y="28346"/>
                  </a:lnTo>
                  <a:lnTo>
                    <a:pt x="58127" y="27876"/>
                  </a:lnTo>
                  <a:lnTo>
                    <a:pt x="58051" y="27457"/>
                  </a:lnTo>
                  <a:lnTo>
                    <a:pt x="57950" y="26911"/>
                  </a:lnTo>
                  <a:lnTo>
                    <a:pt x="57721" y="26911"/>
                  </a:lnTo>
                  <a:lnTo>
                    <a:pt x="58140" y="26352"/>
                  </a:lnTo>
                  <a:lnTo>
                    <a:pt x="58496" y="26428"/>
                  </a:lnTo>
                  <a:lnTo>
                    <a:pt x="58559" y="26263"/>
                  </a:lnTo>
                  <a:lnTo>
                    <a:pt x="58991" y="26263"/>
                  </a:lnTo>
                  <a:lnTo>
                    <a:pt x="60071" y="26263"/>
                  </a:lnTo>
                  <a:lnTo>
                    <a:pt x="60172" y="26428"/>
                  </a:lnTo>
                  <a:lnTo>
                    <a:pt x="58496" y="26428"/>
                  </a:lnTo>
                  <a:lnTo>
                    <a:pt x="58140" y="26428"/>
                  </a:lnTo>
                  <a:lnTo>
                    <a:pt x="58470" y="27012"/>
                  </a:lnTo>
                  <a:lnTo>
                    <a:pt x="61379" y="28727"/>
                  </a:lnTo>
                  <a:lnTo>
                    <a:pt x="62280" y="28727"/>
                  </a:lnTo>
                  <a:lnTo>
                    <a:pt x="62153" y="27876"/>
                  </a:lnTo>
                  <a:lnTo>
                    <a:pt x="61709" y="27457"/>
                  </a:lnTo>
                  <a:lnTo>
                    <a:pt x="61252" y="26911"/>
                  </a:lnTo>
                  <a:lnTo>
                    <a:pt x="60833" y="26555"/>
                  </a:lnTo>
                  <a:lnTo>
                    <a:pt x="61480" y="26428"/>
                  </a:lnTo>
                  <a:lnTo>
                    <a:pt x="60680" y="26428"/>
                  </a:lnTo>
                  <a:lnTo>
                    <a:pt x="60490" y="26263"/>
                  </a:lnTo>
                  <a:lnTo>
                    <a:pt x="61899" y="26263"/>
                  </a:lnTo>
                  <a:lnTo>
                    <a:pt x="62865" y="26263"/>
                  </a:lnTo>
                  <a:lnTo>
                    <a:pt x="62865" y="25857"/>
                  </a:lnTo>
                  <a:lnTo>
                    <a:pt x="63703" y="25946"/>
                  </a:lnTo>
                  <a:lnTo>
                    <a:pt x="63703" y="26200"/>
                  </a:lnTo>
                  <a:lnTo>
                    <a:pt x="62966" y="26200"/>
                  </a:lnTo>
                  <a:lnTo>
                    <a:pt x="63068" y="26606"/>
                  </a:lnTo>
                  <a:lnTo>
                    <a:pt x="63182" y="27012"/>
                  </a:lnTo>
                  <a:lnTo>
                    <a:pt x="63855" y="27228"/>
                  </a:lnTo>
                  <a:lnTo>
                    <a:pt x="63919" y="27012"/>
                  </a:lnTo>
                  <a:lnTo>
                    <a:pt x="63703" y="26606"/>
                  </a:lnTo>
                  <a:lnTo>
                    <a:pt x="63957" y="26606"/>
                  </a:lnTo>
                  <a:lnTo>
                    <a:pt x="64503" y="26606"/>
                  </a:lnTo>
                  <a:lnTo>
                    <a:pt x="64655" y="26200"/>
                  </a:lnTo>
                  <a:lnTo>
                    <a:pt x="65303" y="24460"/>
                  </a:lnTo>
                  <a:lnTo>
                    <a:pt x="65697" y="24460"/>
                  </a:lnTo>
                  <a:lnTo>
                    <a:pt x="65938" y="24117"/>
                  </a:lnTo>
                  <a:lnTo>
                    <a:pt x="65938" y="24434"/>
                  </a:lnTo>
                  <a:lnTo>
                    <a:pt x="66878" y="28486"/>
                  </a:lnTo>
                  <a:lnTo>
                    <a:pt x="66941" y="28727"/>
                  </a:lnTo>
                  <a:lnTo>
                    <a:pt x="67094" y="28727"/>
                  </a:lnTo>
                  <a:lnTo>
                    <a:pt x="67005" y="29464"/>
                  </a:lnTo>
                  <a:lnTo>
                    <a:pt x="67652" y="29464"/>
                  </a:lnTo>
                  <a:lnTo>
                    <a:pt x="67881" y="28968"/>
                  </a:lnTo>
                  <a:lnTo>
                    <a:pt x="67652" y="28968"/>
                  </a:lnTo>
                  <a:lnTo>
                    <a:pt x="67691" y="28727"/>
                  </a:lnTo>
                  <a:lnTo>
                    <a:pt x="67995" y="28727"/>
                  </a:lnTo>
                  <a:lnTo>
                    <a:pt x="68846" y="26860"/>
                  </a:lnTo>
                  <a:lnTo>
                    <a:pt x="70993" y="23431"/>
                  </a:lnTo>
                  <a:lnTo>
                    <a:pt x="70396" y="22987"/>
                  </a:lnTo>
                  <a:lnTo>
                    <a:pt x="70396" y="23431"/>
                  </a:lnTo>
                  <a:lnTo>
                    <a:pt x="70142" y="23431"/>
                  </a:lnTo>
                  <a:lnTo>
                    <a:pt x="67957" y="26860"/>
                  </a:lnTo>
                  <a:lnTo>
                    <a:pt x="67538" y="27749"/>
                  </a:lnTo>
                  <a:lnTo>
                    <a:pt x="67310" y="26860"/>
                  </a:lnTo>
                  <a:lnTo>
                    <a:pt x="67195" y="26428"/>
                  </a:lnTo>
                  <a:lnTo>
                    <a:pt x="66802" y="24434"/>
                  </a:lnTo>
                  <a:lnTo>
                    <a:pt x="66725" y="23025"/>
                  </a:lnTo>
                  <a:lnTo>
                    <a:pt x="67132" y="22453"/>
                  </a:lnTo>
                  <a:lnTo>
                    <a:pt x="67487" y="21869"/>
                  </a:lnTo>
                  <a:lnTo>
                    <a:pt x="70396" y="23431"/>
                  </a:lnTo>
                  <a:lnTo>
                    <a:pt x="70396" y="22987"/>
                  </a:lnTo>
                  <a:lnTo>
                    <a:pt x="68580" y="21628"/>
                  </a:lnTo>
                  <a:lnTo>
                    <a:pt x="68097" y="21272"/>
                  </a:lnTo>
                  <a:lnTo>
                    <a:pt x="68351" y="21272"/>
                  </a:lnTo>
                  <a:lnTo>
                    <a:pt x="68529" y="20662"/>
                  </a:lnTo>
                  <a:lnTo>
                    <a:pt x="68554" y="20167"/>
                  </a:lnTo>
                  <a:lnTo>
                    <a:pt x="68656" y="20002"/>
                  </a:lnTo>
                  <a:lnTo>
                    <a:pt x="68618" y="19100"/>
                  </a:lnTo>
                  <a:lnTo>
                    <a:pt x="68389" y="17678"/>
                  </a:lnTo>
                  <a:lnTo>
                    <a:pt x="68668" y="17056"/>
                  </a:lnTo>
                  <a:lnTo>
                    <a:pt x="70485" y="16738"/>
                  </a:lnTo>
                  <a:lnTo>
                    <a:pt x="71158" y="16738"/>
                  </a:lnTo>
                  <a:lnTo>
                    <a:pt x="71628" y="17322"/>
                  </a:lnTo>
                  <a:lnTo>
                    <a:pt x="71462" y="18021"/>
                  </a:lnTo>
                  <a:lnTo>
                    <a:pt x="71945" y="17703"/>
                  </a:lnTo>
                  <a:lnTo>
                    <a:pt x="71564" y="18021"/>
                  </a:lnTo>
                  <a:lnTo>
                    <a:pt x="72199" y="18021"/>
                  </a:lnTo>
                  <a:lnTo>
                    <a:pt x="72351" y="18199"/>
                  </a:lnTo>
                  <a:lnTo>
                    <a:pt x="71247" y="19786"/>
                  </a:lnTo>
                  <a:lnTo>
                    <a:pt x="70294" y="20091"/>
                  </a:lnTo>
                  <a:lnTo>
                    <a:pt x="70015" y="20294"/>
                  </a:lnTo>
                  <a:lnTo>
                    <a:pt x="72212" y="20294"/>
                  </a:lnTo>
                  <a:lnTo>
                    <a:pt x="72339" y="19926"/>
                  </a:lnTo>
                  <a:lnTo>
                    <a:pt x="72390" y="19786"/>
                  </a:lnTo>
                  <a:lnTo>
                    <a:pt x="72504" y="19456"/>
                  </a:lnTo>
                  <a:lnTo>
                    <a:pt x="72618" y="19100"/>
                  </a:lnTo>
                  <a:lnTo>
                    <a:pt x="72986" y="18199"/>
                  </a:lnTo>
                  <a:lnTo>
                    <a:pt x="72936" y="18059"/>
                  </a:lnTo>
                  <a:lnTo>
                    <a:pt x="74206" y="17399"/>
                  </a:lnTo>
                  <a:lnTo>
                    <a:pt x="75463" y="15443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" name="object 220"/>
            <p:cNvSpPr/>
            <p:nvPr/>
          </p:nvSpPr>
          <p:spPr>
            <a:xfrm>
              <a:off x="6372009" y="4336713"/>
              <a:ext cx="77470" cy="60325"/>
            </a:xfrm>
            <a:custGeom>
              <a:avLst/>
              <a:gdLst/>
              <a:ahLst/>
              <a:cxnLst/>
              <a:rect l="l" t="t" r="r" b="b"/>
              <a:pathLst>
                <a:path w="77470" h="60325">
                  <a:moveTo>
                    <a:pt x="11823" y="30568"/>
                  </a:moveTo>
                  <a:lnTo>
                    <a:pt x="10668" y="29654"/>
                  </a:lnTo>
                  <a:lnTo>
                    <a:pt x="10922" y="30568"/>
                  </a:lnTo>
                  <a:lnTo>
                    <a:pt x="11823" y="30568"/>
                  </a:lnTo>
                  <a:close/>
                </a:path>
                <a:path w="77470" h="60325">
                  <a:moveTo>
                    <a:pt x="14605" y="17818"/>
                  </a:moveTo>
                  <a:lnTo>
                    <a:pt x="14160" y="17437"/>
                  </a:lnTo>
                  <a:lnTo>
                    <a:pt x="12623" y="16903"/>
                  </a:lnTo>
                  <a:lnTo>
                    <a:pt x="11163" y="17818"/>
                  </a:lnTo>
                  <a:lnTo>
                    <a:pt x="12738" y="17818"/>
                  </a:lnTo>
                  <a:lnTo>
                    <a:pt x="12458" y="17970"/>
                  </a:lnTo>
                  <a:lnTo>
                    <a:pt x="13233" y="17970"/>
                  </a:lnTo>
                  <a:lnTo>
                    <a:pt x="12877" y="17818"/>
                  </a:lnTo>
                  <a:lnTo>
                    <a:pt x="14605" y="17818"/>
                  </a:lnTo>
                  <a:close/>
                </a:path>
                <a:path w="77470" h="60325">
                  <a:moveTo>
                    <a:pt x="28981" y="5473"/>
                  </a:moveTo>
                  <a:lnTo>
                    <a:pt x="27889" y="5473"/>
                  </a:lnTo>
                  <a:lnTo>
                    <a:pt x="26962" y="6438"/>
                  </a:lnTo>
                  <a:lnTo>
                    <a:pt x="25273" y="7162"/>
                  </a:lnTo>
                  <a:lnTo>
                    <a:pt x="26924" y="7162"/>
                  </a:lnTo>
                  <a:lnTo>
                    <a:pt x="27609" y="6781"/>
                  </a:lnTo>
                  <a:lnTo>
                    <a:pt x="28981" y="5473"/>
                  </a:lnTo>
                  <a:close/>
                </a:path>
                <a:path w="77470" h="60325">
                  <a:moveTo>
                    <a:pt x="29044" y="5219"/>
                  </a:moveTo>
                  <a:lnTo>
                    <a:pt x="28854" y="5029"/>
                  </a:lnTo>
                  <a:lnTo>
                    <a:pt x="28321" y="5029"/>
                  </a:lnTo>
                  <a:lnTo>
                    <a:pt x="28143" y="5219"/>
                  </a:lnTo>
                  <a:lnTo>
                    <a:pt x="29044" y="5219"/>
                  </a:lnTo>
                  <a:close/>
                </a:path>
                <a:path w="77470" h="60325">
                  <a:moveTo>
                    <a:pt x="29413" y="7162"/>
                  </a:moveTo>
                  <a:lnTo>
                    <a:pt x="26924" y="7162"/>
                  </a:lnTo>
                  <a:lnTo>
                    <a:pt x="26606" y="7340"/>
                  </a:lnTo>
                  <a:lnTo>
                    <a:pt x="29413" y="7340"/>
                  </a:lnTo>
                  <a:lnTo>
                    <a:pt x="29413" y="7162"/>
                  </a:lnTo>
                  <a:close/>
                </a:path>
                <a:path w="77470" h="60325">
                  <a:moveTo>
                    <a:pt x="30175" y="8928"/>
                  </a:moveTo>
                  <a:lnTo>
                    <a:pt x="30048" y="7340"/>
                  </a:lnTo>
                  <a:lnTo>
                    <a:pt x="29413" y="7340"/>
                  </a:lnTo>
                  <a:lnTo>
                    <a:pt x="29375" y="8458"/>
                  </a:lnTo>
                  <a:lnTo>
                    <a:pt x="28968" y="9347"/>
                  </a:lnTo>
                  <a:lnTo>
                    <a:pt x="27749" y="10350"/>
                  </a:lnTo>
                  <a:lnTo>
                    <a:pt x="26060" y="10350"/>
                  </a:lnTo>
                  <a:lnTo>
                    <a:pt x="25514" y="9537"/>
                  </a:lnTo>
                  <a:lnTo>
                    <a:pt x="25615" y="8928"/>
                  </a:lnTo>
                  <a:lnTo>
                    <a:pt x="25692" y="8458"/>
                  </a:lnTo>
                  <a:lnTo>
                    <a:pt x="25806" y="7797"/>
                  </a:lnTo>
                  <a:lnTo>
                    <a:pt x="26606" y="7340"/>
                  </a:lnTo>
                  <a:lnTo>
                    <a:pt x="24853" y="7340"/>
                  </a:lnTo>
                  <a:lnTo>
                    <a:pt x="24409" y="7531"/>
                  </a:lnTo>
                  <a:lnTo>
                    <a:pt x="24942" y="10350"/>
                  </a:lnTo>
                  <a:lnTo>
                    <a:pt x="25069" y="10350"/>
                  </a:lnTo>
                  <a:lnTo>
                    <a:pt x="25158" y="10502"/>
                  </a:lnTo>
                  <a:lnTo>
                    <a:pt x="26276" y="11036"/>
                  </a:lnTo>
                  <a:lnTo>
                    <a:pt x="27978" y="11036"/>
                  </a:lnTo>
                  <a:lnTo>
                    <a:pt x="29146" y="10350"/>
                  </a:lnTo>
                  <a:lnTo>
                    <a:pt x="29362" y="10350"/>
                  </a:lnTo>
                  <a:lnTo>
                    <a:pt x="30175" y="8928"/>
                  </a:lnTo>
                  <a:close/>
                </a:path>
                <a:path w="77470" h="60325">
                  <a:moveTo>
                    <a:pt x="31711" y="32308"/>
                  </a:moveTo>
                  <a:lnTo>
                    <a:pt x="31508" y="32156"/>
                  </a:lnTo>
                  <a:lnTo>
                    <a:pt x="30060" y="32156"/>
                  </a:lnTo>
                  <a:lnTo>
                    <a:pt x="29514" y="32308"/>
                  </a:lnTo>
                  <a:lnTo>
                    <a:pt x="31711" y="32308"/>
                  </a:lnTo>
                  <a:close/>
                </a:path>
                <a:path w="77470" h="60325">
                  <a:moveTo>
                    <a:pt x="32194" y="44551"/>
                  </a:moveTo>
                  <a:lnTo>
                    <a:pt x="31407" y="43586"/>
                  </a:lnTo>
                  <a:lnTo>
                    <a:pt x="31305" y="44551"/>
                  </a:lnTo>
                  <a:lnTo>
                    <a:pt x="32194" y="44551"/>
                  </a:lnTo>
                  <a:close/>
                </a:path>
                <a:path w="77470" h="60325">
                  <a:moveTo>
                    <a:pt x="35826" y="53911"/>
                  </a:moveTo>
                  <a:lnTo>
                    <a:pt x="33832" y="53911"/>
                  </a:lnTo>
                  <a:lnTo>
                    <a:pt x="34340" y="54254"/>
                  </a:lnTo>
                  <a:lnTo>
                    <a:pt x="35826" y="53911"/>
                  </a:lnTo>
                  <a:close/>
                </a:path>
                <a:path w="77470" h="60325">
                  <a:moveTo>
                    <a:pt x="37668" y="53911"/>
                  </a:moveTo>
                  <a:lnTo>
                    <a:pt x="35826" y="53911"/>
                  </a:lnTo>
                  <a:lnTo>
                    <a:pt x="37261" y="54381"/>
                  </a:lnTo>
                  <a:lnTo>
                    <a:pt x="37553" y="54381"/>
                  </a:lnTo>
                  <a:lnTo>
                    <a:pt x="37668" y="53911"/>
                  </a:lnTo>
                  <a:close/>
                </a:path>
                <a:path w="77470" h="60325">
                  <a:moveTo>
                    <a:pt x="37820" y="53606"/>
                  </a:moveTo>
                  <a:lnTo>
                    <a:pt x="32537" y="53035"/>
                  </a:lnTo>
                  <a:lnTo>
                    <a:pt x="33337" y="53606"/>
                  </a:lnTo>
                  <a:lnTo>
                    <a:pt x="37820" y="53606"/>
                  </a:lnTo>
                  <a:close/>
                </a:path>
                <a:path w="77470" h="60325">
                  <a:moveTo>
                    <a:pt x="39077" y="53162"/>
                  </a:moveTo>
                  <a:lnTo>
                    <a:pt x="37782" y="53403"/>
                  </a:lnTo>
                  <a:lnTo>
                    <a:pt x="36868" y="51943"/>
                  </a:lnTo>
                  <a:lnTo>
                    <a:pt x="35763" y="51943"/>
                  </a:lnTo>
                  <a:lnTo>
                    <a:pt x="36068" y="52679"/>
                  </a:lnTo>
                  <a:lnTo>
                    <a:pt x="37579" y="53441"/>
                  </a:lnTo>
                  <a:lnTo>
                    <a:pt x="37820" y="53441"/>
                  </a:lnTo>
                  <a:lnTo>
                    <a:pt x="38163" y="53987"/>
                  </a:lnTo>
                  <a:lnTo>
                    <a:pt x="39077" y="53162"/>
                  </a:lnTo>
                  <a:close/>
                </a:path>
                <a:path w="77470" h="60325">
                  <a:moveTo>
                    <a:pt x="40576" y="51803"/>
                  </a:moveTo>
                  <a:lnTo>
                    <a:pt x="36779" y="51803"/>
                  </a:lnTo>
                  <a:lnTo>
                    <a:pt x="36868" y="51943"/>
                  </a:lnTo>
                  <a:lnTo>
                    <a:pt x="40424" y="51943"/>
                  </a:lnTo>
                  <a:lnTo>
                    <a:pt x="40576" y="51803"/>
                  </a:lnTo>
                  <a:close/>
                </a:path>
                <a:path w="77470" h="60325">
                  <a:moveTo>
                    <a:pt x="44462" y="51168"/>
                  </a:moveTo>
                  <a:lnTo>
                    <a:pt x="42075" y="51168"/>
                  </a:lnTo>
                  <a:lnTo>
                    <a:pt x="42684" y="50419"/>
                  </a:lnTo>
                  <a:lnTo>
                    <a:pt x="36372" y="51168"/>
                  </a:lnTo>
                  <a:lnTo>
                    <a:pt x="35941" y="50419"/>
                  </a:lnTo>
                  <a:lnTo>
                    <a:pt x="36182" y="51168"/>
                  </a:lnTo>
                  <a:lnTo>
                    <a:pt x="35445" y="51168"/>
                  </a:lnTo>
                  <a:lnTo>
                    <a:pt x="35712" y="51803"/>
                  </a:lnTo>
                  <a:lnTo>
                    <a:pt x="36779" y="51803"/>
                  </a:lnTo>
                  <a:lnTo>
                    <a:pt x="41160" y="51282"/>
                  </a:lnTo>
                  <a:lnTo>
                    <a:pt x="40576" y="51803"/>
                  </a:lnTo>
                  <a:lnTo>
                    <a:pt x="42430" y="51803"/>
                  </a:lnTo>
                  <a:lnTo>
                    <a:pt x="41884" y="51943"/>
                  </a:lnTo>
                  <a:lnTo>
                    <a:pt x="40424" y="51943"/>
                  </a:lnTo>
                  <a:lnTo>
                    <a:pt x="39077" y="53162"/>
                  </a:lnTo>
                  <a:lnTo>
                    <a:pt x="39992" y="53022"/>
                  </a:lnTo>
                  <a:lnTo>
                    <a:pt x="39471" y="53987"/>
                  </a:lnTo>
                  <a:lnTo>
                    <a:pt x="39382" y="54241"/>
                  </a:lnTo>
                  <a:lnTo>
                    <a:pt x="39331" y="54381"/>
                  </a:lnTo>
                  <a:lnTo>
                    <a:pt x="40132" y="54381"/>
                  </a:lnTo>
                  <a:lnTo>
                    <a:pt x="40093" y="54241"/>
                  </a:lnTo>
                  <a:lnTo>
                    <a:pt x="40398" y="53987"/>
                  </a:lnTo>
                  <a:lnTo>
                    <a:pt x="41198" y="53047"/>
                  </a:lnTo>
                  <a:lnTo>
                    <a:pt x="42710" y="52616"/>
                  </a:lnTo>
                  <a:lnTo>
                    <a:pt x="44411" y="52616"/>
                  </a:lnTo>
                  <a:lnTo>
                    <a:pt x="44411" y="51803"/>
                  </a:lnTo>
                  <a:lnTo>
                    <a:pt x="44462" y="51168"/>
                  </a:lnTo>
                  <a:close/>
                </a:path>
                <a:path w="77470" h="60325">
                  <a:moveTo>
                    <a:pt x="47282" y="50927"/>
                  </a:moveTo>
                  <a:lnTo>
                    <a:pt x="45288" y="50927"/>
                  </a:lnTo>
                  <a:lnTo>
                    <a:pt x="46494" y="51346"/>
                  </a:lnTo>
                  <a:lnTo>
                    <a:pt x="47282" y="50927"/>
                  </a:lnTo>
                  <a:close/>
                </a:path>
                <a:path w="77470" h="60325">
                  <a:moveTo>
                    <a:pt x="47574" y="51485"/>
                  </a:moveTo>
                  <a:lnTo>
                    <a:pt x="46926" y="51485"/>
                  </a:lnTo>
                  <a:lnTo>
                    <a:pt x="46228" y="51485"/>
                  </a:lnTo>
                  <a:lnTo>
                    <a:pt x="44488" y="51485"/>
                  </a:lnTo>
                  <a:lnTo>
                    <a:pt x="46202" y="52184"/>
                  </a:lnTo>
                  <a:lnTo>
                    <a:pt x="47574" y="51485"/>
                  </a:lnTo>
                  <a:close/>
                </a:path>
                <a:path w="77470" h="60325">
                  <a:moveTo>
                    <a:pt x="53822" y="54965"/>
                  </a:moveTo>
                  <a:lnTo>
                    <a:pt x="50025" y="54965"/>
                  </a:lnTo>
                  <a:lnTo>
                    <a:pt x="50177" y="55257"/>
                  </a:lnTo>
                  <a:lnTo>
                    <a:pt x="52311" y="55257"/>
                  </a:lnTo>
                  <a:lnTo>
                    <a:pt x="53822" y="54965"/>
                  </a:lnTo>
                  <a:close/>
                </a:path>
                <a:path w="77470" h="60325">
                  <a:moveTo>
                    <a:pt x="57594" y="51422"/>
                  </a:moveTo>
                  <a:lnTo>
                    <a:pt x="56629" y="50266"/>
                  </a:lnTo>
                  <a:lnTo>
                    <a:pt x="56629" y="52044"/>
                  </a:lnTo>
                  <a:lnTo>
                    <a:pt x="56197" y="53492"/>
                  </a:lnTo>
                  <a:lnTo>
                    <a:pt x="56108" y="53759"/>
                  </a:lnTo>
                  <a:lnTo>
                    <a:pt x="55575" y="55181"/>
                  </a:lnTo>
                  <a:lnTo>
                    <a:pt x="55626" y="55346"/>
                  </a:lnTo>
                  <a:lnTo>
                    <a:pt x="55499" y="55473"/>
                  </a:lnTo>
                  <a:lnTo>
                    <a:pt x="55511" y="54991"/>
                  </a:lnTo>
                  <a:lnTo>
                    <a:pt x="54063" y="53492"/>
                  </a:lnTo>
                  <a:lnTo>
                    <a:pt x="52705" y="51638"/>
                  </a:lnTo>
                  <a:lnTo>
                    <a:pt x="52603" y="49530"/>
                  </a:lnTo>
                  <a:lnTo>
                    <a:pt x="53594" y="48907"/>
                  </a:lnTo>
                  <a:lnTo>
                    <a:pt x="53873" y="48907"/>
                  </a:lnTo>
                  <a:lnTo>
                    <a:pt x="55219" y="49530"/>
                  </a:lnTo>
                  <a:lnTo>
                    <a:pt x="56629" y="52044"/>
                  </a:lnTo>
                  <a:lnTo>
                    <a:pt x="56629" y="50266"/>
                  </a:lnTo>
                  <a:lnTo>
                    <a:pt x="56197" y="49733"/>
                  </a:lnTo>
                  <a:lnTo>
                    <a:pt x="55537" y="48907"/>
                  </a:lnTo>
                  <a:lnTo>
                    <a:pt x="55270" y="48552"/>
                  </a:lnTo>
                  <a:lnTo>
                    <a:pt x="53378" y="47955"/>
                  </a:lnTo>
                  <a:lnTo>
                    <a:pt x="52425" y="48653"/>
                  </a:lnTo>
                  <a:lnTo>
                    <a:pt x="52514" y="47955"/>
                  </a:lnTo>
                  <a:lnTo>
                    <a:pt x="51689" y="47117"/>
                  </a:lnTo>
                  <a:lnTo>
                    <a:pt x="51689" y="50126"/>
                  </a:lnTo>
                  <a:lnTo>
                    <a:pt x="51612" y="50419"/>
                  </a:lnTo>
                  <a:lnTo>
                    <a:pt x="51447" y="50495"/>
                  </a:lnTo>
                  <a:lnTo>
                    <a:pt x="51219" y="50419"/>
                  </a:lnTo>
                  <a:lnTo>
                    <a:pt x="49860" y="49822"/>
                  </a:lnTo>
                  <a:lnTo>
                    <a:pt x="48539" y="49072"/>
                  </a:lnTo>
                  <a:lnTo>
                    <a:pt x="47574" y="47815"/>
                  </a:lnTo>
                  <a:lnTo>
                    <a:pt x="47015" y="47066"/>
                  </a:lnTo>
                  <a:lnTo>
                    <a:pt x="47777" y="46062"/>
                  </a:lnTo>
                  <a:lnTo>
                    <a:pt x="48729" y="45847"/>
                  </a:lnTo>
                  <a:lnTo>
                    <a:pt x="49542" y="46367"/>
                  </a:lnTo>
                  <a:lnTo>
                    <a:pt x="50647" y="46723"/>
                  </a:lnTo>
                  <a:lnTo>
                    <a:pt x="51549" y="48793"/>
                  </a:lnTo>
                  <a:lnTo>
                    <a:pt x="51689" y="50126"/>
                  </a:lnTo>
                  <a:lnTo>
                    <a:pt x="51689" y="47117"/>
                  </a:lnTo>
                  <a:lnTo>
                    <a:pt x="49606" y="44958"/>
                  </a:lnTo>
                  <a:lnTo>
                    <a:pt x="47129" y="45339"/>
                  </a:lnTo>
                  <a:lnTo>
                    <a:pt x="47078" y="44615"/>
                  </a:lnTo>
                  <a:lnTo>
                    <a:pt x="47066" y="44310"/>
                  </a:lnTo>
                  <a:lnTo>
                    <a:pt x="47053" y="43980"/>
                  </a:lnTo>
                  <a:lnTo>
                    <a:pt x="46507" y="43408"/>
                  </a:lnTo>
                  <a:lnTo>
                    <a:pt x="46507" y="44615"/>
                  </a:lnTo>
                  <a:lnTo>
                    <a:pt x="46329" y="44615"/>
                  </a:lnTo>
                  <a:lnTo>
                    <a:pt x="46266" y="45491"/>
                  </a:lnTo>
                  <a:lnTo>
                    <a:pt x="46469" y="46012"/>
                  </a:lnTo>
                  <a:lnTo>
                    <a:pt x="46418" y="46405"/>
                  </a:lnTo>
                  <a:lnTo>
                    <a:pt x="46266" y="46723"/>
                  </a:lnTo>
                  <a:lnTo>
                    <a:pt x="46177" y="46901"/>
                  </a:lnTo>
                  <a:lnTo>
                    <a:pt x="46062" y="47180"/>
                  </a:lnTo>
                  <a:lnTo>
                    <a:pt x="45008" y="46266"/>
                  </a:lnTo>
                  <a:lnTo>
                    <a:pt x="44869" y="46342"/>
                  </a:lnTo>
                  <a:lnTo>
                    <a:pt x="44589" y="46012"/>
                  </a:lnTo>
                  <a:lnTo>
                    <a:pt x="44069" y="45834"/>
                  </a:lnTo>
                  <a:lnTo>
                    <a:pt x="44069" y="46748"/>
                  </a:lnTo>
                  <a:lnTo>
                    <a:pt x="43675" y="46951"/>
                  </a:lnTo>
                  <a:lnTo>
                    <a:pt x="42545" y="46697"/>
                  </a:lnTo>
                  <a:lnTo>
                    <a:pt x="42545" y="47523"/>
                  </a:lnTo>
                  <a:lnTo>
                    <a:pt x="42430" y="50101"/>
                  </a:lnTo>
                  <a:lnTo>
                    <a:pt x="41808" y="49695"/>
                  </a:lnTo>
                  <a:lnTo>
                    <a:pt x="42265" y="49644"/>
                  </a:lnTo>
                  <a:lnTo>
                    <a:pt x="42329" y="49999"/>
                  </a:lnTo>
                  <a:lnTo>
                    <a:pt x="42430" y="47574"/>
                  </a:lnTo>
                  <a:lnTo>
                    <a:pt x="42278" y="47459"/>
                  </a:lnTo>
                  <a:lnTo>
                    <a:pt x="42545" y="47523"/>
                  </a:lnTo>
                  <a:lnTo>
                    <a:pt x="42545" y="46697"/>
                  </a:lnTo>
                  <a:lnTo>
                    <a:pt x="42189" y="46609"/>
                  </a:lnTo>
                  <a:lnTo>
                    <a:pt x="42189" y="49212"/>
                  </a:lnTo>
                  <a:lnTo>
                    <a:pt x="41122" y="49212"/>
                  </a:lnTo>
                  <a:lnTo>
                    <a:pt x="40830" y="49009"/>
                  </a:lnTo>
                  <a:lnTo>
                    <a:pt x="42151" y="49009"/>
                  </a:lnTo>
                  <a:lnTo>
                    <a:pt x="42189" y="49212"/>
                  </a:lnTo>
                  <a:lnTo>
                    <a:pt x="42189" y="46609"/>
                  </a:lnTo>
                  <a:lnTo>
                    <a:pt x="42138" y="48933"/>
                  </a:lnTo>
                  <a:lnTo>
                    <a:pt x="40843" y="48641"/>
                  </a:lnTo>
                  <a:lnTo>
                    <a:pt x="40030" y="48641"/>
                  </a:lnTo>
                  <a:lnTo>
                    <a:pt x="38811" y="48374"/>
                  </a:lnTo>
                  <a:lnTo>
                    <a:pt x="38811" y="49212"/>
                  </a:lnTo>
                  <a:lnTo>
                    <a:pt x="37528" y="49212"/>
                  </a:lnTo>
                  <a:lnTo>
                    <a:pt x="37668" y="49072"/>
                  </a:lnTo>
                  <a:lnTo>
                    <a:pt x="38163" y="49009"/>
                  </a:lnTo>
                  <a:lnTo>
                    <a:pt x="38811" y="49212"/>
                  </a:lnTo>
                  <a:lnTo>
                    <a:pt x="38811" y="48374"/>
                  </a:lnTo>
                  <a:lnTo>
                    <a:pt x="37528" y="48082"/>
                  </a:lnTo>
                  <a:lnTo>
                    <a:pt x="36537" y="46875"/>
                  </a:lnTo>
                  <a:lnTo>
                    <a:pt x="36537" y="48806"/>
                  </a:lnTo>
                  <a:lnTo>
                    <a:pt x="36436" y="48945"/>
                  </a:lnTo>
                  <a:lnTo>
                    <a:pt x="35369" y="49695"/>
                  </a:lnTo>
                  <a:lnTo>
                    <a:pt x="33883" y="49555"/>
                  </a:lnTo>
                  <a:lnTo>
                    <a:pt x="32969" y="48361"/>
                  </a:lnTo>
                  <a:lnTo>
                    <a:pt x="32054" y="48831"/>
                  </a:lnTo>
                  <a:lnTo>
                    <a:pt x="31369" y="46964"/>
                  </a:lnTo>
                  <a:lnTo>
                    <a:pt x="31445" y="46583"/>
                  </a:lnTo>
                  <a:lnTo>
                    <a:pt x="31521" y="46367"/>
                  </a:lnTo>
                  <a:lnTo>
                    <a:pt x="31813" y="46367"/>
                  </a:lnTo>
                  <a:lnTo>
                    <a:pt x="33667" y="46863"/>
                  </a:lnTo>
                  <a:lnTo>
                    <a:pt x="33413" y="46863"/>
                  </a:lnTo>
                  <a:lnTo>
                    <a:pt x="33909" y="47066"/>
                  </a:lnTo>
                  <a:lnTo>
                    <a:pt x="34328" y="47066"/>
                  </a:lnTo>
                  <a:lnTo>
                    <a:pt x="36537" y="48806"/>
                  </a:lnTo>
                  <a:lnTo>
                    <a:pt x="36537" y="46875"/>
                  </a:lnTo>
                  <a:lnTo>
                    <a:pt x="36410" y="46520"/>
                  </a:lnTo>
                  <a:lnTo>
                    <a:pt x="36182" y="46520"/>
                  </a:lnTo>
                  <a:lnTo>
                    <a:pt x="36918" y="45859"/>
                  </a:lnTo>
                  <a:lnTo>
                    <a:pt x="39039" y="45542"/>
                  </a:lnTo>
                  <a:lnTo>
                    <a:pt x="39725" y="46088"/>
                  </a:lnTo>
                  <a:lnTo>
                    <a:pt x="40563" y="47332"/>
                  </a:lnTo>
                  <a:lnTo>
                    <a:pt x="41757" y="48094"/>
                  </a:lnTo>
                  <a:lnTo>
                    <a:pt x="41986" y="48094"/>
                  </a:lnTo>
                  <a:lnTo>
                    <a:pt x="42087" y="48641"/>
                  </a:lnTo>
                  <a:lnTo>
                    <a:pt x="42138" y="48933"/>
                  </a:lnTo>
                  <a:lnTo>
                    <a:pt x="42138" y="46596"/>
                  </a:lnTo>
                  <a:lnTo>
                    <a:pt x="41821" y="46520"/>
                  </a:lnTo>
                  <a:lnTo>
                    <a:pt x="40373" y="45554"/>
                  </a:lnTo>
                  <a:lnTo>
                    <a:pt x="39751" y="45085"/>
                  </a:lnTo>
                  <a:lnTo>
                    <a:pt x="39370" y="44602"/>
                  </a:lnTo>
                  <a:lnTo>
                    <a:pt x="39192" y="44640"/>
                  </a:lnTo>
                  <a:lnTo>
                    <a:pt x="38265" y="43903"/>
                  </a:lnTo>
                  <a:lnTo>
                    <a:pt x="37604" y="43408"/>
                  </a:lnTo>
                  <a:lnTo>
                    <a:pt x="37655" y="41986"/>
                  </a:lnTo>
                  <a:lnTo>
                    <a:pt x="37515" y="41986"/>
                  </a:lnTo>
                  <a:lnTo>
                    <a:pt x="37909" y="41579"/>
                  </a:lnTo>
                  <a:lnTo>
                    <a:pt x="37401" y="41579"/>
                  </a:lnTo>
                  <a:lnTo>
                    <a:pt x="37299" y="41300"/>
                  </a:lnTo>
                  <a:lnTo>
                    <a:pt x="37299" y="44958"/>
                  </a:lnTo>
                  <a:lnTo>
                    <a:pt x="36677" y="45046"/>
                  </a:lnTo>
                  <a:lnTo>
                    <a:pt x="36055" y="45491"/>
                  </a:lnTo>
                  <a:lnTo>
                    <a:pt x="35890" y="45681"/>
                  </a:lnTo>
                  <a:lnTo>
                    <a:pt x="35890" y="47256"/>
                  </a:lnTo>
                  <a:lnTo>
                    <a:pt x="35636" y="47066"/>
                  </a:lnTo>
                  <a:lnTo>
                    <a:pt x="35521" y="46863"/>
                  </a:lnTo>
                  <a:lnTo>
                    <a:pt x="35687" y="46863"/>
                  </a:lnTo>
                  <a:lnTo>
                    <a:pt x="35890" y="47256"/>
                  </a:lnTo>
                  <a:lnTo>
                    <a:pt x="35890" y="45681"/>
                  </a:lnTo>
                  <a:lnTo>
                    <a:pt x="35725" y="45859"/>
                  </a:lnTo>
                  <a:lnTo>
                    <a:pt x="35356" y="45173"/>
                  </a:lnTo>
                  <a:lnTo>
                    <a:pt x="36398" y="44970"/>
                  </a:lnTo>
                  <a:lnTo>
                    <a:pt x="35267" y="44970"/>
                  </a:lnTo>
                  <a:lnTo>
                    <a:pt x="35191" y="44818"/>
                  </a:lnTo>
                  <a:lnTo>
                    <a:pt x="37172" y="44818"/>
                  </a:lnTo>
                  <a:lnTo>
                    <a:pt x="37299" y="44958"/>
                  </a:lnTo>
                  <a:lnTo>
                    <a:pt x="37299" y="41300"/>
                  </a:lnTo>
                  <a:lnTo>
                    <a:pt x="37376" y="41173"/>
                  </a:lnTo>
                  <a:lnTo>
                    <a:pt x="38341" y="41173"/>
                  </a:lnTo>
                  <a:lnTo>
                    <a:pt x="39103" y="40855"/>
                  </a:lnTo>
                  <a:lnTo>
                    <a:pt x="39408" y="40944"/>
                  </a:lnTo>
                  <a:lnTo>
                    <a:pt x="39497" y="41173"/>
                  </a:lnTo>
                  <a:lnTo>
                    <a:pt x="38392" y="41173"/>
                  </a:lnTo>
                  <a:lnTo>
                    <a:pt x="37909" y="41579"/>
                  </a:lnTo>
                  <a:lnTo>
                    <a:pt x="39636" y="41579"/>
                  </a:lnTo>
                  <a:lnTo>
                    <a:pt x="41694" y="42252"/>
                  </a:lnTo>
                  <a:lnTo>
                    <a:pt x="41986" y="43408"/>
                  </a:lnTo>
                  <a:lnTo>
                    <a:pt x="42011" y="43649"/>
                  </a:lnTo>
                  <a:lnTo>
                    <a:pt x="41135" y="45186"/>
                  </a:lnTo>
                  <a:lnTo>
                    <a:pt x="43815" y="46456"/>
                  </a:lnTo>
                  <a:lnTo>
                    <a:pt x="44069" y="46748"/>
                  </a:lnTo>
                  <a:lnTo>
                    <a:pt x="44069" y="45834"/>
                  </a:lnTo>
                  <a:lnTo>
                    <a:pt x="43103" y="45491"/>
                  </a:lnTo>
                  <a:lnTo>
                    <a:pt x="42875" y="45491"/>
                  </a:lnTo>
                  <a:lnTo>
                    <a:pt x="42760" y="43980"/>
                  </a:lnTo>
                  <a:lnTo>
                    <a:pt x="42735" y="43688"/>
                  </a:lnTo>
                  <a:lnTo>
                    <a:pt x="43319" y="42938"/>
                  </a:lnTo>
                  <a:lnTo>
                    <a:pt x="43853" y="42976"/>
                  </a:lnTo>
                  <a:lnTo>
                    <a:pt x="43865" y="42710"/>
                  </a:lnTo>
                  <a:lnTo>
                    <a:pt x="44056" y="42799"/>
                  </a:lnTo>
                  <a:lnTo>
                    <a:pt x="44538" y="43700"/>
                  </a:lnTo>
                  <a:lnTo>
                    <a:pt x="45250" y="43700"/>
                  </a:lnTo>
                  <a:lnTo>
                    <a:pt x="45224" y="43459"/>
                  </a:lnTo>
                  <a:lnTo>
                    <a:pt x="45885" y="43980"/>
                  </a:lnTo>
                  <a:lnTo>
                    <a:pt x="46342" y="44450"/>
                  </a:lnTo>
                  <a:lnTo>
                    <a:pt x="46507" y="44615"/>
                  </a:lnTo>
                  <a:lnTo>
                    <a:pt x="46507" y="43408"/>
                  </a:lnTo>
                  <a:lnTo>
                    <a:pt x="46304" y="43180"/>
                  </a:lnTo>
                  <a:lnTo>
                    <a:pt x="45796" y="42583"/>
                  </a:lnTo>
                  <a:lnTo>
                    <a:pt x="44602" y="41986"/>
                  </a:lnTo>
                  <a:lnTo>
                    <a:pt x="44132" y="40995"/>
                  </a:lnTo>
                  <a:lnTo>
                    <a:pt x="43853" y="40106"/>
                  </a:lnTo>
                  <a:lnTo>
                    <a:pt x="46012" y="41236"/>
                  </a:lnTo>
                  <a:lnTo>
                    <a:pt x="46342" y="41236"/>
                  </a:lnTo>
                  <a:lnTo>
                    <a:pt x="46456" y="40614"/>
                  </a:lnTo>
                  <a:lnTo>
                    <a:pt x="44767" y="39497"/>
                  </a:lnTo>
                  <a:lnTo>
                    <a:pt x="44983" y="39497"/>
                  </a:lnTo>
                  <a:lnTo>
                    <a:pt x="43586" y="39141"/>
                  </a:lnTo>
                  <a:lnTo>
                    <a:pt x="43586" y="41503"/>
                  </a:lnTo>
                  <a:lnTo>
                    <a:pt x="43332" y="41376"/>
                  </a:lnTo>
                  <a:lnTo>
                    <a:pt x="42989" y="41948"/>
                  </a:lnTo>
                  <a:lnTo>
                    <a:pt x="42329" y="41694"/>
                  </a:lnTo>
                  <a:lnTo>
                    <a:pt x="41986" y="41579"/>
                  </a:lnTo>
                  <a:lnTo>
                    <a:pt x="40817" y="41173"/>
                  </a:lnTo>
                  <a:lnTo>
                    <a:pt x="42138" y="41173"/>
                  </a:lnTo>
                  <a:lnTo>
                    <a:pt x="42024" y="40855"/>
                  </a:lnTo>
                  <a:lnTo>
                    <a:pt x="41897" y="40462"/>
                  </a:lnTo>
                  <a:lnTo>
                    <a:pt x="40043" y="40462"/>
                  </a:lnTo>
                  <a:lnTo>
                    <a:pt x="39966" y="40309"/>
                  </a:lnTo>
                  <a:lnTo>
                    <a:pt x="39636" y="39344"/>
                  </a:lnTo>
                  <a:lnTo>
                    <a:pt x="39585" y="39192"/>
                  </a:lnTo>
                  <a:lnTo>
                    <a:pt x="40284" y="38811"/>
                  </a:lnTo>
                  <a:lnTo>
                    <a:pt x="41186" y="38811"/>
                  </a:lnTo>
                  <a:lnTo>
                    <a:pt x="41681" y="39052"/>
                  </a:lnTo>
                  <a:lnTo>
                    <a:pt x="40716" y="39052"/>
                  </a:lnTo>
                  <a:lnTo>
                    <a:pt x="42011" y="39611"/>
                  </a:lnTo>
                  <a:lnTo>
                    <a:pt x="42443" y="39611"/>
                  </a:lnTo>
                  <a:lnTo>
                    <a:pt x="43370" y="40309"/>
                  </a:lnTo>
                  <a:lnTo>
                    <a:pt x="43586" y="41503"/>
                  </a:lnTo>
                  <a:lnTo>
                    <a:pt x="43586" y="39141"/>
                  </a:lnTo>
                  <a:lnTo>
                    <a:pt x="43472" y="38811"/>
                  </a:lnTo>
                  <a:lnTo>
                    <a:pt x="43002" y="37211"/>
                  </a:lnTo>
                  <a:lnTo>
                    <a:pt x="42430" y="37388"/>
                  </a:lnTo>
                  <a:lnTo>
                    <a:pt x="42227" y="36283"/>
                  </a:lnTo>
                  <a:lnTo>
                    <a:pt x="42291" y="35712"/>
                  </a:lnTo>
                  <a:lnTo>
                    <a:pt x="42545" y="35521"/>
                  </a:lnTo>
                  <a:lnTo>
                    <a:pt x="43167" y="35814"/>
                  </a:lnTo>
                  <a:lnTo>
                    <a:pt x="43167" y="35458"/>
                  </a:lnTo>
                  <a:lnTo>
                    <a:pt x="45161" y="35864"/>
                  </a:lnTo>
                  <a:lnTo>
                    <a:pt x="45161" y="36245"/>
                  </a:lnTo>
                  <a:lnTo>
                    <a:pt x="45427" y="36715"/>
                  </a:lnTo>
                  <a:lnTo>
                    <a:pt x="46126" y="38125"/>
                  </a:lnTo>
                  <a:lnTo>
                    <a:pt x="46355" y="39497"/>
                  </a:lnTo>
                  <a:lnTo>
                    <a:pt x="46380" y="39649"/>
                  </a:lnTo>
                  <a:lnTo>
                    <a:pt x="45008" y="39649"/>
                  </a:lnTo>
                  <a:lnTo>
                    <a:pt x="45567" y="40017"/>
                  </a:lnTo>
                  <a:lnTo>
                    <a:pt x="47053" y="40017"/>
                  </a:lnTo>
                  <a:lnTo>
                    <a:pt x="47040" y="39839"/>
                  </a:lnTo>
                  <a:lnTo>
                    <a:pt x="47536" y="40728"/>
                  </a:lnTo>
                  <a:lnTo>
                    <a:pt x="49085" y="42418"/>
                  </a:lnTo>
                  <a:lnTo>
                    <a:pt x="49822" y="42418"/>
                  </a:lnTo>
                  <a:lnTo>
                    <a:pt x="49682" y="41935"/>
                  </a:lnTo>
                  <a:lnTo>
                    <a:pt x="48183" y="39801"/>
                  </a:lnTo>
                  <a:lnTo>
                    <a:pt x="47002" y="38557"/>
                  </a:lnTo>
                  <a:lnTo>
                    <a:pt x="46913" y="37960"/>
                  </a:lnTo>
                  <a:lnTo>
                    <a:pt x="46850" y="37515"/>
                  </a:lnTo>
                  <a:lnTo>
                    <a:pt x="46024" y="35902"/>
                  </a:lnTo>
                  <a:lnTo>
                    <a:pt x="46012" y="35496"/>
                  </a:lnTo>
                  <a:lnTo>
                    <a:pt x="45923" y="34607"/>
                  </a:lnTo>
                  <a:lnTo>
                    <a:pt x="46456" y="34607"/>
                  </a:lnTo>
                  <a:lnTo>
                    <a:pt x="48793" y="35496"/>
                  </a:lnTo>
                  <a:lnTo>
                    <a:pt x="48856" y="36715"/>
                  </a:lnTo>
                  <a:lnTo>
                    <a:pt x="48971" y="38798"/>
                  </a:lnTo>
                  <a:lnTo>
                    <a:pt x="49403" y="40728"/>
                  </a:lnTo>
                  <a:lnTo>
                    <a:pt x="49504" y="41148"/>
                  </a:lnTo>
                  <a:lnTo>
                    <a:pt x="49542" y="41325"/>
                  </a:lnTo>
                  <a:lnTo>
                    <a:pt x="49263" y="41325"/>
                  </a:lnTo>
                  <a:lnTo>
                    <a:pt x="49453" y="41605"/>
                  </a:lnTo>
                  <a:lnTo>
                    <a:pt x="50266" y="41605"/>
                  </a:lnTo>
                  <a:lnTo>
                    <a:pt x="50253" y="40728"/>
                  </a:lnTo>
                  <a:lnTo>
                    <a:pt x="49834" y="38798"/>
                  </a:lnTo>
                  <a:lnTo>
                    <a:pt x="49758" y="38442"/>
                  </a:lnTo>
                  <a:lnTo>
                    <a:pt x="49669" y="37604"/>
                  </a:lnTo>
                  <a:lnTo>
                    <a:pt x="49580" y="36715"/>
                  </a:lnTo>
                  <a:lnTo>
                    <a:pt x="49453" y="35496"/>
                  </a:lnTo>
                  <a:lnTo>
                    <a:pt x="49403" y="34975"/>
                  </a:lnTo>
                  <a:lnTo>
                    <a:pt x="48526" y="34607"/>
                  </a:lnTo>
                  <a:lnTo>
                    <a:pt x="47218" y="34048"/>
                  </a:lnTo>
                  <a:lnTo>
                    <a:pt x="46659" y="34048"/>
                  </a:lnTo>
                  <a:lnTo>
                    <a:pt x="46621" y="33350"/>
                  </a:lnTo>
                  <a:lnTo>
                    <a:pt x="46113" y="33350"/>
                  </a:lnTo>
                  <a:lnTo>
                    <a:pt x="45796" y="33350"/>
                  </a:lnTo>
                  <a:lnTo>
                    <a:pt x="45885" y="34048"/>
                  </a:lnTo>
                  <a:lnTo>
                    <a:pt x="45250" y="34048"/>
                  </a:lnTo>
                  <a:lnTo>
                    <a:pt x="45186" y="35407"/>
                  </a:lnTo>
                  <a:lnTo>
                    <a:pt x="43459" y="35407"/>
                  </a:lnTo>
                  <a:lnTo>
                    <a:pt x="43522" y="35090"/>
                  </a:lnTo>
                  <a:lnTo>
                    <a:pt x="43180" y="35090"/>
                  </a:lnTo>
                  <a:lnTo>
                    <a:pt x="43294" y="35407"/>
                  </a:lnTo>
                  <a:lnTo>
                    <a:pt x="43167" y="35407"/>
                  </a:lnTo>
                  <a:lnTo>
                    <a:pt x="43180" y="35090"/>
                  </a:lnTo>
                  <a:lnTo>
                    <a:pt x="43091" y="34886"/>
                  </a:lnTo>
                  <a:lnTo>
                    <a:pt x="42684" y="33769"/>
                  </a:lnTo>
                  <a:lnTo>
                    <a:pt x="42621" y="33629"/>
                  </a:lnTo>
                  <a:lnTo>
                    <a:pt x="42506" y="33312"/>
                  </a:lnTo>
                  <a:lnTo>
                    <a:pt x="42316" y="32550"/>
                  </a:lnTo>
                  <a:lnTo>
                    <a:pt x="42316" y="35407"/>
                  </a:lnTo>
                  <a:lnTo>
                    <a:pt x="41503" y="35407"/>
                  </a:lnTo>
                  <a:lnTo>
                    <a:pt x="41186" y="35191"/>
                  </a:lnTo>
                  <a:lnTo>
                    <a:pt x="41186" y="36614"/>
                  </a:lnTo>
                  <a:lnTo>
                    <a:pt x="40881" y="37896"/>
                  </a:lnTo>
                  <a:lnTo>
                    <a:pt x="40373" y="38061"/>
                  </a:lnTo>
                  <a:lnTo>
                    <a:pt x="39382" y="37604"/>
                  </a:lnTo>
                  <a:lnTo>
                    <a:pt x="39382" y="38468"/>
                  </a:lnTo>
                  <a:lnTo>
                    <a:pt x="39382" y="37604"/>
                  </a:lnTo>
                  <a:lnTo>
                    <a:pt x="39179" y="37503"/>
                  </a:lnTo>
                  <a:lnTo>
                    <a:pt x="38925" y="36258"/>
                  </a:lnTo>
                  <a:lnTo>
                    <a:pt x="38544" y="35775"/>
                  </a:lnTo>
                  <a:lnTo>
                    <a:pt x="38544" y="40398"/>
                  </a:lnTo>
                  <a:lnTo>
                    <a:pt x="37744" y="40462"/>
                  </a:lnTo>
                  <a:lnTo>
                    <a:pt x="38417" y="40259"/>
                  </a:lnTo>
                  <a:lnTo>
                    <a:pt x="37630" y="40462"/>
                  </a:lnTo>
                  <a:lnTo>
                    <a:pt x="37439" y="40843"/>
                  </a:lnTo>
                  <a:lnTo>
                    <a:pt x="37350" y="40970"/>
                  </a:lnTo>
                  <a:lnTo>
                    <a:pt x="37084" y="40678"/>
                  </a:lnTo>
                  <a:lnTo>
                    <a:pt x="36957" y="40233"/>
                  </a:lnTo>
                  <a:lnTo>
                    <a:pt x="36918" y="40068"/>
                  </a:lnTo>
                  <a:lnTo>
                    <a:pt x="36918" y="44551"/>
                  </a:lnTo>
                  <a:lnTo>
                    <a:pt x="35102" y="44551"/>
                  </a:lnTo>
                  <a:lnTo>
                    <a:pt x="35102" y="46659"/>
                  </a:lnTo>
                  <a:lnTo>
                    <a:pt x="34721" y="46367"/>
                  </a:lnTo>
                  <a:lnTo>
                    <a:pt x="33718" y="45631"/>
                  </a:lnTo>
                  <a:lnTo>
                    <a:pt x="32181" y="45631"/>
                  </a:lnTo>
                  <a:lnTo>
                    <a:pt x="31508" y="45364"/>
                  </a:lnTo>
                  <a:lnTo>
                    <a:pt x="30784" y="44627"/>
                  </a:lnTo>
                  <a:lnTo>
                    <a:pt x="31064" y="44399"/>
                  </a:lnTo>
                  <a:lnTo>
                    <a:pt x="30568" y="44399"/>
                  </a:lnTo>
                  <a:lnTo>
                    <a:pt x="30099" y="43903"/>
                  </a:lnTo>
                  <a:lnTo>
                    <a:pt x="30022" y="43637"/>
                  </a:lnTo>
                  <a:lnTo>
                    <a:pt x="29794" y="43637"/>
                  </a:lnTo>
                  <a:lnTo>
                    <a:pt x="29984" y="43535"/>
                  </a:lnTo>
                  <a:lnTo>
                    <a:pt x="30340" y="43370"/>
                  </a:lnTo>
                  <a:lnTo>
                    <a:pt x="30924" y="43370"/>
                  </a:lnTo>
                  <a:lnTo>
                    <a:pt x="31051" y="43497"/>
                  </a:lnTo>
                  <a:lnTo>
                    <a:pt x="31318" y="43497"/>
                  </a:lnTo>
                  <a:lnTo>
                    <a:pt x="32753" y="44081"/>
                  </a:lnTo>
                  <a:lnTo>
                    <a:pt x="33566" y="44551"/>
                  </a:lnTo>
                  <a:lnTo>
                    <a:pt x="32626" y="44551"/>
                  </a:lnTo>
                  <a:lnTo>
                    <a:pt x="33515" y="44818"/>
                  </a:lnTo>
                  <a:lnTo>
                    <a:pt x="34036" y="44818"/>
                  </a:lnTo>
                  <a:lnTo>
                    <a:pt x="34302" y="44970"/>
                  </a:lnTo>
                  <a:lnTo>
                    <a:pt x="34036" y="44970"/>
                  </a:lnTo>
                  <a:lnTo>
                    <a:pt x="34480" y="45110"/>
                  </a:lnTo>
                  <a:lnTo>
                    <a:pt x="35102" y="46659"/>
                  </a:lnTo>
                  <a:lnTo>
                    <a:pt x="35102" y="44551"/>
                  </a:lnTo>
                  <a:lnTo>
                    <a:pt x="33159" y="43370"/>
                  </a:lnTo>
                  <a:lnTo>
                    <a:pt x="32740" y="43180"/>
                  </a:lnTo>
                  <a:lnTo>
                    <a:pt x="31432" y="43180"/>
                  </a:lnTo>
                  <a:lnTo>
                    <a:pt x="31432" y="43002"/>
                  </a:lnTo>
                  <a:lnTo>
                    <a:pt x="32334" y="43002"/>
                  </a:lnTo>
                  <a:lnTo>
                    <a:pt x="31737" y="42735"/>
                  </a:lnTo>
                  <a:lnTo>
                    <a:pt x="31445" y="42735"/>
                  </a:lnTo>
                  <a:lnTo>
                    <a:pt x="31496" y="41033"/>
                  </a:lnTo>
                  <a:lnTo>
                    <a:pt x="31953" y="40627"/>
                  </a:lnTo>
                  <a:lnTo>
                    <a:pt x="33553" y="41021"/>
                  </a:lnTo>
                  <a:lnTo>
                    <a:pt x="34315" y="41643"/>
                  </a:lnTo>
                  <a:lnTo>
                    <a:pt x="35242" y="42176"/>
                  </a:lnTo>
                  <a:lnTo>
                    <a:pt x="35458" y="42570"/>
                  </a:lnTo>
                  <a:lnTo>
                    <a:pt x="36004" y="43586"/>
                  </a:lnTo>
                  <a:lnTo>
                    <a:pt x="36918" y="44551"/>
                  </a:lnTo>
                  <a:lnTo>
                    <a:pt x="36918" y="40068"/>
                  </a:lnTo>
                  <a:lnTo>
                    <a:pt x="36677" y="39001"/>
                  </a:lnTo>
                  <a:lnTo>
                    <a:pt x="36652" y="38874"/>
                  </a:lnTo>
                  <a:lnTo>
                    <a:pt x="36652" y="42468"/>
                  </a:lnTo>
                  <a:lnTo>
                    <a:pt x="36550" y="42887"/>
                  </a:lnTo>
                  <a:lnTo>
                    <a:pt x="36423" y="42722"/>
                  </a:lnTo>
                  <a:lnTo>
                    <a:pt x="36258" y="42468"/>
                  </a:lnTo>
                  <a:lnTo>
                    <a:pt x="36652" y="42468"/>
                  </a:lnTo>
                  <a:lnTo>
                    <a:pt x="36652" y="38874"/>
                  </a:lnTo>
                  <a:lnTo>
                    <a:pt x="36614" y="38684"/>
                  </a:lnTo>
                  <a:lnTo>
                    <a:pt x="36614" y="42037"/>
                  </a:lnTo>
                  <a:lnTo>
                    <a:pt x="35953" y="41643"/>
                  </a:lnTo>
                  <a:lnTo>
                    <a:pt x="35648" y="41490"/>
                  </a:lnTo>
                  <a:lnTo>
                    <a:pt x="35115" y="40627"/>
                  </a:lnTo>
                  <a:lnTo>
                    <a:pt x="35598" y="40627"/>
                  </a:lnTo>
                  <a:lnTo>
                    <a:pt x="33731" y="40182"/>
                  </a:lnTo>
                  <a:lnTo>
                    <a:pt x="33477" y="39992"/>
                  </a:lnTo>
                  <a:lnTo>
                    <a:pt x="33807" y="39966"/>
                  </a:lnTo>
                  <a:lnTo>
                    <a:pt x="33324" y="39420"/>
                  </a:lnTo>
                  <a:lnTo>
                    <a:pt x="33248" y="39001"/>
                  </a:lnTo>
                  <a:lnTo>
                    <a:pt x="33197" y="37338"/>
                  </a:lnTo>
                  <a:lnTo>
                    <a:pt x="33528" y="36614"/>
                  </a:lnTo>
                  <a:lnTo>
                    <a:pt x="36385" y="40995"/>
                  </a:lnTo>
                  <a:lnTo>
                    <a:pt x="36601" y="41643"/>
                  </a:lnTo>
                  <a:lnTo>
                    <a:pt x="36614" y="42037"/>
                  </a:lnTo>
                  <a:lnTo>
                    <a:pt x="36614" y="38684"/>
                  </a:lnTo>
                  <a:lnTo>
                    <a:pt x="36588" y="38544"/>
                  </a:lnTo>
                  <a:lnTo>
                    <a:pt x="35775" y="36931"/>
                  </a:lnTo>
                  <a:lnTo>
                    <a:pt x="35433" y="36207"/>
                  </a:lnTo>
                  <a:lnTo>
                    <a:pt x="35179" y="35687"/>
                  </a:lnTo>
                  <a:lnTo>
                    <a:pt x="35280" y="34785"/>
                  </a:lnTo>
                  <a:lnTo>
                    <a:pt x="36245" y="34531"/>
                  </a:lnTo>
                  <a:lnTo>
                    <a:pt x="36550" y="34747"/>
                  </a:lnTo>
                  <a:lnTo>
                    <a:pt x="36550" y="35115"/>
                  </a:lnTo>
                  <a:lnTo>
                    <a:pt x="37147" y="36944"/>
                  </a:lnTo>
                  <a:lnTo>
                    <a:pt x="37198" y="37071"/>
                  </a:lnTo>
                  <a:lnTo>
                    <a:pt x="37312" y="37439"/>
                  </a:lnTo>
                  <a:lnTo>
                    <a:pt x="38404" y="37985"/>
                  </a:lnTo>
                  <a:lnTo>
                    <a:pt x="38442" y="38303"/>
                  </a:lnTo>
                  <a:lnTo>
                    <a:pt x="38544" y="40398"/>
                  </a:lnTo>
                  <a:lnTo>
                    <a:pt x="38544" y="35775"/>
                  </a:lnTo>
                  <a:lnTo>
                    <a:pt x="38303" y="35471"/>
                  </a:lnTo>
                  <a:lnTo>
                    <a:pt x="38303" y="37096"/>
                  </a:lnTo>
                  <a:lnTo>
                    <a:pt x="37515" y="35382"/>
                  </a:lnTo>
                  <a:lnTo>
                    <a:pt x="38163" y="35814"/>
                  </a:lnTo>
                  <a:lnTo>
                    <a:pt x="38303" y="37096"/>
                  </a:lnTo>
                  <a:lnTo>
                    <a:pt x="38303" y="35471"/>
                  </a:lnTo>
                  <a:lnTo>
                    <a:pt x="37896" y="34950"/>
                  </a:lnTo>
                  <a:lnTo>
                    <a:pt x="38569" y="34950"/>
                  </a:lnTo>
                  <a:lnTo>
                    <a:pt x="38608" y="34785"/>
                  </a:lnTo>
                  <a:lnTo>
                    <a:pt x="40081" y="35115"/>
                  </a:lnTo>
                  <a:lnTo>
                    <a:pt x="41186" y="36614"/>
                  </a:lnTo>
                  <a:lnTo>
                    <a:pt x="41186" y="35191"/>
                  </a:lnTo>
                  <a:lnTo>
                    <a:pt x="40614" y="34582"/>
                  </a:lnTo>
                  <a:lnTo>
                    <a:pt x="42316" y="35407"/>
                  </a:lnTo>
                  <a:lnTo>
                    <a:pt x="42316" y="32550"/>
                  </a:lnTo>
                  <a:lnTo>
                    <a:pt x="42062" y="31534"/>
                  </a:lnTo>
                  <a:lnTo>
                    <a:pt x="42011" y="31330"/>
                  </a:lnTo>
                  <a:lnTo>
                    <a:pt x="42011" y="34353"/>
                  </a:lnTo>
                  <a:lnTo>
                    <a:pt x="39573" y="33159"/>
                  </a:lnTo>
                  <a:lnTo>
                    <a:pt x="39573" y="34061"/>
                  </a:lnTo>
                  <a:lnTo>
                    <a:pt x="38493" y="33807"/>
                  </a:lnTo>
                  <a:lnTo>
                    <a:pt x="38430" y="33210"/>
                  </a:lnTo>
                  <a:lnTo>
                    <a:pt x="38404" y="33020"/>
                  </a:lnTo>
                  <a:lnTo>
                    <a:pt x="38709" y="33629"/>
                  </a:lnTo>
                  <a:lnTo>
                    <a:pt x="39573" y="34061"/>
                  </a:lnTo>
                  <a:lnTo>
                    <a:pt x="39573" y="33159"/>
                  </a:lnTo>
                  <a:lnTo>
                    <a:pt x="39420" y="33083"/>
                  </a:lnTo>
                  <a:lnTo>
                    <a:pt x="38430" y="31229"/>
                  </a:lnTo>
                  <a:lnTo>
                    <a:pt x="38328" y="30848"/>
                  </a:lnTo>
                  <a:lnTo>
                    <a:pt x="39370" y="30848"/>
                  </a:lnTo>
                  <a:lnTo>
                    <a:pt x="39509" y="31165"/>
                  </a:lnTo>
                  <a:lnTo>
                    <a:pt x="40246" y="31165"/>
                  </a:lnTo>
                  <a:lnTo>
                    <a:pt x="40220" y="30848"/>
                  </a:lnTo>
                  <a:lnTo>
                    <a:pt x="41160" y="30848"/>
                  </a:lnTo>
                  <a:lnTo>
                    <a:pt x="41643" y="33083"/>
                  </a:lnTo>
                  <a:lnTo>
                    <a:pt x="41694" y="33312"/>
                  </a:lnTo>
                  <a:lnTo>
                    <a:pt x="41795" y="33769"/>
                  </a:lnTo>
                  <a:lnTo>
                    <a:pt x="42011" y="34353"/>
                  </a:lnTo>
                  <a:lnTo>
                    <a:pt x="42011" y="31330"/>
                  </a:lnTo>
                  <a:lnTo>
                    <a:pt x="41948" y="31076"/>
                  </a:lnTo>
                  <a:lnTo>
                    <a:pt x="41884" y="30848"/>
                  </a:lnTo>
                  <a:lnTo>
                    <a:pt x="41719" y="30162"/>
                  </a:lnTo>
                  <a:lnTo>
                    <a:pt x="40005" y="30162"/>
                  </a:lnTo>
                  <a:lnTo>
                    <a:pt x="39712" y="29400"/>
                  </a:lnTo>
                  <a:lnTo>
                    <a:pt x="42164" y="29883"/>
                  </a:lnTo>
                  <a:lnTo>
                    <a:pt x="42633" y="30822"/>
                  </a:lnTo>
                  <a:lnTo>
                    <a:pt x="43294" y="32131"/>
                  </a:lnTo>
                  <a:lnTo>
                    <a:pt x="43954" y="32131"/>
                  </a:lnTo>
                  <a:lnTo>
                    <a:pt x="43891" y="31597"/>
                  </a:lnTo>
                  <a:lnTo>
                    <a:pt x="43815" y="31267"/>
                  </a:lnTo>
                  <a:lnTo>
                    <a:pt x="43522" y="30822"/>
                  </a:lnTo>
                  <a:lnTo>
                    <a:pt x="43688" y="30492"/>
                  </a:lnTo>
                  <a:lnTo>
                    <a:pt x="43980" y="31267"/>
                  </a:lnTo>
                  <a:lnTo>
                    <a:pt x="44069" y="31546"/>
                  </a:lnTo>
                  <a:lnTo>
                    <a:pt x="44157" y="31788"/>
                  </a:lnTo>
                  <a:lnTo>
                    <a:pt x="45161" y="33350"/>
                  </a:lnTo>
                  <a:lnTo>
                    <a:pt x="45796" y="33350"/>
                  </a:lnTo>
                  <a:lnTo>
                    <a:pt x="45707" y="32715"/>
                  </a:lnTo>
                  <a:lnTo>
                    <a:pt x="44958" y="31546"/>
                  </a:lnTo>
                  <a:lnTo>
                    <a:pt x="44843" y="31267"/>
                  </a:lnTo>
                  <a:lnTo>
                    <a:pt x="44208" y="29527"/>
                  </a:lnTo>
                  <a:lnTo>
                    <a:pt x="44411" y="29133"/>
                  </a:lnTo>
                  <a:lnTo>
                    <a:pt x="44246" y="28930"/>
                  </a:lnTo>
                  <a:lnTo>
                    <a:pt x="44030" y="28765"/>
                  </a:lnTo>
                  <a:lnTo>
                    <a:pt x="43776" y="27203"/>
                  </a:lnTo>
                  <a:lnTo>
                    <a:pt x="44272" y="27203"/>
                  </a:lnTo>
                  <a:lnTo>
                    <a:pt x="46329" y="28321"/>
                  </a:lnTo>
                  <a:lnTo>
                    <a:pt x="45631" y="31267"/>
                  </a:lnTo>
                  <a:lnTo>
                    <a:pt x="45707" y="32715"/>
                  </a:lnTo>
                  <a:lnTo>
                    <a:pt x="46570" y="32715"/>
                  </a:lnTo>
                  <a:lnTo>
                    <a:pt x="46456" y="31267"/>
                  </a:lnTo>
                  <a:lnTo>
                    <a:pt x="46926" y="28321"/>
                  </a:lnTo>
                  <a:lnTo>
                    <a:pt x="45656" y="27203"/>
                  </a:lnTo>
                  <a:lnTo>
                    <a:pt x="44869" y="26517"/>
                  </a:lnTo>
                  <a:lnTo>
                    <a:pt x="43307" y="26517"/>
                  </a:lnTo>
                  <a:lnTo>
                    <a:pt x="43307" y="29337"/>
                  </a:lnTo>
                  <a:lnTo>
                    <a:pt x="43078" y="29883"/>
                  </a:lnTo>
                  <a:lnTo>
                    <a:pt x="43014" y="30010"/>
                  </a:lnTo>
                  <a:lnTo>
                    <a:pt x="42684" y="29489"/>
                  </a:lnTo>
                  <a:lnTo>
                    <a:pt x="39611" y="28778"/>
                  </a:lnTo>
                  <a:lnTo>
                    <a:pt x="40106" y="26593"/>
                  </a:lnTo>
                  <a:lnTo>
                    <a:pt x="40284" y="26403"/>
                  </a:lnTo>
                  <a:lnTo>
                    <a:pt x="41376" y="27533"/>
                  </a:lnTo>
                  <a:lnTo>
                    <a:pt x="43192" y="28727"/>
                  </a:lnTo>
                  <a:lnTo>
                    <a:pt x="43307" y="29337"/>
                  </a:lnTo>
                  <a:lnTo>
                    <a:pt x="43307" y="26517"/>
                  </a:lnTo>
                  <a:lnTo>
                    <a:pt x="43180" y="26517"/>
                  </a:lnTo>
                  <a:lnTo>
                    <a:pt x="42951" y="27203"/>
                  </a:lnTo>
                  <a:lnTo>
                    <a:pt x="43078" y="27990"/>
                  </a:lnTo>
                  <a:lnTo>
                    <a:pt x="42532" y="27533"/>
                  </a:lnTo>
                  <a:lnTo>
                    <a:pt x="41516" y="26403"/>
                  </a:lnTo>
                  <a:lnTo>
                    <a:pt x="40728" y="25692"/>
                  </a:lnTo>
                  <a:lnTo>
                    <a:pt x="39827" y="25692"/>
                  </a:lnTo>
                  <a:lnTo>
                    <a:pt x="39344" y="26403"/>
                  </a:lnTo>
                  <a:lnTo>
                    <a:pt x="39116" y="27101"/>
                  </a:lnTo>
                  <a:lnTo>
                    <a:pt x="39065" y="26631"/>
                  </a:lnTo>
                  <a:lnTo>
                    <a:pt x="39065" y="30162"/>
                  </a:lnTo>
                  <a:lnTo>
                    <a:pt x="37960" y="30162"/>
                  </a:lnTo>
                  <a:lnTo>
                    <a:pt x="37795" y="30429"/>
                  </a:lnTo>
                  <a:lnTo>
                    <a:pt x="37782" y="34785"/>
                  </a:lnTo>
                  <a:lnTo>
                    <a:pt x="37782" y="30378"/>
                  </a:lnTo>
                  <a:lnTo>
                    <a:pt x="37680" y="29997"/>
                  </a:lnTo>
                  <a:lnTo>
                    <a:pt x="37680" y="34480"/>
                  </a:lnTo>
                  <a:lnTo>
                    <a:pt x="37528" y="34480"/>
                  </a:lnTo>
                  <a:lnTo>
                    <a:pt x="37680" y="34480"/>
                  </a:lnTo>
                  <a:lnTo>
                    <a:pt x="37680" y="29997"/>
                  </a:lnTo>
                  <a:lnTo>
                    <a:pt x="37617" y="29768"/>
                  </a:lnTo>
                  <a:lnTo>
                    <a:pt x="37617" y="33731"/>
                  </a:lnTo>
                  <a:lnTo>
                    <a:pt x="36677" y="32715"/>
                  </a:lnTo>
                  <a:lnTo>
                    <a:pt x="36283" y="32588"/>
                  </a:lnTo>
                  <a:lnTo>
                    <a:pt x="36283" y="33578"/>
                  </a:lnTo>
                  <a:lnTo>
                    <a:pt x="35648" y="33985"/>
                  </a:lnTo>
                  <a:lnTo>
                    <a:pt x="34937" y="34480"/>
                  </a:lnTo>
                  <a:lnTo>
                    <a:pt x="34912" y="34226"/>
                  </a:lnTo>
                  <a:lnTo>
                    <a:pt x="34886" y="34048"/>
                  </a:lnTo>
                  <a:lnTo>
                    <a:pt x="33159" y="32804"/>
                  </a:lnTo>
                  <a:lnTo>
                    <a:pt x="32270" y="32308"/>
                  </a:lnTo>
                  <a:lnTo>
                    <a:pt x="31711" y="32308"/>
                  </a:lnTo>
                  <a:lnTo>
                    <a:pt x="33794" y="33769"/>
                  </a:lnTo>
                  <a:lnTo>
                    <a:pt x="34061" y="34912"/>
                  </a:lnTo>
                  <a:lnTo>
                    <a:pt x="33870" y="34848"/>
                  </a:lnTo>
                  <a:lnTo>
                    <a:pt x="33870" y="35217"/>
                  </a:lnTo>
                  <a:lnTo>
                    <a:pt x="33274" y="35636"/>
                  </a:lnTo>
                  <a:lnTo>
                    <a:pt x="33020" y="35814"/>
                  </a:lnTo>
                  <a:lnTo>
                    <a:pt x="33045" y="35941"/>
                  </a:lnTo>
                  <a:lnTo>
                    <a:pt x="32905" y="36207"/>
                  </a:lnTo>
                  <a:lnTo>
                    <a:pt x="32702" y="36601"/>
                  </a:lnTo>
                  <a:lnTo>
                    <a:pt x="32461" y="36334"/>
                  </a:lnTo>
                  <a:lnTo>
                    <a:pt x="32461" y="39890"/>
                  </a:lnTo>
                  <a:lnTo>
                    <a:pt x="31623" y="39890"/>
                  </a:lnTo>
                  <a:lnTo>
                    <a:pt x="31216" y="39966"/>
                  </a:lnTo>
                  <a:lnTo>
                    <a:pt x="31216" y="40233"/>
                  </a:lnTo>
                  <a:lnTo>
                    <a:pt x="30289" y="40894"/>
                  </a:lnTo>
                  <a:lnTo>
                    <a:pt x="30416" y="41516"/>
                  </a:lnTo>
                  <a:lnTo>
                    <a:pt x="30353" y="42735"/>
                  </a:lnTo>
                  <a:lnTo>
                    <a:pt x="29946" y="42735"/>
                  </a:lnTo>
                  <a:lnTo>
                    <a:pt x="27660" y="41884"/>
                  </a:lnTo>
                  <a:lnTo>
                    <a:pt x="26162" y="41135"/>
                  </a:lnTo>
                  <a:lnTo>
                    <a:pt x="25781" y="40703"/>
                  </a:lnTo>
                  <a:lnTo>
                    <a:pt x="27914" y="40068"/>
                  </a:lnTo>
                  <a:lnTo>
                    <a:pt x="28295" y="40068"/>
                  </a:lnTo>
                  <a:lnTo>
                    <a:pt x="29616" y="41884"/>
                  </a:lnTo>
                  <a:lnTo>
                    <a:pt x="29730" y="42037"/>
                  </a:lnTo>
                  <a:lnTo>
                    <a:pt x="30353" y="42735"/>
                  </a:lnTo>
                  <a:lnTo>
                    <a:pt x="30353" y="41440"/>
                  </a:lnTo>
                  <a:lnTo>
                    <a:pt x="30099" y="41135"/>
                  </a:lnTo>
                  <a:lnTo>
                    <a:pt x="29298" y="40233"/>
                  </a:lnTo>
                  <a:lnTo>
                    <a:pt x="31216" y="40233"/>
                  </a:lnTo>
                  <a:lnTo>
                    <a:pt x="31216" y="39966"/>
                  </a:lnTo>
                  <a:lnTo>
                    <a:pt x="30073" y="39966"/>
                  </a:lnTo>
                  <a:lnTo>
                    <a:pt x="28752" y="38823"/>
                  </a:lnTo>
                  <a:lnTo>
                    <a:pt x="30289" y="38735"/>
                  </a:lnTo>
                  <a:lnTo>
                    <a:pt x="31508" y="39268"/>
                  </a:lnTo>
                  <a:lnTo>
                    <a:pt x="31953" y="39268"/>
                  </a:lnTo>
                  <a:lnTo>
                    <a:pt x="31965" y="39027"/>
                  </a:lnTo>
                  <a:lnTo>
                    <a:pt x="32423" y="39573"/>
                  </a:lnTo>
                  <a:lnTo>
                    <a:pt x="32461" y="39890"/>
                  </a:lnTo>
                  <a:lnTo>
                    <a:pt x="32461" y="36334"/>
                  </a:lnTo>
                  <a:lnTo>
                    <a:pt x="32359" y="37211"/>
                  </a:lnTo>
                  <a:lnTo>
                    <a:pt x="32296" y="37338"/>
                  </a:lnTo>
                  <a:lnTo>
                    <a:pt x="32334" y="38188"/>
                  </a:lnTo>
                  <a:lnTo>
                    <a:pt x="30607" y="37630"/>
                  </a:lnTo>
                  <a:lnTo>
                    <a:pt x="28994" y="37211"/>
                  </a:lnTo>
                  <a:lnTo>
                    <a:pt x="28803" y="37211"/>
                  </a:lnTo>
                  <a:lnTo>
                    <a:pt x="28613" y="36944"/>
                  </a:lnTo>
                  <a:lnTo>
                    <a:pt x="28613" y="38696"/>
                  </a:lnTo>
                  <a:lnTo>
                    <a:pt x="28397" y="38442"/>
                  </a:lnTo>
                  <a:lnTo>
                    <a:pt x="28194" y="38214"/>
                  </a:lnTo>
                  <a:lnTo>
                    <a:pt x="28105" y="38442"/>
                  </a:lnTo>
                  <a:lnTo>
                    <a:pt x="28130" y="38214"/>
                  </a:lnTo>
                  <a:lnTo>
                    <a:pt x="28359" y="38214"/>
                  </a:lnTo>
                  <a:lnTo>
                    <a:pt x="28613" y="38696"/>
                  </a:lnTo>
                  <a:lnTo>
                    <a:pt x="28613" y="36944"/>
                  </a:lnTo>
                  <a:lnTo>
                    <a:pt x="28473" y="36715"/>
                  </a:lnTo>
                  <a:lnTo>
                    <a:pt x="28676" y="36715"/>
                  </a:lnTo>
                  <a:lnTo>
                    <a:pt x="29095" y="35991"/>
                  </a:lnTo>
                  <a:lnTo>
                    <a:pt x="29730" y="35864"/>
                  </a:lnTo>
                  <a:lnTo>
                    <a:pt x="29946" y="35864"/>
                  </a:lnTo>
                  <a:lnTo>
                    <a:pt x="29997" y="35509"/>
                  </a:lnTo>
                  <a:lnTo>
                    <a:pt x="31076" y="36169"/>
                  </a:lnTo>
                  <a:lnTo>
                    <a:pt x="32181" y="37211"/>
                  </a:lnTo>
                  <a:lnTo>
                    <a:pt x="32359" y="37211"/>
                  </a:lnTo>
                  <a:lnTo>
                    <a:pt x="32359" y="36220"/>
                  </a:lnTo>
                  <a:lnTo>
                    <a:pt x="31483" y="35217"/>
                  </a:lnTo>
                  <a:lnTo>
                    <a:pt x="33870" y="35217"/>
                  </a:lnTo>
                  <a:lnTo>
                    <a:pt x="33870" y="34848"/>
                  </a:lnTo>
                  <a:lnTo>
                    <a:pt x="32232" y="34226"/>
                  </a:lnTo>
                  <a:lnTo>
                    <a:pt x="30568" y="34823"/>
                  </a:lnTo>
                  <a:lnTo>
                    <a:pt x="29743" y="34569"/>
                  </a:lnTo>
                  <a:lnTo>
                    <a:pt x="29743" y="35344"/>
                  </a:lnTo>
                  <a:lnTo>
                    <a:pt x="29464" y="35344"/>
                  </a:lnTo>
                  <a:lnTo>
                    <a:pt x="29540" y="35217"/>
                  </a:lnTo>
                  <a:lnTo>
                    <a:pt x="29743" y="35344"/>
                  </a:lnTo>
                  <a:lnTo>
                    <a:pt x="29743" y="34569"/>
                  </a:lnTo>
                  <a:lnTo>
                    <a:pt x="29298" y="34429"/>
                  </a:lnTo>
                  <a:lnTo>
                    <a:pt x="28511" y="33274"/>
                  </a:lnTo>
                  <a:lnTo>
                    <a:pt x="28549" y="32804"/>
                  </a:lnTo>
                  <a:lnTo>
                    <a:pt x="28397" y="32804"/>
                  </a:lnTo>
                  <a:lnTo>
                    <a:pt x="28549" y="32677"/>
                  </a:lnTo>
                  <a:lnTo>
                    <a:pt x="28752" y="32524"/>
                  </a:lnTo>
                  <a:lnTo>
                    <a:pt x="28575" y="32524"/>
                  </a:lnTo>
                  <a:lnTo>
                    <a:pt x="29514" y="32308"/>
                  </a:lnTo>
                  <a:lnTo>
                    <a:pt x="28067" y="32308"/>
                  </a:lnTo>
                  <a:lnTo>
                    <a:pt x="28168" y="32156"/>
                  </a:lnTo>
                  <a:lnTo>
                    <a:pt x="30060" y="32156"/>
                  </a:lnTo>
                  <a:lnTo>
                    <a:pt x="31102" y="31877"/>
                  </a:lnTo>
                  <a:lnTo>
                    <a:pt x="31508" y="32156"/>
                  </a:lnTo>
                  <a:lnTo>
                    <a:pt x="31991" y="32156"/>
                  </a:lnTo>
                  <a:lnTo>
                    <a:pt x="31483" y="31877"/>
                  </a:lnTo>
                  <a:lnTo>
                    <a:pt x="30695" y="31445"/>
                  </a:lnTo>
                  <a:lnTo>
                    <a:pt x="29337" y="31445"/>
                  </a:lnTo>
                  <a:lnTo>
                    <a:pt x="28371" y="31838"/>
                  </a:lnTo>
                  <a:lnTo>
                    <a:pt x="28600" y="31343"/>
                  </a:lnTo>
                  <a:lnTo>
                    <a:pt x="28714" y="31076"/>
                  </a:lnTo>
                  <a:lnTo>
                    <a:pt x="29121" y="30467"/>
                  </a:lnTo>
                  <a:lnTo>
                    <a:pt x="29311" y="30048"/>
                  </a:lnTo>
                  <a:lnTo>
                    <a:pt x="29375" y="28905"/>
                  </a:lnTo>
                  <a:lnTo>
                    <a:pt x="28968" y="28041"/>
                  </a:lnTo>
                  <a:lnTo>
                    <a:pt x="28867" y="27876"/>
                  </a:lnTo>
                  <a:lnTo>
                    <a:pt x="32016" y="29044"/>
                  </a:lnTo>
                  <a:lnTo>
                    <a:pt x="33464" y="29565"/>
                  </a:lnTo>
                  <a:lnTo>
                    <a:pt x="33528" y="30886"/>
                  </a:lnTo>
                  <a:lnTo>
                    <a:pt x="33642" y="31991"/>
                  </a:lnTo>
                  <a:lnTo>
                    <a:pt x="33693" y="32385"/>
                  </a:lnTo>
                  <a:lnTo>
                    <a:pt x="35966" y="33210"/>
                  </a:lnTo>
                  <a:lnTo>
                    <a:pt x="36283" y="33578"/>
                  </a:lnTo>
                  <a:lnTo>
                    <a:pt x="36283" y="32588"/>
                  </a:lnTo>
                  <a:lnTo>
                    <a:pt x="34544" y="31991"/>
                  </a:lnTo>
                  <a:lnTo>
                    <a:pt x="34366" y="30886"/>
                  </a:lnTo>
                  <a:lnTo>
                    <a:pt x="34239" y="30124"/>
                  </a:lnTo>
                  <a:lnTo>
                    <a:pt x="34201" y="29819"/>
                  </a:lnTo>
                  <a:lnTo>
                    <a:pt x="34925" y="30073"/>
                  </a:lnTo>
                  <a:lnTo>
                    <a:pt x="35166" y="30137"/>
                  </a:lnTo>
                  <a:lnTo>
                    <a:pt x="35407" y="30035"/>
                  </a:lnTo>
                  <a:lnTo>
                    <a:pt x="35433" y="29806"/>
                  </a:lnTo>
                  <a:lnTo>
                    <a:pt x="37223" y="30886"/>
                  </a:lnTo>
                  <a:lnTo>
                    <a:pt x="37388" y="31991"/>
                  </a:lnTo>
                  <a:lnTo>
                    <a:pt x="37439" y="32385"/>
                  </a:lnTo>
                  <a:lnTo>
                    <a:pt x="37553" y="33210"/>
                  </a:lnTo>
                  <a:lnTo>
                    <a:pt x="37617" y="33731"/>
                  </a:lnTo>
                  <a:lnTo>
                    <a:pt x="37617" y="29768"/>
                  </a:lnTo>
                  <a:lnTo>
                    <a:pt x="37515" y="29438"/>
                  </a:lnTo>
                  <a:lnTo>
                    <a:pt x="37160" y="28168"/>
                  </a:lnTo>
                  <a:lnTo>
                    <a:pt x="36334" y="28384"/>
                  </a:lnTo>
                  <a:lnTo>
                    <a:pt x="34632" y="27165"/>
                  </a:lnTo>
                  <a:lnTo>
                    <a:pt x="34607" y="25425"/>
                  </a:lnTo>
                  <a:lnTo>
                    <a:pt x="37223" y="25425"/>
                  </a:lnTo>
                  <a:lnTo>
                    <a:pt x="38544" y="26860"/>
                  </a:lnTo>
                  <a:lnTo>
                    <a:pt x="38608" y="28651"/>
                  </a:lnTo>
                  <a:lnTo>
                    <a:pt x="38569" y="28778"/>
                  </a:lnTo>
                  <a:lnTo>
                    <a:pt x="38442" y="29133"/>
                  </a:lnTo>
                  <a:lnTo>
                    <a:pt x="38633" y="29184"/>
                  </a:lnTo>
                  <a:lnTo>
                    <a:pt x="39065" y="30162"/>
                  </a:lnTo>
                  <a:lnTo>
                    <a:pt x="39065" y="26631"/>
                  </a:lnTo>
                  <a:lnTo>
                    <a:pt x="38938" y="25425"/>
                  </a:lnTo>
                  <a:lnTo>
                    <a:pt x="38887" y="25019"/>
                  </a:lnTo>
                  <a:lnTo>
                    <a:pt x="38849" y="24676"/>
                  </a:lnTo>
                  <a:lnTo>
                    <a:pt x="37617" y="24676"/>
                  </a:lnTo>
                  <a:lnTo>
                    <a:pt x="37655" y="24536"/>
                  </a:lnTo>
                  <a:lnTo>
                    <a:pt x="37553" y="24358"/>
                  </a:lnTo>
                  <a:lnTo>
                    <a:pt x="38811" y="24358"/>
                  </a:lnTo>
                  <a:lnTo>
                    <a:pt x="38684" y="23164"/>
                  </a:lnTo>
                  <a:lnTo>
                    <a:pt x="36626" y="23787"/>
                  </a:lnTo>
                  <a:lnTo>
                    <a:pt x="36614" y="23571"/>
                  </a:lnTo>
                  <a:lnTo>
                    <a:pt x="36512" y="22606"/>
                  </a:lnTo>
                  <a:lnTo>
                    <a:pt x="36474" y="22275"/>
                  </a:lnTo>
                  <a:lnTo>
                    <a:pt x="35890" y="21475"/>
                  </a:lnTo>
                  <a:lnTo>
                    <a:pt x="35890" y="24676"/>
                  </a:lnTo>
                  <a:lnTo>
                    <a:pt x="34607" y="24676"/>
                  </a:lnTo>
                  <a:lnTo>
                    <a:pt x="34607" y="25019"/>
                  </a:lnTo>
                  <a:lnTo>
                    <a:pt x="34277" y="25425"/>
                  </a:lnTo>
                  <a:lnTo>
                    <a:pt x="34531" y="25019"/>
                  </a:lnTo>
                  <a:lnTo>
                    <a:pt x="34607" y="24676"/>
                  </a:lnTo>
                  <a:lnTo>
                    <a:pt x="33870" y="24676"/>
                  </a:lnTo>
                  <a:lnTo>
                    <a:pt x="33896" y="27432"/>
                  </a:lnTo>
                  <a:lnTo>
                    <a:pt x="35407" y="28613"/>
                  </a:lnTo>
                  <a:lnTo>
                    <a:pt x="34112" y="28943"/>
                  </a:lnTo>
                  <a:lnTo>
                    <a:pt x="29171" y="27203"/>
                  </a:lnTo>
                  <a:lnTo>
                    <a:pt x="28613" y="24168"/>
                  </a:lnTo>
                  <a:lnTo>
                    <a:pt x="28613" y="29730"/>
                  </a:lnTo>
                  <a:lnTo>
                    <a:pt x="28168" y="30467"/>
                  </a:lnTo>
                  <a:lnTo>
                    <a:pt x="27927" y="30937"/>
                  </a:lnTo>
                  <a:lnTo>
                    <a:pt x="27927" y="37426"/>
                  </a:lnTo>
                  <a:lnTo>
                    <a:pt x="27647" y="37630"/>
                  </a:lnTo>
                  <a:lnTo>
                    <a:pt x="27419" y="38061"/>
                  </a:lnTo>
                  <a:lnTo>
                    <a:pt x="26911" y="37007"/>
                  </a:lnTo>
                  <a:lnTo>
                    <a:pt x="25374" y="35699"/>
                  </a:lnTo>
                  <a:lnTo>
                    <a:pt x="27711" y="36245"/>
                  </a:lnTo>
                  <a:lnTo>
                    <a:pt x="27889" y="36220"/>
                  </a:lnTo>
                  <a:lnTo>
                    <a:pt x="27914" y="37376"/>
                  </a:lnTo>
                  <a:lnTo>
                    <a:pt x="27927" y="30937"/>
                  </a:lnTo>
                  <a:lnTo>
                    <a:pt x="27762" y="31254"/>
                  </a:lnTo>
                  <a:lnTo>
                    <a:pt x="27762" y="33032"/>
                  </a:lnTo>
                  <a:lnTo>
                    <a:pt x="27762" y="33185"/>
                  </a:lnTo>
                  <a:lnTo>
                    <a:pt x="27076" y="33185"/>
                  </a:lnTo>
                  <a:lnTo>
                    <a:pt x="27711" y="33604"/>
                  </a:lnTo>
                  <a:lnTo>
                    <a:pt x="27762" y="33909"/>
                  </a:lnTo>
                  <a:lnTo>
                    <a:pt x="27762" y="34925"/>
                  </a:lnTo>
                  <a:lnTo>
                    <a:pt x="24409" y="35039"/>
                  </a:lnTo>
                  <a:lnTo>
                    <a:pt x="22415" y="33439"/>
                  </a:lnTo>
                  <a:lnTo>
                    <a:pt x="22440" y="33096"/>
                  </a:lnTo>
                  <a:lnTo>
                    <a:pt x="22707" y="32791"/>
                  </a:lnTo>
                  <a:lnTo>
                    <a:pt x="23977" y="32791"/>
                  </a:lnTo>
                  <a:lnTo>
                    <a:pt x="25869" y="32791"/>
                  </a:lnTo>
                  <a:lnTo>
                    <a:pt x="27101" y="34696"/>
                  </a:lnTo>
                  <a:lnTo>
                    <a:pt x="27343" y="34696"/>
                  </a:lnTo>
                  <a:lnTo>
                    <a:pt x="27762" y="34925"/>
                  </a:lnTo>
                  <a:lnTo>
                    <a:pt x="27762" y="33909"/>
                  </a:lnTo>
                  <a:lnTo>
                    <a:pt x="27292" y="33616"/>
                  </a:lnTo>
                  <a:lnTo>
                    <a:pt x="26797" y="33007"/>
                  </a:lnTo>
                  <a:lnTo>
                    <a:pt x="27762" y="33032"/>
                  </a:lnTo>
                  <a:lnTo>
                    <a:pt x="27762" y="31254"/>
                  </a:lnTo>
                  <a:lnTo>
                    <a:pt x="27228" y="32131"/>
                  </a:lnTo>
                  <a:lnTo>
                    <a:pt x="27089" y="32131"/>
                  </a:lnTo>
                  <a:lnTo>
                    <a:pt x="25806" y="31076"/>
                  </a:lnTo>
                  <a:lnTo>
                    <a:pt x="25857" y="28422"/>
                  </a:lnTo>
                  <a:lnTo>
                    <a:pt x="26289" y="27584"/>
                  </a:lnTo>
                  <a:lnTo>
                    <a:pt x="27724" y="27584"/>
                  </a:lnTo>
                  <a:lnTo>
                    <a:pt x="28168" y="28041"/>
                  </a:lnTo>
                  <a:lnTo>
                    <a:pt x="28282" y="28422"/>
                  </a:lnTo>
                  <a:lnTo>
                    <a:pt x="28346" y="28625"/>
                  </a:lnTo>
                  <a:lnTo>
                    <a:pt x="28486" y="28905"/>
                  </a:lnTo>
                  <a:lnTo>
                    <a:pt x="28613" y="29730"/>
                  </a:lnTo>
                  <a:lnTo>
                    <a:pt x="28613" y="24168"/>
                  </a:lnTo>
                  <a:lnTo>
                    <a:pt x="28511" y="23609"/>
                  </a:lnTo>
                  <a:lnTo>
                    <a:pt x="29222" y="23152"/>
                  </a:lnTo>
                  <a:lnTo>
                    <a:pt x="31127" y="23253"/>
                  </a:lnTo>
                  <a:lnTo>
                    <a:pt x="31457" y="23355"/>
                  </a:lnTo>
                  <a:lnTo>
                    <a:pt x="32435" y="25006"/>
                  </a:lnTo>
                  <a:lnTo>
                    <a:pt x="32943" y="26403"/>
                  </a:lnTo>
                  <a:lnTo>
                    <a:pt x="32981" y="26631"/>
                  </a:lnTo>
                  <a:lnTo>
                    <a:pt x="33223" y="26797"/>
                  </a:lnTo>
                  <a:lnTo>
                    <a:pt x="33401" y="26720"/>
                  </a:lnTo>
                  <a:lnTo>
                    <a:pt x="33642" y="26670"/>
                  </a:lnTo>
                  <a:lnTo>
                    <a:pt x="33769" y="26441"/>
                  </a:lnTo>
                  <a:lnTo>
                    <a:pt x="33705" y="26263"/>
                  </a:lnTo>
                  <a:lnTo>
                    <a:pt x="33261" y="24587"/>
                  </a:lnTo>
                  <a:lnTo>
                    <a:pt x="32689" y="23774"/>
                  </a:lnTo>
                  <a:lnTo>
                    <a:pt x="35826" y="23774"/>
                  </a:lnTo>
                  <a:lnTo>
                    <a:pt x="34886" y="23571"/>
                  </a:lnTo>
                  <a:lnTo>
                    <a:pt x="32080" y="22771"/>
                  </a:lnTo>
                  <a:lnTo>
                    <a:pt x="30746" y="20561"/>
                  </a:lnTo>
                  <a:lnTo>
                    <a:pt x="30746" y="22542"/>
                  </a:lnTo>
                  <a:lnTo>
                    <a:pt x="30289" y="22440"/>
                  </a:lnTo>
                  <a:lnTo>
                    <a:pt x="30492" y="22440"/>
                  </a:lnTo>
                  <a:lnTo>
                    <a:pt x="30556" y="22174"/>
                  </a:lnTo>
                  <a:lnTo>
                    <a:pt x="29883" y="22174"/>
                  </a:lnTo>
                  <a:lnTo>
                    <a:pt x="29883" y="22377"/>
                  </a:lnTo>
                  <a:lnTo>
                    <a:pt x="29070" y="22225"/>
                  </a:lnTo>
                  <a:lnTo>
                    <a:pt x="27609" y="22885"/>
                  </a:lnTo>
                  <a:lnTo>
                    <a:pt x="27825" y="24307"/>
                  </a:lnTo>
                  <a:lnTo>
                    <a:pt x="28270" y="27089"/>
                  </a:lnTo>
                  <a:lnTo>
                    <a:pt x="25895" y="27025"/>
                  </a:lnTo>
                  <a:lnTo>
                    <a:pt x="24638" y="29083"/>
                  </a:lnTo>
                  <a:lnTo>
                    <a:pt x="24053" y="30048"/>
                  </a:lnTo>
                  <a:lnTo>
                    <a:pt x="25603" y="32042"/>
                  </a:lnTo>
                  <a:lnTo>
                    <a:pt x="24066" y="32042"/>
                  </a:lnTo>
                  <a:lnTo>
                    <a:pt x="24282" y="31953"/>
                  </a:lnTo>
                  <a:lnTo>
                    <a:pt x="24472" y="31953"/>
                  </a:lnTo>
                  <a:lnTo>
                    <a:pt x="24422" y="31229"/>
                  </a:lnTo>
                  <a:lnTo>
                    <a:pt x="23977" y="31229"/>
                  </a:lnTo>
                  <a:lnTo>
                    <a:pt x="23444" y="31445"/>
                  </a:lnTo>
                  <a:lnTo>
                    <a:pt x="23444" y="32562"/>
                  </a:lnTo>
                  <a:lnTo>
                    <a:pt x="23304" y="32613"/>
                  </a:lnTo>
                  <a:lnTo>
                    <a:pt x="23164" y="32562"/>
                  </a:lnTo>
                  <a:lnTo>
                    <a:pt x="23444" y="32562"/>
                  </a:lnTo>
                  <a:lnTo>
                    <a:pt x="23444" y="31445"/>
                  </a:lnTo>
                  <a:lnTo>
                    <a:pt x="22326" y="31889"/>
                  </a:lnTo>
                  <a:lnTo>
                    <a:pt x="21882" y="31724"/>
                  </a:lnTo>
                  <a:lnTo>
                    <a:pt x="21882" y="32550"/>
                  </a:lnTo>
                  <a:lnTo>
                    <a:pt x="21755" y="32677"/>
                  </a:lnTo>
                  <a:lnTo>
                    <a:pt x="21577" y="32473"/>
                  </a:lnTo>
                  <a:lnTo>
                    <a:pt x="21882" y="32550"/>
                  </a:lnTo>
                  <a:lnTo>
                    <a:pt x="21882" y="31724"/>
                  </a:lnTo>
                  <a:lnTo>
                    <a:pt x="20612" y="31229"/>
                  </a:lnTo>
                  <a:lnTo>
                    <a:pt x="19519" y="30962"/>
                  </a:lnTo>
                  <a:lnTo>
                    <a:pt x="19964" y="30962"/>
                  </a:lnTo>
                  <a:lnTo>
                    <a:pt x="18808" y="30518"/>
                  </a:lnTo>
                  <a:lnTo>
                    <a:pt x="18669" y="30518"/>
                  </a:lnTo>
                  <a:lnTo>
                    <a:pt x="18567" y="30264"/>
                  </a:lnTo>
                  <a:lnTo>
                    <a:pt x="18478" y="30086"/>
                  </a:lnTo>
                  <a:lnTo>
                    <a:pt x="18707" y="30086"/>
                  </a:lnTo>
                  <a:lnTo>
                    <a:pt x="17424" y="29667"/>
                  </a:lnTo>
                  <a:lnTo>
                    <a:pt x="17856" y="28511"/>
                  </a:lnTo>
                  <a:lnTo>
                    <a:pt x="18046" y="28092"/>
                  </a:lnTo>
                  <a:lnTo>
                    <a:pt x="17894" y="28092"/>
                  </a:lnTo>
                  <a:lnTo>
                    <a:pt x="18186" y="27940"/>
                  </a:lnTo>
                  <a:lnTo>
                    <a:pt x="19507" y="27419"/>
                  </a:lnTo>
                  <a:lnTo>
                    <a:pt x="20574" y="28460"/>
                  </a:lnTo>
                  <a:lnTo>
                    <a:pt x="20650" y="29083"/>
                  </a:lnTo>
                  <a:lnTo>
                    <a:pt x="20739" y="29768"/>
                  </a:lnTo>
                  <a:lnTo>
                    <a:pt x="21831" y="30073"/>
                  </a:lnTo>
                  <a:lnTo>
                    <a:pt x="22555" y="29806"/>
                  </a:lnTo>
                  <a:lnTo>
                    <a:pt x="22847" y="30086"/>
                  </a:lnTo>
                  <a:lnTo>
                    <a:pt x="24003" y="30086"/>
                  </a:lnTo>
                  <a:lnTo>
                    <a:pt x="23393" y="29476"/>
                  </a:lnTo>
                  <a:lnTo>
                    <a:pt x="24422" y="29083"/>
                  </a:lnTo>
                  <a:lnTo>
                    <a:pt x="24638" y="29083"/>
                  </a:lnTo>
                  <a:lnTo>
                    <a:pt x="25704" y="26619"/>
                  </a:lnTo>
                  <a:lnTo>
                    <a:pt x="25895" y="25565"/>
                  </a:lnTo>
                  <a:lnTo>
                    <a:pt x="25971" y="25171"/>
                  </a:lnTo>
                  <a:lnTo>
                    <a:pt x="26085" y="24536"/>
                  </a:lnTo>
                  <a:lnTo>
                    <a:pt x="25400" y="24536"/>
                  </a:lnTo>
                  <a:lnTo>
                    <a:pt x="25666" y="24320"/>
                  </a:lnTo>
                  <a:lnTo>
                    <a:pt x="25387" y="24320"/>
                  </a:lnTo>
                  <a:lnTo>
                    <a:pt x="25781" y="23863"/>
                  </a:lnTo>
                  <a:lnTo>
                    <a:pt x="25946" y="23863"/>
                  </a:lnTo>
                  <a:lnTo>
                    <a:pt x="25844" y="23736"/>
                  </a:lnTo>
                  <a:lnTo>
                    <a:pt x="25844" y="23520"/>
                  </a:lnTo>
                  <a:lnTo>
                    <a:pt x="25539" y="23241"/>
                  </a:lnTo>
                  <a:lnTo>
                    <a:pt x="25273" y="23241"/>
                  </a:lnTo>
                  <a:lnTo>
                    <a:pt x="25273" y="24460"/>
                  </a:lnTo>
                  <a:lnTo>
                    <a:pt x="25247" y="24676"/>
                  </a:lnTo>
                  <a:lnTo>
                    <a:pt x="25158" y="25171"/>
                  </a:lnTo>
                  <a:lnTo>
                    <a:pt x="25082" y="25565"/>
                  </a:lnTo>
                  <a:lnTo>
                    <a:pt x="24968" y="26250"/>
                  </a:lnTo>
                  <a:lnTo>
                    <a:pt x="24053" y="28422"/>
                  </a:lnTo>
                  <a:lnTo>
                    <a:pt x="22783" y="28854"/>
                  </a:lnTo>
                  <a:lnTo>
                    <a:pt x="22453" y="28511"/>
                  </a:lnTo>
                  <a:lnTo>
                    <a:pt x="22009" y="27990"/>
                  </a:lnTo>
                  <a:lnTo>
                    <a:pt x="24053" y="25869"/>
                  </a:lnTo>
                  <a:lnTo>
                    <a:pt x="24676" y="25146"/>
                  </a:lnTo>
                  <a:lnTo>
                    <a:pt x="25247" y="24676"/>
                  </a:lnTo>
                  <a:lnTo>
                    <a:pt x="25247" y="24536"/>
                  </a:lnTo>
                  <a:lnTo>
                    <a:pt x="25273" y="23241"/>
                  </a:lnTo>
                  <a:lnTo>
                    <a:pt x="24345" y="24218"/>
                  </a:lnTo>
                  <a:lnTo>
                    <a:pt x="23647" y="25044"/>
                  </a:lnTo>
                  <a:lnTo>
                    <a:pt x="23444" y="25209"/>
                  </a:lnTo>
                  <a:lnTo>
                    <a:pt x="21894" y="25742"/>
                  </a:lnTo>
                  <a:lnTo>
                    <a:pt x="21894" y="29083"/>
                  </a:lnTo>
                  <a:lnTo>
                    <a:pt x="21361" y="29083"/>
                  </a:lnTo>
                  <a:lnTo>
                    <a:pt x="21399" y="28625"/>
                  </a:lnTo>
                  <a:lnTo>
                    <a:pt x="21894" y="29083"/>
                  </a:lnTo>
                  <a:lnTo>
                    <a:pt x="21894" y="25742"/>
                  </a:lnTo>
                  <a:lnTo>
                    <a:pt x="20510" y="26212"/>
                  </a:lnTo>
                  <a:lnTo>
                    <a:pt x="20421" y="27190"/>
                  </a:lnTo>
                  <a:lnTo>
                    <a:pt x="20104" y="27355"/>
                  </a:lnTo>
                  <a:lnTo>
                    <a:pt x="20002" y="27228"/>
                  </a:lnTo>
                  <a:lnTo>
                    <a:pt x="20358" y="27089"/>
                  </a:lnTo>
                  <a:lnTo>
                    <a:pt x="20421" y="26111"/>
                  </a:lnTo>
                  <a:lnTo>
                    <a:pt x="20218" y="25857"/>
                  </a:lnTo>
                  <a:lnTo>
                    <a:pt x="19405" y="26339"/>
                  </a:lnTo>
                  <a:lnTo>
                    <a:pt x="18783" y="25400"/>
                  </a:lnTo>
                  <a:lnTo>
                    <a:pt x="18783" y="26708"/>
                  </a:lnTo>
                  <a:lnTo>
                    <a:pt x="18135" y="27089"/>
                  </a:lnTo>
                  <a:lnTo>
                    <a:pt x="17424" y="27470"/>
                  </a:lnTo>
                  <a:lnTo>
                    <a:pt x="16738" y="28613"/>
                  </a:lnTo>
                  <a:lnTo>
                    <a:pt x="16535" y="27863"/>
                  </a:lnTo>
                  <a:lnTo>
                    <a:pt x="14973" y="26403"/>
                  </a:lnTo>
                  <a:lnTo>
                    <a:pt x="14528" y="25996"/>
                  </a:lnTo>
                  <a:lnTo>
                    <a:pt x="14820" y="26047"/>
                  </a:lnTo>
                  <a:lnTo>
                    <a:pt x="16814" y="25717"/>
                  </a:lnTo>
                  <a:lnTo>
                    <a:pt x="17691" y="25565"/>
                  </a:lnTo>
                  <a:lnTo>
                    <a:pt x="17881" y="25387"/>
                  </a:lnTo>
                  <a:lnTo>
                    <a:pt x="17919" y="25869"/>
                  </a:lnTo>
                  <a:lnTo>
                    <a:pt x="18681" y="26593"/>
                  </a:lnTo>
                  <a:lnTo>
                    <a:pt x="18783" y="25400"/>
                  </a:lnTo>
                  <a:lnTo>
                    <a:pt x="18694" y="24612"/>
                  </a:lnTo>
                  <a:lnTo>
                    <a:pt x="19951" y="23609"/>
                  </a:lnTo>
                  <a:lnTo>
                    <a:pt x="20091" y="23609"/>
                  </a:lnTo>
                  <a:lnTo>
                    <a:pt x="20116" y="23355"/>
                  </a:lnTo>
                  <a:lnTo>
                    <a:pt x="20243" y="23355"/>
                  </a:lnTo>
                  <a:lnTo>
                    <a:pt x="20358" y="23063"/>
                  </a:lnTo>
                  <a:lnTo>
                    <a:pt x="21907" y="23774"/>
                  </a:lnTo>
                  <a:lnTo>
                    <a:pt x="23139" y="24079"/>
                  </a:lnTo>
                  <a:lnTo>
                    <a:pt x="23368" y="24180"/>
                  </a:lnTo>
                  <a:lnTo>
                    <a:pt x="23596" y="24066"/>
                  </a:lnTo>
                  <a:lnTo>
                    <a:pt x="23672" y="23876"/>
                  </a:lnTo>
                  <a:lnTo>
                    <a:pt x="23749" y="23634"/>
                  </a:lnTo>
                  <a:lnTo>
                    <a:pt x="23647" y="23418"/>
                  </a:lnTo>
                  <a:lnTo>
                    <a:pt x="23444" y="23329"/>
                  </a:lnTo>
                  <a:lnTo>
                    <a:pt x="22745" y="23152"/>
                  </a:lnTo>
                  <a:lnTo>
                    <a:pt x="23063" y="23190"/>
                  </a:lnTo>
                  <a:lnTo>
                    <a:pt x="24269" y="22720"/>
                  </a:lnTo>
                  <a:lnTo>
                    <a:pt x="24447" y="22720"/>
                  </a:lnTo>
                  <a:lnTo>
                    <a:pt x="25806" y="23190"/>
                  </a:lnTo>
                  <a:lnTo>
                    <a:pt x="25958" y="23190"/>
                  </a:lnTo>
                  <a:lnTo>
                    <a:pt x="26047" y="22720"/>
                  </a:lnTo>
                  <a:lnTo>
                    <a:pt x="26174" y="22720"/>
                  </a:lnTo>
                  <a:lnTo>
                    <a:pt x="25908" y="22352"/>
                  </a:lnTo>
                  <a:lnTo>
                    <a:pt x="24257" y="22352"/>
                  </a:lnTo>
                  <a:lnTo>
                    <a:pt x="24257" y="21717"/>
                  </a:lnTo>
                  <a:lnTo>
                    <a:pt x="23660" y="20523"/>
                  </a:lnTo>
                  <a:lnTo>
                    <a:pt x="23660" y="22352"/>
                  </a:lnTo>
                  <a:lnTo>
                    <a:pt x="20751" y="22352"/>
                  </a:lnTo>
                  <a:lnTo>
                    <a:pt x="19697" y="20701"/>
                  </a:lnTo>
                  <a:lnTo>
                    <a:pt x="18808" y="19088"/>
                  </a:lnTo>
                  <a:lnTo>
                    <a:pt x="18656" y="19088"/>
                  </a:lnTo>
                  <a:lnTo>
                    <a:pt x="18757" y="18783"/>
                  </a:lnTo>
                  <a:lnTo>
                    <a:pt x="18821" y="18580"/>
                  </a:lnTo>
                  <a:lnTo>
                    <a:pt x="19037" y="18326"/>
                  </a:lnTo>
                  <a:lnTo>
                    <a:pt x="19697" y="18326"/>
                  </a:lnTo>
                  <a:lnTo>
                    <a:pt x="21526" y="18783"/>
                  </a:lnTo>
                  <a:lnTo>
                    <a:pt x="22682" y="20459"/>
                  </a:lnTo>
                  <a:lnTo>
                    <a:pt x="23660" y="22352"/>
                  </a:lnTo>
                  <a:lnTo>
                    <a:pt x="23660" y="20523"/>
                  </a:lnTo>
                  <a:lnTo>
                    <a:pt x="23533" y="20269"/>
                  </a:lnTo>
                  <a:lnTo>
                    <a:pt x="24066" y="20967"/>
                  </a:lnTo>
                  <a:lnTo>
                    <a:pt x="28143" y="20967"/>
                  </a:lnTo>
                  <a:lnTo>
                    <a:pt x="25933" y="20624"/>
                  </a:lnTo>
                  <a:lnTo>
                    <a:pt x="23939" y="19469"/>
                  </a:lnTo>
                  <a:lnTo>
                    <a:pt x="23749" y="19265"/>
                  </a:lnTo>
                  <a:lnTo>
                    <a:pt x="22847" y="19265"/>
                  </a:lnTo>
                  <a:lnTo>
                    <a:pt x="22669" y="19037"/>
                  </a:lnTo>
                  <a:lnTo>
                    <a:pt x="23622" y="19037"/>
                  </a:lnTo>
                  <a:lnTo>
                    <a:pt x="23431" y="18783"/>
                  </a:lnTo>
                  <a:lnTo>
                    <a:pt x="23215" y="18503"/>
                  </a:lnTo>
                  <a:lnTo>
                    <a:pt x="23710" y="17551"/>
                  </a:lnTo>
                  <a:lnTo>
                    <a:pt x="24295" y="17551"/>
                  </a:lnTo>
                  <a:lnTo>
                    <a:pt x="25361" y="17818"/>
                  </a:lnTo>
                  <a:lnTo>
                    <a:pt x="25895" y="17818"/>
                  </a:lnTo>
                  <a:lnTo>
                    <a:pt x="26631" y="18503"/>
                  </a:lnTo>
                  <a:lnTo>
                    <a:pt x="27711" y="19469"/>
                  </a:lnTo>
                  <a:lnTo>
                    <a:pt x="28257" y="20624"/>
                  </a:lnTo>
                  <a:lnTo>
                    <a:pt x="28473" y="20967"/>
                  </a:lnTo>
                  <a:lnTo>
                    <a:pt x="28625" y="21132"/>
                  </a:lnTo>
                  <a:lnTo>
                    <a:pt x="24193" y="21132"/>
                  </a:lnTo>
                  <a:lnTo>
                    <a:pt x="24460" y="21488"/>
                  </a:lnTo>
                  <a:lnTo>
                    <a:pt x="27825" y="21488"/>
                  </a:lnTo>
                  <a:lnTo>
                    <a:pt x="29883" y="22377"/>
                  </a:lnTo>
                  <a:lnTo>
                    <a:pt x="29883" y="22174"/>
                  </a:lnTo>
                  <a:lnTo>
                    <a:pt x="30010" y="21996"/>
                  </a:lnTo>
                  <a:lnTo>
                    <a:pt x="30175" y="21996"/>
                  </a:lnTo>
                  <a:lnTo>
                    <a:pt x="30480" y="21996"/>
                  </a:lnTo>
                  <a:lnTo>
                    <a:pt x="30556" y="22174"/>
                  </a:lnTo>
                  <a:lnTo>
                    <a:pt x="30746" y="22542"/>
                  </a:lnTo>
                  <a:lnTo>
                    <a:pt x="30746" y="20561"/>
                  </a:lnTo>
                  <a:lnTo>
                    <a:pt x="30416" y="19951"/>
                  </a:lnTo>
                  <a:lnTo>
                    <a:pt x="30645" y="19735"/>
                  </a:lnTo>
                  <a:lnTo>
                    <a:pt x="31038" y="19240"/>
                  </a:lnTo>
                  <a:lnTo>
                    <a:pt x="32346" y="19240"/>
                  </a:lnTo>
                  <a:lnTo>
                    <a:pt x="35839" y="23964"/>
                  </a:lnTo>
                  <a:lnTo>
                    <a:pt x="33261" y="23964"/>
                  </a:lnTo>
                  <a:lnTo>
                    <a:pt x="34937" y="24536"/>
                  </a:lnTo>
                  <a:lnTo>
                    <a:pt x="35280" y="24536"/>
                  </a:lnTo>
                  <a:lnTo>
                    <a:pt x="35890" y="24676"/>
                  </a:lnTo>
                  <a:lnTo>
                    <a:pt x="35890" y="21475"/>
                  </a:lnTo>
                  <a:lnTo>
                    <a:pt x="35179" y="20497"/>
                  </a:lnTo>
                  <a:lnTo>
                    <a:pt x="34556" y="19951"/>
                  </a:lnTo>
                  <a:lnTo>
                    <a:pt x="33578" y="19240"/>
                  </a:lnTo>
                  <a:lnTo>
                    <a:pt x="32283" y="18288"/>
                  </a:lnTo>
                  <a:lnTo>
                    <a:pt x="30911" y="18288"/>
                  </a:lnTo>
                  <a:lnTo>
                    <a:pt x="30048" y="19240"/>
                  </a:lnTo>
                  <a:lnTo>
                    <a:pt x="29641" y="19735"/>
                  </a:lnTo>
                  <a:lnTo>
                    <a:pt x="29565" y="19951"/>
                  </a:lnTo>
                  <a:lnTo>
                    <a:pt x="29756" y="20497"/>
                  </a:lnTo>
                  <a:lnTo>
                    <a:pt x="30340" y="21729"/>
                  </a:lnTo>
                  <a:lnTo>
                    <a:pt x="30111" y="21729"/>
                  </a:lnTo>
                  <a:lnTo>
                    <a:pt x="30060" y="21488"/>
                  </a:lnTo>
                  <a:lnTo>
                    <a:pt x="29794" y="21132"/>
                  </a:lnTo>
                  <a:lnTo>
                    <a:pt x="28371" y="19469"/>
                  </a:lnTo>
                  <a:lnTo>
                    <a:pt x="28244" y="19265"/>
                  </a:lnTo>
                  <a:lnTo>
                    <a:pt x="27406" y="17551"/>
                  </a:lnTo>
                  <a:lnTo>
                    <a:pt x="27317" y="17348"/>
                  </a:lnTo>
                  <a:lnTo>
                    <a:pt x="27139" y="17005"/>
                  </a:lnTo>
                  <a:lnTo>
                    <a:pt x="23088" y="17005"/>
                  </a:lnTo>
                  <a:lnTo>
                    <a:pt x="22720" y="17551"/>
                  </a:lnTo>
                  <a:lnTo>
                    <a:pt x="22618" y="17818"/>
                  </a:lnTo>
                  <a:lnTo>
                    <a:pt x="22529" y="18884"/>
                  </a:lnTo>
                  <a:lnTo>
                    <a:pt x="21932" y="18122"/>
                  </a:lnTo>
                  <a:lnTo>
                    <a:pt x="22059" y="18122"/>
                  </a:lnTo>
                  <a:lnTo>
                    <a:pt x="19773" y="17437"/>
                  </a:lnTo>
                  <a:lnTo>
                    <a:pt x="19304" y="17437"/>
                  </a:lnTo>
                  <a:lnTo>
                    <a:pt x="19304" y="18122"/>
                  </a:lnTo>
                  <a:lnTo>
                    <a:pt x="19151" y="18122"/>
                  </a:lnTo>
                  <a:lnTo>
                    <a:pt x="19304" y="18122"/>
                  </a:lnTo>
                  <a:lnTo>
                    <a:pt x="19304" y="17437"/>
                  </a:lnTo>
                  <a:lnTo>
                    <a:pt x="18872" y="17437"/>
                  </a:lnTo>
                  <a:lnTo>
                    <a:pt x="18376" y="17716"/>
                  </a:lnTo>
                  <a:lnTo>
                    <a:pt x="18059" y="18122"/>
                  </a:lnTo>
                  <a:lnTo>
                    <a:pt x="17995" y="18326"/>
                  </a:lnTo>
                  <a:lnTo>
                    <a:pt x="17894" y="19088"/>
                  </a:lnTo>
                  <a:lnTo>
                    <a:pt x="18122" y="19469"/>
                  </a:lnTo>
                  <a:lnTo>
                    <a:pt x="18872" y="21056"/>
                  </a:lnTo>
                  <a:lnTo>
                    <a:pt x="19596" y="22161"/>
                  </a:lnTo>
                  <a:lnTo>
                    <a:pt x="19329" y="22529"/>
                  </a:lnTo>
                  <a:lnTo>
                    <a:pt x="18796" y="22237"/>
                  </a:lnTo>
                  <a:lnTo>
                    <a:pt x="18796" y="23279"/>
                  </a:lnTo>
                  <a:lnTo>
                    <a:pt x="18199" y="24104"/>
                  </a:lnTo>
                  <a:lnTo>
                    <a:pt x="18008" y="24269"/>
                  </a:lnTo>
                  <a:lnTo>
                    <a:pt x="17589" y="24587"/>
                  </a:lnTo>
                  <a:lnTo>
                    <a:pt x="15875" y="25717"/>
                  </a:lnTo>
                  <a:lnTo>
                    <a:pt x="15367" y="25717"/>
                  </a:lnTo>
                  <a:lnTo>
                    <a:pt x="13500" y="24587"/>
                  </a:lnTo>
                  <a:lnTo>
                    <a:pt x="13309" y="24269"/>
                  </a:lnTo>
                  <a:lnTo>
                    <a:pt x="13144" y="23964"/>
                  </a:lnTo>
                  <a:lnTo>
                    <a:pt x="13423" y="23609"/>
                  </a:lnTo>
                  <a:lnTo>
                    <a:pt x="13728" y="23355"/>
                  </a:lnTo>
                  <a:lnTo>
                    <a:pt x="14287" y="22771"/>
                  </a:lnTo>
                  <a:lnTo>
                    <a:pt x="16154" y="23101"/>
                  </a:lnTo>
                  <a:lnTo>
                    <a:pt x="18796" y="23279"/>
                  </a:lnTo>
                  <a:lnTo>
                    <a:pt x="18796" y="22237"/>
                  </a:lnTo>
                  <a:lnTo>
                    <a:pt x="18656" y="22136"/>
                  </a:lnTo>
                  <a:lnTo>
                    <a:pt x="17564" y="21475"/>
                  </a:lnTo>
                  <a:lnTo>
                    <a:pt x="17564" y="21272"/>
                  </a:lnTo>
                  <a:lnTo>
                    <a:pt x="17551" y="22428"/>
                  </a:lnTo>
                  <a:lnTo>
                    <a:pt x="16510" y="22352"/>
                  </a:lnTo>
                  <a:lnTo>
                    <a:pt x="15811" y="22225"/>
                  </a:lnTo>
                  <a:lnTo>
                    <a:pt x="17462" y="22352"/>
                  </a:lnTo>
                  <a:lnTo>
                    <a:pt x="17551" y="21259"/>
                  </a:lnTo>
                  <a:lnTo>
                    <a:pt x="16967" y="20243"/>
                  </a:lnTo>
                  <a:lnTo>
                    <a:pt x="16167" y="19164"/>
                  </a:lnTo>
                  <a:lnTo>
                    <a:pt x="14782" y="17970"/>
                  </a:lnTo>
                  <a:lnTo>
                    <a:pt x="13233" y="17970"/>
                  </a:lnTo>
                  <a:lnTo>
                    <a:pt x="14528" y="18542"/>
                  </a:lnTo>
                  <a:lnTo>
                    <a:pt x="14287" y="18542"/>
                  </a:lnTo>
                  <a:lnTo>
                    <a:pt x="14935" y="19164"/>
                  </a:lnTo>
                  <a:lnTo>
                    <a:pt x="15633" y="19786"/>
                  </a:lnTo>
                  <a:lnTo>
                    <a:pt x="16002" y="20650"/>
                  </a:lnTo>
                  <a:lnTo>
                    <a:pt x="16814" y="21272"/>
                  </a:lnTo>
                  <a:lnTo>
                    <a:pt x="16852" y="21450"/>
                  </a:lnTo>
                  <a:lnTo>
                    <a:pt x="14478" y="21450"/>
                  </a:lnTo>
                  <a:lnTo>
                    <a:pt x="14071" y="21869"/>
                  </a:lnTo>
                  <a:lnTo>
                    <a:pt x="13220" y="21691"/>
                  </a:lnTo>
                  <a:lnTo>
                    <a:pt x="11506" y="19164"/>
                  </a:lnTo>
                  <a:lnTo>
                    <a:pt x="11506" y="18542"/>
                  </a:lnTo>
                  <a:lnTo>
                    <a:pt x="12458" y="17970"/>
                  </a:lnTo>
                  <a:lnTo>
                    <a:pt x="10795" y="17970"/>
                  </a:lnTo>
                  <a:lnTo>
                    <a:pt x="10922" y="19786"/>
                  </a:lnTo>
                  <a:lnTo>
                    <a:pt x="10998" y="20243"/>
                  </a:lnTo>
                  <a:lnTo>
                    <a:pt x="11074" y="20650"/>
                  </a:lnTo>
                  <a:lnTo>
                    <a:pt x="11176" y="21272"/>
                  </a:lnTo>
                  <a:lnTo>
                    <a:pt x="11252" y="21691"/>
                  </a:lnTo>
                  <a:lnTo>
                    <a:pt x="11353" y="22301"/>
                  </a:lnTo>
                  <a:lnTo>
                    <a:pt x="10274" y="21615"/>
                  </a:lnTo>
                  <a:lnTo>
                    <a:pt x="6731" y="20942"/>
                  </a:lnTo>
                  <a:lnTo>
                    <a:pt x="6032" y="22694"/>
                  </a:lnTo>
                  <a:lnTo>
                    <a:pt x="7721" y="22694"/>
                  </a:lnTo>
                  <a:lnTo>
                    <a:pt x="9156" y="22225"/>
                  </a:lnTo>
                  <a:lnTo>
                    <a:pt x="10807" y="22961"/>
                  </a:lnTo>
                  <a:lnTo>
                    <a:pt x="12103" y="23685"/>
                  </a:lnTo>
                  <a:lnTo>
                    <a:pt x="12369" y="23685"/>
                  </a:lnTo>
                  <a:lnTo>
                    <a:pt x="12484" y="22961"/>
                  </a:lnTo>
                  <a:lnTo>
                    <a:pt x="11988" y="22694"/>
                  </a:lnTo>
                  <a:lnTo>
                    <a:pt x="11430" y="22352"/>
                  </a:lnTo>
                  <a:lnTo>
                    <a:pt x="12026" y="22352"/>
                  </a:lnTo>
                  <a:lnTo>
                    <a:pt x="13373" y="22606"/>
                  </a:lnTo>
                  <a:lnTo>
                    <a:pt x="12954" y="23037"/>
                  </a:lnTo>
                  <a:lnTo>
                    <a:pt x="12687" y="23355"/>
                  </a:lnTo>
                  <a:lnTo>
                    <a:pt x="12534" y="23609"/>
                  </a:lnTo>
                  <a:lnTo>
                    <a:pt x="12471" y="24587"/>
                  </a:lnTo>
                  <a:lnTo>
                    <a:pt x="13131" y="25565"/>
                  </a:lnTo>
                  <a:lnTo>
                    <a:pt x="12255" y="25514"/>
                  </a:lnTo>
                  <a:lnTo>
                    <a:pt x="10045" y="25501"/>
                  </a:lnTo>
                  <a:lnTo>
                    <a:pt x="8242" y="25514"/>
                  </a:lnTo>
                  <a:lnTo>
                    <a:pt x="6591" y="24434"/>
                  </a:lnTo>
                  <a:lnTo>
                    <a:pt x="6172" y="24434"/>
                  </a:lnTo>
                  <a:lnTo>
                    <a:pt x="6337" y="24206"/>
                  </a:lnTo>
                  <a:lnTo>
                    <a:pt x="6426" y="23863"/>
                  </a:lnTo>
                  <a:lnTo>
                    <a:pt x="6451" y="23698"/>
                  </a:lnTo>
                  <a:lnTo>
                    <a:pt x="6400" y="23253"/>
                  </a:lnTo>
                  <a:lnTo>
                    <a:pt x="7023" y="22961"/>
                  </a:lnTo>
                  <a:lnTo>
                    <a:pt x="6235" y="22961"/>
                  </a:lnTo>
                  <a:lnTo>
                    <a:pt x="5765" y="22898"/>
                  </a:lnTo>
                  <a:lnTo>
                    <a:pt x="5765" y="23329"/>
                  </a:lnTo>
                  <a:lnTo>
                    <a:pt x="5638" y="23685"/>
                  </a:lnTo>
                  <a:lnTo>
                    <a:pt x="5638" y="23825"/>
                  </a:lnTo>
                  <a:lnTo>
                    <a:pt x="5003" y="24676"/>
                  </a:lnTo>
                  <a:lnTo>
                    <a:pt x="4457" y="25793"/>
                  </a:lnTo>
                  <a:lnTo>
                    <a:pt x="3060" y="26974"/>
                  </a:lnTo>
                  <a:lnTo>
                    <a:pt x="1625" y="26974"/>
                  </a:lnTo>
                  <a:lnTo>
                    <a:pt x="889" y="25984"/>
                  </a:lnTo>
                  <a:lnTo>
                    <a:pt x="863" y="25336"/>
                  </a:lnTo>
                  <a:lnTo>
                    <a:pt x="685" y="25336"/>
                  </a:lnTo>
                  <a:lnTo>
                    <a:pt x="2882" y="23914"/>
                  </a:lnTo>
                  <a:lnTo>
                    <a:pt x="4953" y="23329"/>
                  </a:lnTo>
                  <a:lnTo>
                    <a:pt x="5765" y="23329"/>
                  </a:lnTo>
                  <a:lnTo>
                    <a:pt x="5765" y="22898"/>
                  </a:lnTo>
                  <a:lnTo>
                    <a:pt x="3276" y="22898"/>
                  </a:lnTo>
                  <a:lnTo>
                    <a:pt x="1981" y="23164"/>
                  </a:lnTo>
                  <a:lnTo>
                    <a:pt x="558" y="24676"/>
                  </a:lnTo>
                  <a:lnTo>
                    <a:pt x="0" y="25336"/>
                  </a:lnTo>
                  <a:lnTo>
                    <a:pt x="139" y="25336"/>
                  </a:lnTo>
                  <a:lnTo>
                    <a:pt x="88" y="25984"/>
                  </a:lnTo>
                  <a:lnTo>
                    <a:pt x="863" y="27419"/>
                  </a:lnTo>
                  <a:lnTo>
                    <a:pt x="1663" y="27698"/>
                  </a:lnTo>
                  <a:lnTo>
                    <a:pt x="3200" y="27698"/>
                  </a:lnTo>
                  <a:lnTo>
                    <a:pt x="4533" y="26974"/>
                  </a:lnTo>
                  <a:lnTo>
                    <a:pt x="4787" y="26974"/>
                  </a:lnTo>
                  <a:lnTo>
                    <a:pt x="5511" y="25336"/>
                  </a:lnTo>
                  <a:lnTo>
                    <a:pt x="5880" y="24828"/>
                  </a:lnTo>
                  <a:lnTo>
                    <a:pt x="6540" y="25514"/>
                  </a:lnTo>
                  <a:lnTo>
                    <a:pt x="6845" y="25514"/>
                  </a:lnTo>
                  <a:lnTo>
                    <a:pt x="7734" y="25971"/>
                  </a:lnTo>
                  <a:lnTo>
                    <a:pt x="9652" y="25971"/>
                  </a:lnTo>
                  <a:lnTo>
                    <a:pt x="8267" y="27686"/>
                  </a:lnTo>
                  <a:lnTo>
                    <a:pt x="10668" y="29654"/>
                  </a:lnTo>
                  <a:lnTo>
                    <a:pt x="9956" y="27114"/>
                  </a:lnTo>
                  <a:lnTo>
                    <a:pt x="9740" y="26403"/>
                  </a:lnTo>
                  <a:lnTo>
                    <a:pt x="13868" y="26403"/>
                  </a:lnTo>
                  <a:lnTo>
                    <a:pt x="15773" y="28371"/>
                  </a:lnTo>
                  <a:lnTo>
                    <a:pt x="16421" y="30568"/>
                  </a:lnTo>
                  <a:lnTo>
                    <a:pt x="16471" y="30734"/>
                  </a:lnTo>
                  <a:lnTo>
                    <a:pt x="16370" y="31394"/>
                  </a:lnTo>
                  <a:lnTo>
                    <a:pt x="16370" y="31673"/>
                  </a:lnTo>
                  <a:lnTo>
                    <a:pt x="16357" y="32816"/>
                  </a:lnTo>
                  <a:lnTo>
                    <a:pt x="16344" y="33439"/>
                  </a:lnTo>
                  <a:lnTo>
                    <a:pt x="13830" y="33439"/>
                  </a:lnTo>
                  <a:lnTo>
                    <a:pt x="13233" y="33007"/>
                  </a:lnTo>
                  <a:lnTo>
                    <a:pt x="12941" y="31851"/>
                  </a:lnTo>
                  <a:lnTo>
                    <a:pt x="12903" y="31419"/>
                  </a:lnTo>
                  <a:lnTo>
                    <a:pt x="13258" y="31686"/>
                  </a:lnTo>
                  <a:lnTo>
                    <a:pt x="14135" y="31534"/>
                  </a:lnTo>
                  <a:lnTo>
                    <a:pt x="14681" y="31711"/>
                  </a:lnTo>
                  <a:lnTo>
                    <a:pt x="15963" y="32423"/>
                  </a:lnTo>
                  <a:lnTo>
                    <a:pt x="16357" y="32816"/>
                  </a:lnTo>
                  <a:lnTo>
                    <a:pt x="16357" y="31673"/>
                  </a:lnTo>
                  <a:lnTo>
                    <a:pt x="15849" y="31394"/>
                  </a:lnTo>
                  <a:lnTo>
                    <a:pt x="16370" y="31394"/>
                  </a:lnTo>
                  <a:lnTo>
                    <a:pt x="16370" y="30734"/>
                  </a:lnTo>
                  <a:lnTo>
                    <a:pt x="14681" y="30734"/>
                  </a:lnTo>
                  <a:lnTo>
                    <a:pt x="14389" y="30721"/>
                  </a:lnTo>
                  <a:lnTo>
                    <a:pt x="13601" y="30416"/>
                  </a:lnTo>
                  <a:lnTo>
                    <a:pt x="12738" y="30416"/>
                  </a:lnTo>
                  <a:lnTo>
                    <a:pt x="12471" y="30607"/>
                  </a:lnTo>
                  <a:lnTo>
                    <a:pt x="11823" y="30568"/>
                  </a:lnTo>
                  <a:lnTo>
                    <a:pt x="12217" y="30886"/>
                  </a:lnTo>
                  <a:lnTo>
                    <a:pt x="11950" y="31242"/>
                  </a:lnTo>
                  <a:lnTo>
                    <a:pt x="12128" y="31242"/>
                  </a:lnTo>
                  <a:lnTo>
                    <a:pt x="12153" y="31851"/>
                  </a:lnTo>
                  <a:lnTo>
                    <a:pt x="12471" y="32918"/>
                  </a:lnTo>
                  <a:lnTo>
                    <a:pt x="11404" y="32918"/>
                  </a:lnTo>
                  <a:lnTo>
                    <a:pt x="10121" y="36220"/>
                  </a:lnTo>
                  <a:lnTo>
                    <a:pt x="9855" y="35864"/>
                  </a:lnTo>
                  <a:lnTo>
                    <a:pt x="9537" y="36537"/>
                  </a:lnTo>
                  <a:lnTo>
                    <a:pt x="9994" y="36537"/>
                  </a:lnTo>
                  <a:lnTo>
                    <a:pt x="9867" y="36893"/>
                  </a:lnTo>
                  <a:lnTo>
                    <a:pt x="10160" y="36893"/>
                  </a:lnTo>
                  <a:lnTo>
                    <a:pt x="10858" y="37160"/>
                  </a:lnTo>
                  <a:lnTo>
                    <a:pt x="11925" y="38506"/>
                  </a:lnTo>
                  <a:lnTo>
                    <a:pt x="13843" y="38506"/>
                  </a:lnTo>
                  <a:lnTo>
                    <a:pt x="13017" y="38227"/>
                  </a:lnTo>
                  <a:lnTo>
                    <a:pt x="12598" y="37795"/>
                  </a:lnTo>
                  <a:lnTo>
                    <a:pt x="13601" y="38392"/>
                  </a:lnTo>
                  <a:lnTo>
                    <a:pt x="14198" y="38392"/>
                  </a:lnTo>
                  <a:lnTo>
                    <a:pt x="14744" y="38392"/>
                  </a:lnTo>
                  <a:lnTo>
                    <a:pt x="14770" y="38519"/>
                  </a:lnTo>
                  <a:lnTo>
                    <a:pt x="14554" y="38519"/>
                  </a:lnTo>
                  <a:lnTo>
                    <a:pt x="15049" y="39039"/>
                  </a:lnTo>
                  <a:lnTo>
                    <a:pt x="14859" y="39039"/>
                  </a:lnTo>
                  <a:lnTo>
                    <a:pt x="12331" y="39039"/>
                  </a:lnTo>
                  <a:lnTo>
                    <a:pt x="12496" y="39255"/>
                  </a:lnTo>
                  <a:lnTo>
                    <a:pt x="12814" y="39255"/>
                  </a:lnTo>
                  <a:lnTo>
                    <a:pt x="14058" y="39497"/>
                  </a:lnTo>
                  <a:lnTo>
                    <a:pt x="14338" y="39547"/>
                  </a:lnTo>
                  <a:lnTo>
                    <a:pt x="13970" y="39547"/>
                  </a:lnTo>
                  <a:lnTo>
                    <a:pt x="13220" y="39966"/>
                  </a:lnTo>
                  <a:lnTo>
                    <a:pt x="10896" y="40538"/>
                  </a:lnTo>
                  <a:lnTo>
                    <a:pt x="9385" y="39547"/>
                  </a:lnTo>
                  <a:lnTo>
                    <a:pt x="9029" y="39255"/>
                  </a:lnTo>
                  <a:lnTo>
                    <a:pt x="8356" y="38506"/>
                  </a:lnTo>
                  <a:lnTo>
                    <a:pt x="8585" y="38506"/>
                  </a:lnTo>
                  <a:lnTo>
                    <a:pt x="9321" y="36982"/>
                  </a:lnTo>
                  <a:lnTo>
                    <a:pt x="9436" y="36728"/>
                  </a:lnTo>
                  <a:lnTo>
                    <a:pt x="9537" y="36537"/>
                  </a:lnTo>
                  <a:lnTo>
                    <a:pt x="8864" y="36537"/>
                  </a:lnTo>
                  <a:lnTo>
                    <a:pt x="7950" y="37490"/>
                  </a:lnTo>
                  <a:lnTo>
                    <a:pt x="7912" y="39255"/>
                  </a:lnTo>
                  <a:lnTo>
                    <a:pt x="8191" y="39547"/>
                  </a:lnTo>
                  <a:lnTo>
                    <a:pt x="9893" y="41605"/>
                  </a:lnTo>
                  <a:lnTo>
                    <a:pt x="11836" y="41135"/>
                  </a:lnTo>
                  <a:lnTo>
                    <a:pt x="13728" y="41173"/>
                  </a:lnTo>
                  <a:lnTo>
                    <a:pt x="12827" y="41440"/>
                  </a:lnTo>
                  <a:lnTo>
                    <a:pt x="14389" y="41440"/>
                  </a:lnTo>
                  <a:lnTo>
                    <a:pt x="14058" y="41173"/>
                  </a:lnTo>
                  <a:lnTo>
                    <a:pt x="15138" y="41173"/>
                  </a:lnTo>
                  <a:lnTo>
                    <a:pt x="15125" y="41440"/>
                  </a:lnTo>
                  <a:lnTo>
                    <a:pt x="14389" y="41440"/>
                  </a:lnTo>
                  <a:lnTo>
                    <a:pt x="15367" y="42265"/>
                  </a:lnTo>
                  <a:lnTo>
                    <a:pt x="15519" y="42265"/>
                  </a:lnTo>
                  <a:lnTo>
                    <a:pt x="15176" y="42354"/>
                  </a:lnTo>
                  <a:lnTo>
                    <a:pt x="13982" y="42633"/>
                  </a:lnTo>
                  <a:lnTo>
                    <a:pt x="14236" y="42633"/>
                  </a:lnTo>
                  <a:lnTo>
                    <a:pt x="13322" y="43040"/>
                  </a:lnTo>
                  <a:lnTo>
                    <a:pt x="12153" y="42633"/>
                  </a:lnTo>
                  <a:lnTo>
                    <a:pt x="11645" y="42633"/>
                  </a:lnTo>
                  <a:lnTo>
                    <a:pt x="11328" y="42265"/>
                  </a:lnTo>
                  <a:lnTo>
                    <a:pt x="12357" y="41440"/>
                  </a:lnTo>
                  <a:lnTo>
                    <a:pt x="10858" y="41440"/>
                  </a:lnTo>
                  <a:lnTo>
                    <a:pt x="10985" y="41871"/>
                  </a:lnTo>
                  <a:lnTo>
                    <a:pt x="10744" y="41579"/>
                  </a:lnTo>
                  <a:lnTo>
                    <a:pt x="10185" y="42265"/>
                  </a:lnTo>
                  <a:lnTo>
                    <a:pt x="10337" y="42265"/>
                  </a:lnTo>
                  <a:lnTo>
                    <a:pt x="10477" y="42633"/>
                  </a:lnTo>
                  <a:lnTo>
                    <a:pt x="11430" y="43408"/>
                  </a:lnTo>
                  <a:lnTo>
                    <a:pt x="12103" y="43408"/>
                  </a:lnTo>
                  <a:lnTo>
                    <a:pt x="13411" y="43853"/>
                  </a:lnTo>
                  <a:lnTo>
                    <a:pt x="14389" y="43408"/>
                  </a:lnTo>
                  <a:lnTo>
                    <a:pt x="14046" y="43408"/>
                  </a:lnTo>
                  <a:lnTo>
                    <a:pt x="15659" y="43040"/>
                  </a:lnTo>
                  <a:lnTo>
                    <a:pt x="16167" y="43040"/>
                  </a:lnTo>
                  <a:lnTo>
                    <a:pt x="16167" y="42875"/>
                  </a:lnTo>
                  <a:lnTo>
                    <a:pt x="16903" y="43776"/>
                  </a:lnTo>
                  <a:lnTo>
                    <a:pt x="19062" y="44234"/>
                  </a:lnTo>
                  <a:lnTo>
                    <a:pt x="17602" y="44602"/>
                  </a:lnTo>
                  <a:lnTo>
                    <a:pt x="17792" y="44602"/>
                  </a:lnTo>
                  <a:lnTo>
                    <a:pt x="18694" y="47256"/>
                  </a:lnTo>
                  <a:lnTo>
                    <a:pt x="18732" y="47409"/>
                  </a:lnTo>
                  <a:lnTo>
                    <a:pt x="18999" y="47726"/>
                  </a:lnTo>
                  <a:lnTo>
                    <a:pt x="21882" y="47955"/>
                  </a:lnTo>
                  <a:lnTo>
                    <a:pt x="22555" y="47726"/>
                  </a:lnTo>
                  <a:lnTo>
                    <a:pt x="22758" y="47409"/>
                  </a:lnTo>
                  <a:lnTo>
                    <a:pt x="23977" y="45593"/>
                  </a:lnTo>
                  <a:lnTo>
                    <a:pt x="23863" y="44602"/>
                  </a:lnTo>
                  <a:lnTo>
                    <a:pt x="24422" y="43840"/>
                  </a:lnTo>
                  <a:lnTo>
                    <a:pt x="23812" y="43840"/>
                  </a:lnTo>
                  <a:lnTo>
                    <a:pt x="23609" y="43840"/>
                  </a:lnTo>
                  <a:lnTo>
                    <a:pt x="22479" y="47256"/>
                  </a:lnTo>
                  <a:lnTo>
                    <a:pt x="19672" y="47256"/>
                  </a:lnTo>
                  <a:lnTo>
                    <a:pt x="19329" y="46875"/>
                  </a:lnTo>
                  <a:lnTo>
                    <a:pt x="19215" y="44767"/>
                  </a:lnTo>
                  <a:lnTo>
                    <a:pt x="22072" y="44386"/>
                  </a:lnTo>
                  <a:lnTo>
                    <a:pt x="23456" y="43840"/>
                  </a:lnTo>
                  <a:lnTo>
                    <a:pt x="23609" y="43840"/>
                  </a:lnTo>
                  <a:lnTo>
                    <a:pt x="23749" y="43408"/>
                  </a:lnTo>
                  <a:lnTo>
                    <a:pt x="23799" y="43053"/>
                  </a:lnTo>
                  <a:lnTo>
                    <a:pt x="23202" y="43053"/>
                  </a:lnTo>
                  <a:lnTo>
                    <a:pt x="22999" y="43129"/>
                  </a:lnTo>
                  <a:lnTo>
                    <a:pt x="23050" y="42773"/>
                  </a:lnTo>
                  <a:lnTo>
                    <a:pt x="22542" y="42773"/>
                  </a:lnTo>
                  <a:lnTo>
                    <a:pt x="22758" y="42545"/>
                  </a:lnTo>
                  <a:lnTo>
                    <a:pt x="22288" y="42748"/>
                  </a:lnTo>
                  <a:lnTo>
                    <a:pt x="21996" y="42430"/>
                  </a:lnTo>
                  <a:lnTo>
                    <a:pt x="17233" y="42430"/>
                  </a:lnTo>
                  <a:lnTo>
                    <a:pt x="17703" y="42773"/>
                  </a:lnTo>
                  <a:lnTo>
                    <a:pt x="22225" y="42773"/>
                  </a:lnTo>
                  <a:lnTo>
                    <a:pt x="20345" y="43611"/>
                  </a:lnTo>
                  <a:lnTo>
                    <a:pt x="17970" y="42964"/>
                  </a:lnTo>
                  <a:lnTo>
                    <a:pt x="17703" y="42773"/>
                  </a:lnTo>
                  <a:lnTo>
                    <a:pt x="16167" y="42773"/>
                  </a:lnTo>
                  <a:lnTo>
                    <a:pt x="16167" y="42430"/>
                  </a:lnTo>
                  <a:lnTo>
                    <a:pt x="17233" y="42430"/>
                  </a:lnTo>
                  <a:lnTo>
                    <a:pt x="16078" y="41592"/>
                  </a:lnTo>
                  <a:lnTo>
                    <a:pt x="15925" y="41376"/>
                  </a:lnTo>
                  <a:lnTo>
                    <a:pt x="15786" y="41376"/>
                  </a:lnTo>
                  <a:lnTo>
                    <a:pt x="15748" y="40919"/>
                  </a:lnTo>
                  <a:lnTo>
                    <a:pt x="15786" y="41376"/>
                  </a:lnTo>
                  <a:lnTo>
                    <a:pt x="16179" y="40919"/>
                  </a:lnTo>
                  <a:lnTo>
                    <a:pt x="16611" y="40398"/>
                  </a:lnTo>
                  <a:lnTo>
                    <a:pt x="15544" y="40398"/>
                  </a:lnTo>
                  <a:lnTo>
                    <a:pt x="16090" y="39890"/>
                  </a:lnTo>
                  <a:lnTo>
                    <a:pt x="15519" y="40398"/>
                  </a:lnTo>
                  <a:lnTo>
                    <a:pt x="15163" y="40919"/>
                  </a:lnTo>
                  <a:lnTo>
                    <a:pt x="14681" y="40563"/>
                  </a:lnTo>
                  <a:lnTo>
                    <a:pt x="13627" y="40563"/>
                  </a:lnTo>
                  <a:lnTo>
                    <a:pt x="15278" y="39738"/>
                  </a:lnTo>
                  <a:lnTo>
                    <a:pt x="15290" y="39547"/>
                  </a:lnTo>
                  <a:lnTo>
                    <a:pt x="15290" y="39293"/>
                  </a:lnTo>
                  <a:lnTo>
                    <a:pt x="15595" y="39598"/>
                  </a:lnTo>
                  <a:lnTo>
                    <a:pt x="16408" y="39598"/>
                  </a:lnTo>
                  <a:lnTo>
                    <a:pt x="16205" y="39776"/>
                  </a:lnTo>
                  <a:lnTo>
                    <a:pt x="15913" y="39776"/>
                  </a:lnTo>
                  <a:lnTo>
                    <a:pt x="16090" y="39890"/>
                  </a:lnTo>
                  <a:lnTo>
                    <a:pt x="16370" y="40055"/>
                  </a:lnTo>
                  <a:lnTo>
                    <a:pt x="17919" y="40055"/>
                  </a:lnTo>
                  <a:lnTo>
                    <a:pt x="18605" y="39878"/>
                  </a:lnTo>
                  <a:lnTo>
                    <a:pt x="18846" y="39878"/>
                  </a:lnTo>
                  <a:lnTo>
                    <a:pt x="19570" y="40398"/>
                  </a:lnTo>
                  <a:lnTo>
                    <a:pt x="20599" y="40919"/>
                  </a:lnTo>
                  <a:lnTo>
                    <a:pt x="21996" y="42430"/>
                  </a:lnTo>
                  <a:lnTo>
                    <a:pt x="22872" y="42430"/>
                  </a:lnTo>
                  <a:lnTo>
                    <a:pt x="22872" y="42214"/>
                  </a:lnTo>
                  <a:lnTo>
                    <a:pt x="22059" y="41376"/>
                  </a:lnTo>
                  <a:lnTo>
                    <a:pt x="21717" y="40919"/>
                  </a:lnTo>
                  <a:lnTo>
                    <a:pt x="21361" y="40398"/>
                  </a:lnTo>
                  <a:lnTo>
                    <a:pt x="20878" y="40157"/>
                  </a:lnTo>
                  <a:lnTo>
                    <a:pt x="21285" y="40157"/>
                  </a:lnTo>
                  <a:lnTo>
                    <a:pt x="21323" y="39598"/>
                  </a:lnTo>
                  <a:lnTo>
                    <a:pt x="21069" y="38976"/>
                  </a:lnTo>
                  <a:lnTo>
                    <a:pt x="21386" y="38608"/>
                  </a:lnTo>
                  <a:lnTo>
                    <a:pt x="21767" y="38735"/>
                  </a:lnTo>
                  <a:lnTo>
                    <a:pt x="21450" y="38531"/>
                  </a:lnTo>
                  <a:lnTo>
                    <a:pt x="22098" y="37782"/>
                  </a:lnTo>
                  <a:lnTo>
                    <a:pt x="22047" y="37350"/>
                  </a:lnTo>
                  <a:lnTo>
                    <a:pt x="21755" y="36525"/>
                  </a:lnTo>
                  <a:lnTo>
                    <a:pt x="21678" y="36385"/>
                  </a:lnTo>
                  <a:lnTo>
                    <a:pt x="21577" y="36169"/>
                  </a:lnTo>
                  <a:lnTo>
                    <a:pt x="21501" y="36042"/>
                  </a:lnTo>
                  <a:lnTo>
                    <a:pt x="21564" y="35725"/>
                  </a:lnTo>
                  <a:lnTo>
                    <a:pt x="21653" y="35153"/>
                  </a:lnTo>
                  <a:lnTo>
                    <a:pt x="21424" y="35153"/>
                  </a:lnTo>
                  <a:lnTo>
                    <a:pt x="21424" y="37350"/>
                  </a:lnTo>
                  <a:lnTo>
                    <a:pt x="21336" y="37782"/>
                  </a:lnTo>
                  <a:lnTo>
                    <a:pt x="21310" y="37604"/>
                  </a:lnTo>
                  <a:lnTo>
                    <a:pt x="21272" y="37172"/>
                  </a:lnTo>
                  <a:lnTo>
                    <a:pt x="21424" y="37350"/>
                  </a:lnTo>
                  <a:lnTo>
                    <a:pt x="21424" y="35153"/>
                  </a:lnTo>
                  <a:lnTo>
                    <a:pt x="20929" y="35153"/>
                  </a:lnTo>
                  <a:lnTo>
                    <a:pt x="20878" y="35280"/>
                  </a:lnTo>
                  <a:lnTo>
                    <a:pt x="20878" y="37922"/>
                  </a:lnTo>
                  <a:lnTo>
                    <a:pt x="20688" y="38176"/>
                  </a:lnTo>
                  <a:lnTo>
                    <a:pt x="20688" y="38976"/>
                  </a:lnTo>
                  <a:lnTo>
                    <a:pt x="20523" y="39598"/>
                  </a:lnTo>
                  <a:lnTo>
                    <a:pt x="20497" y="39966"/>
                  </a:lnTo>
                  <a:lnTo>
                    <a:pt x="20345" y="39878"/>
                  </a:lnTo>
                  <a:lnTo>
                    <a:pt x="19900" y="39598"/>
                  </a:lnTo>
                  <a:lnTo>
                    <a:pt x="20180" y="39598"/>
                  </a:lnTo>
                  <a:lnTo>
                    <a:pt x="20497" y="39598"/>
                  </a:lnTo>
                  <a:lnTo>
                    <a:pt x="20561" y="38976"/>
                  </a:lnTo>
                  <a:lnTo>
                    <a:pt x="20688" y="38976"/>
                  </a:lnTo>
                  <a:lnTo>
                    <a:pt x="20688" y="38176"/>
                  </a:lnTo>
                  <a:lnTo>
                    <a:pt x="20675" y="38950"/>
                  </a:lnTo>
                  <a:lnTo>
                    <a:pt x="20104" y="38557"/>
                  </a:lnTo>
                  <a:lnTo>
                    <a:pt x="18605" y="37541"/>
                  </a:lnTo>
                  <a:lnTo>
                    <a:pt x="18415" y="37350"/>
                  </a:lnTo>
                  <a:lnTo>
                    <a:pt x="18249" y="37223"/>
                  </a:lnTo>
                  <a:lnTo>
                    <a:pt x="18249" y="38519"/>
                  </a:lnTo>
                  <a:lnTo>
                    <a:pt x="15659" y="38519"/>
                  </a:lnTo>
                  <a:lnTo>
                    <a:pt x="15443" y="38303"/>
                  </a:lnTo>
                  <a:lnTo>
                    <a:pt x="16052" y="37782"/>
                  </a:lnTo>
                  <a:lnTo>
                    <a:pt x="16548" y="37490"/>
                  </a:lnTo>
                  <a:lnTo>
                    <a:pt x="16891" y="37490"/>
                  </a:lnTo>
                  <a:lnTo>
                    <a:pt x="17500" y="37490"/>
                  </a:lnTo>
                  <a:lnTo>
                    <a:pt x="17932" y="38277"/>
                  </a:lnTo>
                  <a:lnTo>
                    <a:pt x="18249" y="38519"/>
                  </a:lnTo>
                  <a:lnTo>
                    <a:pt x="18249" y="37223"/>
                  </a:lnTo>
                  <a:lnTo>
                    <a:pt x="18021" y="37033"/>
                  </a:lnTo>
                  <a:lnTo>
                    <a:pt x="19050" y="36169"/>
                  </a:lnTo>
                  <a:lnTo>
                    <a:pt x="19964" y="36169"/>
                  </a:lnTo>
                  <a:lnTo>
                    <a:pt x="20434" y="36385"/>
                  </a:lnTo>
                  <a:lnTo>
                    <a:pt x="20370" y="37007"/>
                  </a:lnTo>
                  <a:lnTo>
                    <a:pt x="20878" y="37922"/>
                  </a:lnTo>
                  <a:lnTo>
                    <a:pt x="20878" y="35280"/>
                  </a:lnTo>
                  <a:lnTo>
                    <a:pt x="20777" y="35509"/>
                  </a:lnTo>
                  <a:lnTo>
                    <a:pt x="20358" y="35229"/>
                  </a:lnTo>
                  <a:lnTo>
                    <a:pt x="20510" y="35280"/>
                  </a:lnTo>
                  <a:lnTo>
                    <a:pt x="20751" y="35280"/>
                  </a:lnTo>
                  <a:lnTo>
                    <a:pt x="20815" y="34607"/>
                  </a:lnTo>
                  <a:lnTo>
                    <a:pt x="21069" y="34607"/>
                  </a:lnTo>
                  <a:lnTo>
                    <a:pt x="20002" y="34251"/>
                  </a:lnTo>
                  <a:lnTo>
                    <a:pt x="20002" y="35102"/>
                  </a:lnTo>
                  <a:lnTo>
                    <a:pt x="19037" y="35445"/>
                  </a:lnTo>
                  <a:lnTo>
                    <a:pt x="19392" y="35166"/>
                  </a:lnTo>
                  <a:lnTo>
                    <a:pt x="19532" y="35166"/>
                  </a:lnTo>
                  <a:lnTo>
                    <a:pt x="19583" y="34963"/>
                  </a:lnTo>
                  <a:lnTo>
                    <a:pt x="20002" y="35102"/>
                  </a:lnTo>
                  <a:lnTo>
                    <a:pt x="20002" y="34251"/>
                  </a:lnTo>
                  <a:lnTo>
                    <a:pt x="19265" y="33985"/>
                  </a:lnTo>
                  <a:lnTo>
                    <a:pt x="18757" y="33782"/>
                  </a:lnTo>
                  <a:lnTo>
                    <a:pt x="18757" y="34658"/>
                  </a:lnTo>
                  <a:lnTo>
                    <a:pt x="18161" y="35166"/>
                  </a:lnTo>
                  <a:lnTo>
                    <a:pt x="17894" y="35344"/>
                  </a:lnTo>
                  <a:lnTo>
                    <a:pt x="17894" y="36918"/>
                  </a:lnTo>
                  <a:lnTo>
                    <a:pt x="17627" y="36703"/>
                  </a:lnTo>
                  <a:lnTo>
                    <a:pt x="17754" y="36563"/>
                  </a:lnTo>
                  <a:lnTo>
                    <a:pt x="17894" y="36918"/>
                  </a:lnTo>
                  <a:lnTo>
                    <a:pt x="17894" y="35344"/>
                  </a:lnTo>
                  <a:lnTo>
                    <a:pt x="17399" y="35674"/>
                  </a:lnTo>
                  <a:lnTo>
                    <a:pt x="16090" y="36360"/>
                  </a:lnTo>
                  <a:lnTo>
                    <a:pt x="15887" y="35255"/>
                  </a:lnTo>
                  <a:lnTo>
                    <a:pt x="15811" y="34886"/>
                  </a:lnTo>
                  <a:lnTo>
                    <a:pt x="14986" y="34290"/>
                  </a:lnTo>
                  <a:lnTo>
                    <a:pt x="14986" y="36703"/>
                  </a:lnTo>
                  <a:lnTo>
                    <a:pt x="14947" y="37134"/>
                  </a:lnTo>
                  <a:lnTo>
                    <a:pt x="14274" y="37807"/>
                  </a:lnTo>
                  <a:lnTo>
                    <a:pt x="13728" y="37439"/>
                  </a:lnTo>
                  <a:lnTo>
                    <a:pt x="12331" y="37134"/>
                  </a:lnTo>
                  <a:lnTo>
                    <a:pt x="11163" y="35255"/>
                  </a:lnTo>
                  <a:lnTo>
                    <a:pt x="11442" y="34036"/>
                  </a:lnTo>
                  <a:lnTo>
                    <a:pt x="12814" y="34036"/>
                  </a:lnTo>
                  <a:lnTo>
                    <a:pt x="13322" y="35674"/>
                  </a:lnTo>
                  <a:lnTo>
                    <a:pt x="13449" y="36068"/>
                  </a:lnTo>
                  <a:lnTo>
                    <a:pt x="14986" y="36703"/>
                  </a:lnTo>
                  <a:lnTo>
                    <a:pt x="14986" y="34290"/>
                  </a:lnTo>
                  <a:lnTo>
                    <a:pt x="14643" y="34036"/>
                  </a:lnTo>
                  <a:lnTo>
                    <a:pt x="14503" y="33934"/>
                  </a:lnTo>
                  <a:lnTo>
                    <a:pt x="14503" y="35039"/>
                  </a:lnTo>
                  <a:lnTo>
                    <a:pt x="14160" y="34594"/>
                  </a:lnTo>
                  <a:lnTo>
                    <a:pt x="14046" y="34429"/>
                  </a:lnTo>
                  <a:lnTo>
                    <a:pt x="14325" y="34632"/>
                  </a:lnTo>
                  <a:lnTo>
                    <a:pt x="14503" y="35039"/>
                  </a:lnTo>
                  <a:lnTo>
                    <a:pt x="14503" y="33934"/>
                  </a:lnTo>
                  <a:lnTo>
                    <a:pt x="14033" y="33591"/>
                  </a:lnTo>
                  <a:lnTo>
                    <a:pt x="16344" y="33591"/>
                  </a:lnTo>
                  <a:lnTo>
                    <a:pt x="18643" y="34607"/>
                  </a:lnTo>
                  <a:lnTo>
                    <a:pt x="18757" y="33782"/>
                  </a:lnTo>
                  <a:lnTo>
                    <a:pt x="17830" y="33401"/>
                  </a:lnTo>
                  <a:lnTo>
                    <a:pt x="17691" y="33172"/>
                  </a:lnTo>
                  <a:lnTo>
                    <a:pt x="17691" y="33032"/>
                  </a:lnTo>
                  <a:lnTo>
                    <a:pt x="17500" y="32867"/>
                  </a:lnTo>
                  <a:lnTo>
                    <a:pt x="17081" y="31877"/>
                  </a:lnTo>
                  <a:lnTo>
                    <a:pt x="17132" y="31623"/>
                  </a:lnTo>
                  <a:lnTo>
                    <a:pt x="17284" y="31432"/>
                  </a:lnTo>
                  <a:lnTo>
                    <a:pt x="17983" y="31394"/>
                  </a:lnTo>
                  <a:lnTo>
                    <a:pt x="17995" y="31242"/>
                  </a:lnTo>
                  <a:lnTo>
                    <a:pt x="20218" y="32105"/>
                  </a:lnTo>
                  <a:lnTo>
                    <a:pt x="21158" y="33337"/>
                  </a:lnTo>
                  <a:lnTo>
                    <a:pt x="21005" y="33616"/>
                  </a:lnTo>
                  <a:lnTo>
                    <a:pt x="21374" y="33947"/>
                  </a:lnTo>
                  <a:lnTo>
                    <a:pt x="21475" y="34328"/>
                  </a:lnTo>
                  <a:lnTo>
                    <a:pt x="21247" y="34366"/>
                  </a:lnTo>
                  <a:lnTo>
                    <a:pt x="20993" y="34988"/>
                  </a:lnTo>
                  <a:lnTo>
                    <a:pt x="21666" y="34988"/>
                  </a:lnTo>
                  <a:lnTo>
                    <a:pt x="21755" y="35280"/>
                  </a:lnTo>
                  <a:lnTo>
                    <a:pt x="22428" y="35280"/>
                  </a:lnTo>
                  <a:lnTo>
                    <a:pt x="22428" y="34988"/>
                  </a:lnTo>
                  <a:lnTo>
                    <a:pt x="24739" y="36322"/>
                  </a:lnTo>
                  <a:lnTo>
                    <a:pt x="26352" y="37553"/>
                  </a:lnTo>
                  <a:lnTo>
                    <a:pt x="27114" y="39306"/>
                  </a:lnTo>
                  <a:lnTo>
                    <a:pt x="26593" y="39535"/>
                  </a:lnTo>
                  <a:lnTo>
                    <a:pt x="25488" y="39535"/>
                  </a:lnTo>
                  <a:lnTo>
                    <a:pt x="24422" y="39725"/>
                  </a:lnTo>
                  <a:lnTo>
                    <a:pt x="21767" y="38735"/>
                  </a:lnTo>
                  <a:lnTo>
                    <a:pt x="23812" y="40081"/>
                  </a:lnTo>
                  <a:lnTo>
                    <a:pt x="23952" y="40081"/>
                  </a:lnTo>
                  <a:lnTo>
                    <a:pt x="25234" y="40424"/>
                  </a:lnTo>
                  <a:lnTo>
                    <a:pt x="25069" y="40703"/>
                  </a:lnTo>
                  <a:lnTo>
                    <a:pt x="25196" y="41376"/>
                  </a:lnTo>
                  <a:lnTo>
                    <a:pt x="27063" y="42900"/>
                  </a:lnTo>
                  <a:lnTo>
                    <a:pt x="29425" y="42900"/>
                  </a:lnTo>
                  <a:lnTo>
                    <a:pt x="29298" y="43002"/>
                  </a:lnTo>
                  <a:lnTo>
                    <a:pt x="30594" y="43002"/>
                  </a:lnTo>
                  <a:lnTo>
                    <a:pt x="30759" y="43180"/>
                  </a:lnTo>
                  <a:lnTo>
                    <a:pt x="29171" y="43180"/>
                  </a:lnTo>
                  <a:lnTo>
                    <a:pt x="29248" y="43903"/>
                  </a:lnTo>
                  <a:lnTo>
                    <a:pt x="29464" y="44386"/>
                  </a:lnTo>
                  <a:lnTo>
                    <a:pt x="26352" y="43243"/>
                  </a:lnTo>
                  <a:lnTo>
                    <a:pt x="24790" y="44399"/>
                  </a:lnTo>
                  <a:lnTo>
                    <a:pt x="24079" y="44958"/>
                  </a:lnTo>
                  <a:lnTo>
                    <a:pt x="23964" y="46329"/>
                  </a:lnTo>
                  <a:lnTo>
                    <a:pt x="24231" y="47002"/>
                  </a:lnTo>
                  <a:lnTo>
                    <a:pt x="25019" y="47002"/>
                  </a:lnTo>
                  <a:lnTo>
                    <a:pt x="25565" y="47002"/>
                  </a:lnTo>
                  <a:lnTo>
                    <a:pt x="24942" y="46621"/>
                  </a:lnTo>
                  <a:lnTo>
                    <a:pt x="24485" y="46329"/>
                  </a:lnTo>
                  <a:lnTo>
                    <a:pt x="24892" y="46329"/>
                  </a:lnTo>
                  <a:lnTo>
                    <a:pt x="24790" y="45796"/>
                  </a:lnTo>
                  <a:lnTo>
                    <a:pt x="24955" y="45173"/>
                  </a:lnTo>
                  <a:lnTo>
                    <a:pt x="26454" y="44399"/>
                  </a:lnTo>
                  <a:lnTo>
                    <a:pt x="27305" y="44399"/>
                  </a:lnTo>
                  <a:lnTo>
                    <a:pt x="28930" y="44818"/>
                  </a:lnTo>
                  <a:lnTo>
                    <a:pt x="29210" y="44818"/>
                  </a:lnTo>
                  <a:lnTo>
                    <a:pt x="29019" y="44958"/>
                  </a:lnTo>
                  <a:lnTo>
                    <a:pt x="28778" y="45173"/>
                  </a:lnTo>
                  <a:lnTo>
                    <a:pt x="27914" y="47002"/>
                  </a:lnTo>
                  <a:lnTo>
                    <a:pt x="28511" y="47002"/>
                  </a:lnTo>
                  <a:lnTo>
                    <a:pt x="29159" y="45986"/>
                  </a:lnTo>
                  <a:lnTo>
                    <a:pt x="29921" y="45351"/>
                  </a:lnTo>
                  <a:lnTo>
                    <a:pt x="30200" y="45910"/>
                  </a:lnTo>
                  <a:lnTo>
                    <a:pt x="30708" y="46062"/>
                  </a:lnTo>
                  <a:lnTo>
                    <a:pt x="29959" y="47713"/>
                  </a:lnTo>
                  <a:lnTo>
                    <a:pt x="31648" y="49034"/>
                  </a:lnTo>
                  <a:lnTo>
                    <a:pt x="31445" y="49136"/>
                  </a:lnTo>
                  <a:lnTo>
                    <a:pt x="30797" y="49860"/>
                  </a:lnTo>
                  <a:lnTo>
                    <a:pt x="30975" y="49860"/>
                  </a:lnTo>
                  <a:lnTo>
                    <a:pt x="30975" y="51384"/>
                  </a:lnTo>
                  <a:lnTo>
                    <a:pt x="31915" y="52603"/>
                  </a:lnTo>
                  <a:lnTo>
                    <a:pt x="32524" y="53035"/>
                  </a:lnTo>
                  <a:lnTo>
                    <a:pt x="31788" y="50507"/>
                  </a:lnTo>
                  <a:lnTo>
                    <a:pt x="31762" y="50152"/>
                  </a:lnTo>
                  <a:lnTo>
                    <a:pt x="31521" y="50152"/>
                  </a:lnTo>
                  <a:lnTo>
                    <a:pt x="31864" y="49860"/>
                  </a:lnTo>
                  <a:lnTo>
                    <a:pt x="33083" y="49860"/>
                  </a:lnTo>
                  <a:lnTo>
                    <a:pt x="34226" y="51193"/>
                  </a:lnTo>
                  <a:lnTo>
                    <a:pt x="35242" y="51193"/>
                  </a:lnTo>
                  <a:lnTo>
                    <a:pt x="34353" y="50165"/>
                  </a:lnTo>
                  <a:lnTo>
                    <a:pt x="34950" y="50368"/>
                  </a:lnTo>
                  <a:lnTo>
                    <a:pt x="35598" y="50038"/>
                  </a:lnTo>
                  <a:lnTo>
                    <a:pt x="35496" y="50177"/>
                  </a:lnTo>
                  <a:lnTo>
                    <a:pt x="35433" y="50419"/>
                  </a:lnTo>
                  <a:lnTo>
                    <a:pt x="35941" y="50419"/>
                  </a:lnTo>
                  <a:lnTo>
                    <a:pt x="36296" y="50419"/>
                  </a:lnTo>
                  <a:lnTo>
                    <a:pt x="37401" y="49339"/>
                  </a:lnTo>
                  <a:lnTo>
                    <a:pt x="39217" y="49339"/>
                  </a:lnTo>
                  <a:lnTo>
                    <a:pt x="40347" y="49695"/>
                  </a:lnTo>
                  <a:lnTo>
                    <a:pt x="41465" y="50419"/>
                  </a:lnTo>
                  <a:lnTo>
                    <a:pt x="42532" y="50419"/>
                  </a:lnTo>
                  <a:lnTo>
                    <a:pt x="42545" y="50215"/>
                  </a:lnTo>
                  <a:lnTo>
                    <a:pt x="43319" y="50927"/>
                  </a:lnTo>
                  <a:lnTo>
                    <a:pt x="45288" y="50927"/>
                  </a:lnTo>
                  <a:lnTo>
                    <a:pt x="44792" y="50774"/>
                  </a:lnTo>
                  <a:lnTo>
                    <a:pt x="44361" y="50774"/>
                  </a:lnTo>
                  <a:lnTo>
                    <a:pt x="43205" y="49733"/>
                  </a:lnTo>
                  <a:lnTo>
                    <a:pt x="42887" y="48641"/>
                  </a:lnTo>
                  <a:lnTo>
                    <a:pt x="42989" y="48171"/>
                  </a:lnTo>
                  <a:lnTo>
                    <a:pt x="42824" y="48348"/>
                  </a:lnTo>
                  <a:lnTo>
                    <a:pt x="42799" y="48171"/>
                  </a:lnTo>
                  <a:lnTo>
                    <a:pt x="45148" y="47586"/>
                  </a:lnTo>
                  <a:lnTo>
                    <a:pt x="45364" y="47586"/>
                  </a:lnTo>
                  <a:lnTo>
                    <a:pt x="47307" y="49441"/>
                  </a:lnTo>
                  <a:lnTo>
                    <a:pt x="48158" y="50774"/>
                  </a:lnTo>
                  <a:lnTo>
                    <a:pt x="47548" y="50774"/>
                  </a:lnTo>
                  <a:lnTo>
                    <a:pt x="47282" y="50927"/>
                  </a:lnTo>
                  <a:lnTo>
                    <a:pt x="48247" y="50927"/>
                  </a:lnTo>
                  <a:lnTo>
                    <a:pt x="49352" y="50927"/>
                  </a:lnTo>
                  <a:lnTo>
                    <a:pt x="49339" y="50774"/>
                  </a:lnTo>
                  <a:lnTo>
                    <a:pt x="49072" y="50774"/>
                  </a:lnTo>
                  <a:lnTo>
                    <a:pt x="48564" y="49961"/>
                  </a:lnTo>
                  <a:lnTo>
                    <a:pt x="49530" y="50622"/>
                  </a:lnTo>
                  <a:lnTo>
                    <a:pt x="50469" y="50990"/>
                  </a:lnTo>
                  <a:lnTo>
                    <a:pt x="49263" y="51587"/>
                  </a:lnTo>
                  <a:lnTo>
                    <a:pt x="48552" y="52158"/>
                  </a:lnTo>
                  <a:lnTo>
                    <a:pt x="48488" y="52463"/>
                  </a:lnTo>
                  <a:lnTo>
                    <a:pt x="48412" y="53873"/>
                  </a:lnTo>
                  <a:lnTo>
                    <a:pt x="47459" y="53124"/>
                  </a:lnTo>
                  <a:lnTo>
                    <a:pt x="49085" y="51523"/>
                  </a:lnTo>
                  <a:lnTo>
                    <a:pt x="49161" y="51104"/>
                  </a:lnTo>
                  <a:lnTo>
                    <a:pt x="48387" y="51104"/>
                  </a:lnTo>
                  <a:lnTo>
                    <a:pt x="46647" y="52806"/>
                  </a:lnTo>
                  <a:lnTo>
                    <a:pt x="46304" y="53467"/>
                  </a:lnTo>
                  <a:lnTo>
                    <a:pt x="45656" y="53771"/>
                  </a:lnTo>
                  <a:lnTo>
                    <a:pt x="45656" y="54749"/>
                  </a:lnTo>
                  <a:lnTo>
                    <a:pt x="45389" y="55257"/>
                  </a:lnTo>
                  <a:lnTo>
                    <a:pt x="44297" y="55473"/>
                  </a:lnTo>
                  <a:lnTo>
                    <a:pt x="45656" y="54749"/>
                  </a:lnTo>
                  <a:lnTo>
                    <a:pt x="45656" y="53771"/>
                  </a:lnTo>
                  <a:lnTo>
                    <a:pt x="43929" y="54559"/>
                  </a:lnTo>
                  <a:lnTo>
                    <a:pt x="42646" y="55753"/>
                  </a:lnTo>
                  <a:lnTo>
                    <a:pt x="40995" y="55753"/>
                  </a:lnTo>
                  <a:lnTo>
                    <a:pt x="40513" y="54978"/>
                  </a:lnTo>
                  <a:lnTo>
                    <a:pt x="40259" y="54533"/>
                  </a:lnTo>
                  <a:lnTo>
                    <a:pt x="39331" y="54533"/>
                  </a:lnTo>
                  <a:lnTo>
                    <a:pt x="40170" y="56210"/>
                  </a:lnTo>
                  <a:lnTo>
                    <a:pt x="41490" y="56756"/>
                  </a:lnTo>
                  <a:lnTo>
                    <a:pt x="41897" y="56705"/>
                  </a:lnTo>
                  <a:lnTo>
                    <a:pt x="41871" y="56997"/>
                  </a:lnTo>
                  <a:lnTo>
                    <a:pt x="41732" y="57175"/>
                  </a:lnTo>
                  <a:lnTo>
                    <a:pt x="41986" y="57581"/>
                  </a:lnTo>
                  <a:lnTo>
                    <a:pt x="43459" y="58623"/>
                  </a:lnTo>
                  <a:lnTo>
                    <a:pt x="45326" y="60121"/>
                  </a:lnTo>
                  <a:lnTo>
                    <a:pt x="49631" y="56997"/>
                  </a:lnTo>
                  <a:lnTo>
                    <a:pt x="51028" y="56007"/>
                  </a:lnTo>
                  <a:lnTo>
                    <a:pt x="53835" y="56007"/>
                  </a:lnTo>
                  <a:lnTo>
                    <a:pt x="55003" y="55816"/>
                  </a:lnTo>
                  <a:lnTo>
                    <a:pt x="51231" y="55816"/>
                  </a:lnTo>
                  <a:lnTo>
                    <a:pt x="51257" y="55638"/>
                  </a:lnTo>
                  <a:lnTo>
                    <a:pt x="50126" y="55638"/>
                  </a:lnTo>
                  <a:lnTo>
                    <a:pt x="49860" y="55816"/>
                  </a:lnTo>
                  <a:lnTo>
                    <a:pt x="48348" y="55816"/>
                  </a:lnTo>
                  <a:lnTo>
                    <a:pt x="48348" y="56007"/>
                  </a:lnTo>
                  <a:lnTo>
                    <a:pt x="49580" y="56007"/>
                  </a:lnTo>
                  <a:lnTo>
                    <a:pt x="48971" y="56426"/>
                  </a:lnTo>
                  <a:lnTo>
                    <a:pt x="47993" y="58623"/>
                  </a:lnTo>
                  <a:lnTo>
                    <a:pt x="46799" y="58623"/>
                  </a:lnTo>
                  <a:lnTo>
                    <a:pt x="45085" y="58864"/>
                  </a:lnTo>
                  <a:lnTo>
                    <a:pt x="44157" y="57988"/>
                  </a:lnTo>
                  <a:lnTo>
                    <a:pt x="43370" y="57581"/>
                  </a:lnTo>
                  <a:lnTo>
                    <a:pt x="42824" y="57175"/>
                  </a:lnTo>
                  <a:lnTo>
                    <a:pt x="42621" y="56997"/>
                  </a:lnTo>
                  <a:lnTo>
                    <a:pt x="42545" y="57175"/>
                  </a:lnTo>
                  <a:lnTo>
                    <a:pt x="42532" y="56997"/>
                  </a:lnTo>
                  <a:lnTo>
                    <a:pt x="42773" y="56756"/>
                  </a:lnTo>
                  <a:lnTo>
                    <a:pt x="43040" y="56540"/>
                  </a:lnTo>
                  <a:lnTo>
                    <a:pt x="45288" y="56210"/>
                  </a:lnTo>
                  <a:lnTo>
                    <a:pt x="45631" y="56210"/>
                  </a:lnTo>
                  <a:lnTo>
                    <a:pt x="45796" y="55905"/>
                  </a:lnTo>
                  <a:lnTo>
                    <a:pt x="46748" y="54152"/>
                  </a:lnTo>
                  <a:lnTo>
                    <a:pt x="47193" y="53911"/>
                  </a:lnTo>
                  <a:lnTo>
                    <a:pt x="48374" y="54825"/>
                  </a:lnTo>
                  <a:lnTo>
                    <a:pt x="48374" y="54965"/>
                  </a:lnTo>
                  <a:lnTo>
                    <a:pt x="48564" y="54965"/>
                  </a:lnTo>
                  <a:lnTo>
                    <a:pt x="48945" y="55257"/>
                  </a:lnTo>
                  <a:lnTo>
                    <a:pt x="48374" y="55257"/>
                  </a:lnTo>
                  <a:lnTo>
                    <a:pt x="48361" y="55626"/>
                  </a:lnTo>
                  <a:lnTo>
                    <a:pt x="49428" y="55626"/>
                  </a:lnTo>
                  <a:lnTo>
                    <a:pt x="49872" y="55638"/>
                  </a:lnTo>
                  <a:lnTo>
                    <a:pt x="50368" y="55626"/>
                  </a:lnTo>
                  <a:lnTo>
                    <a:pt x="50177" y="55257"/>
                  </a:lnTo>
                  <a:lnTo>
                    <a:pt x="49936" y="55257"/>
                  </a:lnTo>
                  <a:lnTo>
                    <a:pt x="49987" y="55003"/>
                  </a:lnTo>
                  <a:lnTo>
                    <a:pt x="49263" y="53441"/>
                  </a:lnTo>
                  <a:lnTo>
                    <a:pt x="49326" y="52692"/>
                  </a:lnTo>
                  <a:lnTo>
                    <a:pt x="49161" y="52692"/>
                  </a:lnTo>
                  <a:lnTo>
                    <a:pt x="49403" y="52463"/>
                  </a:lnTo>
                  <a:lnTo>
                    <a:pt x="49276" y="52463"/>
                  </a:lnTo>
                  <a:lnTo>
                    <a:pt x="51358" y="51473"/>
                  </a:lnTo>
                  <a:lnTo>
                    <a:pt x="52209" y="52438"/>
                  </a:lnTo>
                  <a:lnTo>
                    <a:pt x="52933" y="53962"/>
                  </a:lnTo>
                  <a:lnTo>
                    <a:pt x="53594" y="54521"/>
                  </a:lnTo>
                  <a:lnTo>
                    <a:pt x="54038" y="54521"/>
                  </a:lnTo>
                  <a:lnTo>
                    <a:pt x="54190" y="54698"/>
                  </a:lnTo>
                  <a:lnTo>
                    <a:pt x="53809" y="54698"/>
                  </a:lnTo>
                  <a:lnTo>
                    <a:pt x="54114" y="54965"/>
                  </a:lnTo>
                  <a:lnTo>
                    <a:pt x="54432" y="54965"/>
                  </a:lnTo>
                  <a:lnTo>
                    <a:pt x="54686" y="55257"/>
                  </a:lnTo>
                  <a:lnTo>
                    <a:pt x="52311" y="55257"/>
                  </a:lnTo>
                  <a:lnTo>
                    <a:pt x="50368" y="55626"/>
                  </a:lnTo>
                  <a:lnTo>
                    <a:pt x="55003" y="55626"/>
                  </a:lnTo>
                  <a:lnTo>
                    <a:pt x="55257" y="55714"/>
                  </a:lnTo>
                  <a:lnTo>
                    <a:pt x="55448" y="55714"/>
                  </a:lnTo>
                  <a:lnTo>
                    <a:pt x="56070" y="55714"/>
                  </a:lnTo>
                  <a:lnTo>
                    <a:pt x="57048" y="53759"/>
                  </a:lnTo>
                  <a:lnTo>
                    <a:pt x="57454" y="52044"/>
                  </a:lnTo>
                  <a:lnTo>
                    <a:pt x="57556" y="51638"/>
                  </a:lnTo>
                  <a:lnTo>
                    <a:pt x="57594" y="51422"/>
                  </a:lnTo>
                  <a:close/>
                </a:path>
                <a:path w="77470" h="60325">
                  <a:moveTo>
                    <a:pt x="62865" y="31496"/>
                  </a:moveTo>
                  <a:lnTo>
                    <a:pt x="62471" y="31496"/>
                  </a:lnTo>
                  <a:lnTo>
                    <a:pt x="62179" y="30721"/>
                  </a:lnTo>
                  <a:lnTo>
                    <a:pt x="62052" y="30416"/>
                  </a:lnTo>
                  <a:lnTo>
                    <a:pt x="61696" y="29349"/>
                  </a:lnTo>
                  <a:lnTo>
                    <a:pt x="61366" y="28232"/>
                  </a:lnTo>
                  <a:lnTo>
                    <a:pt x="62636" y="28232"/>
                  </a:lnTo>
                  <a:lnTo>
                    <a:pt x="61137" y="27508"/>
                  </a:lnTo>
                  <a:lnTo>
                    <a:pt x="62052" y="27940"/>
                  </a:lnTo>
                  <a:lnTo>
                    <a:pt x="61988" y="27495"/>
                  </a:lnTo>
                  <a:lnTo>
                    <a:pt x="62255" y="26441"/>
                  </a:lnTo>
                  <a:lnTo>
                    <a:pt x="61849" y="25057"/>
                  </a:lnTo>
                  <a:lnTo>
                    <a:pt x="61734" y="24701"/>
                  </a:lnTo>
                  <a:lnTo>
                    <a:pt x="61379" y="24244"/>
                  </a:lnTo>
                  <a:lnTo>
                    <a:pt x="61379" y="26441"/>
                  </a:lnTo>
                  <a:lnTo>
                    <a:pt x="61137" y="27482"/>
                  </a:lnTo>
                  <a:lnTo>
                    <a:pt x="61061" y="27203"/>
                  </a:lnTo>
                  <a:lnTo>
                    <a:pt x="60744" y="27203"/>
                  </a:lnTo>
                  <a:lnTo>
                    <a:pt x="59385" y="26174"/>
                  </a:lnTo>
                  <a:lnTo>
                    <a:pt x="59397" y="23710"/>
                  </a:lnTo>
                  <a:lnTo>
                    <a:pt x="59931" y="23710"/>
                  </a:lnTo>
                  <a:lnTo>
                    <a:pt x="60337" y="24206"/>
                  </a:lnTo>
                  <a:lnTo>
                    <a:pt x="60909" y="25057"/>
                  </a:lnTo>
                  <a:lnTo>
                    <a:pt x="61175" y="25819"/>
                  </a:lnTo>
                  <a:lnTo>
                    <a:pt x="61290" y="26174"/>
                  </a:lnTo>
                  <a:lnTo>
                    <a:pt x="61379" y="26441"/>
                  </a:lnTo>
                  <a:lnTo>
                    <a:pt x="61379" y="24244"/>
                  </a:lnTo>
                  <a:lnTo>
                    <a:pt x="60972" y="23710"/>
                  </a:lnTo>
                  <a:lnTo>
                    <a:pt x="60642" y="23304"/>
                  </a:lnTo>
                  <a:lnTo>
                    <a:pt x="58940" y="23304"/>
                  </a:lnTo>
                  <a:lnTo>
                    <a:pt x="58940" y="26809"/>
                  </a:lnTo>
                  <a:lnTo>
                    <a:pt x="57518" y="26543"/>
                  </a:lnTo>
                  <a:lnTo>
                    <a:pt x="53276" y="23634"/>
                  </a:lnTo>
                  <a:lnTo>
                    <a:pt x="53352" y="23418"/>
                  </a:lnTo>
                  <a:lnTo>
                    <a:pt x="53708" y="23304"/>
                  </a:lnTo>
                  <a:lnTo>
                    <a:pt x="55359" y="22961"/>
                  </a:lnTo>
                  <a:lnTo>
                    <a:pt x="56476" y="23380"/>
                  </a:lnTo>
                  <a:lnTo>
                    <a:pt x="56807" y="23710"/>
                  </a:lnTo>
                  <a:lnTo>
                    <a:pt x="57226" y="23825"/>
                  </a:lnTo>
                  <a:lnTo>
                    <a:pt x="58102" y="24726"/>
                  </a:lnTo>
                  <a:lnTo>
                    <a:pt x="57873" y="25819"/>
                  </a:lnTo>
                  <a:lnTo>
                    <a:pt x="58940" y="26809"/>
                  </a:lnTo>
                  <a:lnTo>
                    <a:pt x="58940" y="23304"/>
                  </a:lnTo>
                  <a:lnTo>
                    <a:pt x="58724" y="23304"/>
                  </a:lnTo>
                  <a:lnTo>
                    <a:pt x="57975" y="23164"/>
                  </a:lnTo>
                  <a:lnTo>
                    <a:pt x="57746" y="23164"/>
                  </a:lnTo>
                  <a:lnTo>
                    <a:pt x="57416" y="22796"/>
                  </a:lnTo>
                  <a:lnTo>
                    <a:pt x="57111" y="22694"/>
                  </a:lnTo>
                  <a:lnTo>
                    <a:pt x="56159" y="21856"/>
                  </a:lnTo>
                  <a:lnTo>
                    <a:pt x="56045" y="19583"/>
                  </a:lnTo>
                  <a:lnTo>
                    <a:pt x="58000" y="20535"/>
                  </a:lnTo>
                  <a:lnTo>
                    <a:pt x="58775" y="22301"/>
                  </a:lnTo>
                  <a:lnTo>
                    <a:pt x="59702" y="23164"/>
                  </a:lnTo>
                  <a:lnTo>
                    <a:pt x="60921" y="23164"/>
                  </a:lnTo>
                  <a:lnTo>
                    <a:pt x="59270" y="21615"/>
                  </a:lnTo>
                  <a:lnTo>
                    <a:pt x="58343" y="19735"/>
                  </a:lnTo>
                  <a:lnTo>
                    <a:pt x="58013" y="19583"/>
                  </a:lnTo>
                  <a:lnTo>
                    <a:pt x="57327" y="19253"/>
                  </a:lnTo>
                  <a:lnTo>
                    <a:pt x="55283" y="19253"/>
                  </a:lnTo>
                  <a:lnTo>
                    <a:pt x="55181" y="19583"/>
                  </a:lnTo>
                  <a:lnTo>
                    <a:pt x="55079" y="20535"/>
                  </a:lnTo>
                  <a:lnTo>
                    <a:pt x="54978" y="21856"/>
                  </a:lnTo>
                  <a:lnTo>
                    <a:pt x="55270" y="22174"/>
                  </a:lnTo>
                  <a:lnTo>
                    <a:pt x="53594" y="22529"/>
                  </a:lnTo>
                  <a:lnTo>
                    <a:pt x="52908" y="22694"/>
                  </a:lnTo>
                  <a:lnTo>
                    <a:pt x="52374" y="23317"/>
                  </a:lnTo>
                  <a:lnTo>
                    <a:pt x="52565" y="24066"/>
                  </a:lnTo>
                  <a:lnTo>
                    <a:pt x="53301" y="26593"/>
                  </a:lnTo>
                  <a:lnTo>
                    <a:pt x="52438" y="26593"/>
                  </a:lnTo>
                  <a:lnTo>
                    <a:pt x="51752" y="27698"/>
                  </a:lnTo>
                  <a:lnTo>
                    <a:pt x="52044" y="28676"/>
                  </a:lnTo>
                  <a:lnTo>
                    <a:pt x="52844" y="28676"/>
                  </a:lnTo>
                  <a:lnTo>
                    <a:pt x="52705" y="27698"/>
                  </a:lnTo>
                  <a:lnTo>
                    <a:pt x="53327" y="27089"/>
                  </a:lnTo>
                  <a:lnTo>
                    <a:pt x="55118" y="27698"/>
                  </a:lnTo>
                  <a:lnTo>
                    <a:pt x="56883" y="28676"/>
                  </a:lnTo>
                  <a:lnTo>
                    <a:pt x="57467" y="28676"/>
                  </a:lnTo>
                  <a:lnTo>
                    <a:pt x="56680" y="27698"/>
                  </a:lnTo>
                  <a:lnTo>
                    <a:pt x="56362" y="27444"/>
                  </a:lnTo>
                  <a:lnTo>
                    <a:pt x="57734" y="27508"/>
                  </a:lnTo>
                  <a:lnTo>
                    <a:pt x="57543" y="27762"/>
                  </a:lnTo>
                  <a:lnTo>
                    <a:pt x="57543" y="29349"/>
                  </a:lnTo>
                  <a:lnTo>
                    <a:pt x="58254" y="30416"/>
                  </a:lnTo>
                  <a:lnTo>
                    <a:pt x="58369" y="30607"/>
                  </a:lnTo>
                  <a:lnTo>
                    <a:pt x="56642" y="30149"/>
                  </a:lnTo>
                  <a:lnTo>
                    <a:pt x="55130" y="30149"/>
                  </a:lnTo>
                  <a:lnTo>
                    <a:pt x="53530" y="29083"/>
                  </a:lnTo>
                  <a:lnTo>
                    <a:pt x="56794" y="29083"/>
                  </a:lnTo>
                  <a:lnTo>
                    <a:pt x="56515" y="28676"/>
                  </a:lnTo>
                  <a:lnTo>
                    <a:pt x="53009" y="28676"/>
                  </a:lnTo>
                  <a:lnTo>
                    <a:pt x="53517" y="29083"/>
                  </a:lnTo>
                  <a:lnTo>
                    <a:pt x="52260" y="29083"/>
                  </a:lnTo>
                  <a:lnTo>
                    <a:pt x="54203" y="30734"/>
                  </a:lnTo>
                  <a:lnTo>
                    <a:pt x="54533" y="30734"/>
                  </a:lnTo>
                  <a:lnTo>
                    <a:pt x="56426" y="30988"/>
                  </a:lnTo>
                  <a:lnTo>
                    <a:pt x="58978" y="31483"/>
                  </a:lnTo>
                  <a:lnTo>
                    <a:pt x="59105" y="30988"/>
                  </a:lnTo>
                  <a:lnTo>
                    <a:pt x="59626" y="31318"/>
                  </a:lnTo>
                  <a:lnTo>
                    <a:pt x="60934" y="31318"/>
                  </a:lnTo>
                  <a:lnTo>
                    <a:pt x="59042" y="30467"/>
                  </a:lnTo>
                  <a:lnTo>
                    <a:pt x="58978" y="30149"/>
                  </a:lnTo>
                  <a:lnTo>
                    <a:pt x="58889" y="29718"/>
                  </a:lnTo>
                  <a:lnTo>
                    <a:pt x="58623" y="29083"/>
                  </a:lnTo>
                  <a:lnTo>
                    <a:pt x="58458" y="29083"/>
                  </a:lnTo>
                  <a:lnTo>
                    <a:pt x="58458" y="30734"/>
                  </a:lnTo>
                  <a:lnTo>
                    <a:pt x="58420" y="30988"/>
                  </a:lnTo>
                  <a:lnTo>
                    <a:pt x="58331" y="30734"/>
                  </a:lnTo>
                  <a:lnTo>
                    <a:pt x="58458" y="30734"/>
                  </a:lnTo>
                  <a:lnTo>
                    <a:pt x="58458" y="29083"/>
                  </a:lnTo>
                  <a:lnTo>
                    <a:pt x="58331" y="28092"/>
                  </a:lnTo>
                  <a:lnTo>
                    <a:pt x="59486" y="28092"/>
                  </a:lnTo>
                  <a:lnTo>
                    <a:pt x="60820" y="29222"/>
                  </a:lnTo>
                  <a:lnTo>
                    <a:pt x="61455" y="30721"/>
                  </a:lnTo>
                  <a:lnTo>
                    <a:pt x="61683" y="31496"/>
                  </a:lnTo>
                  <a:lnTo>
                    <a:pt x="59893" y="31496"/>
                  </a:lnTo>
                  <a:lnTo>
                    <a:pt x="60223" y="31711"/>
                  </a:lnTo>
                  <a:lnTo>
                    <a:pt x="61747" y="31711"/>
                  </a:lnTo>
                  <a:lnTo>
                    <a:pt x="61899" y="32181"/>
                  </a:lnTo>
                  <a:lnTo>
                    <a:pt x="62738" y="32181"/>
                  </a:lnTo>
                  <a:lnTo>
                    <a:pt x="62522" y="31648"/>
                  </a:lnTo>
                  <a:lnTo>
                    <a:pt x="62839" y="31711"/>
                  </a:lnTo>
                  <a:lnTo>
                    <a:pt x="62865" y="31496"/>
                  </a:lnTo>
                  <a:close/>
                </a:path>
                <a:path w="77470" h="60325">
                  <a:moveTo>
                    <a:pt x="62865" y="28625"/>
                  </a:moveTo>
                  <a:lnTo>
                    <a:pt x="61620" y="28625"/>
                  </a:lnTo>
                  <a:lnTo>
                    <a:pt x="62369" y="28981"/>
                  </a:lnTo>
                  <a:lnTo>
                    <a:pt x="62598" y="28981"/>
                  </a:lnTo>
                  <a:lnTo>
                    <a:pt x="62865" y="28625"/>
                  </a:lnTo>
                  <a:close/>
                </a:path>
                <a:path w="77470" h="60325">
                  <a:moveTo>
                    <a:pt x="71132" y="23990"/>
                  </a:moveTo>
                  <a:lnTo>
                    <a:pt x="67348" y="23990"/>
                  </a:lnTo>
                  <a:lnTo>
                    <a:pt x="67373" y="24130"/>
                  </a:lnTo>
                  <a:lnTo>
                    <a:pt x="70993" y="24130"/>
                  </a:lnTo>
                  <a:lnTo>
                    <a:pt x="71132" y="23990"/>
                  </a:lnTo>
                  <a:close/>
                </a:path>
                <a:path w="77470" h="60325">
                  <a:moveTo>
                    <a:pt x="72504" y="1231"/>
                  </a:moveTo>
                  <a:lnTo>
                    <a:pt x="72301" y="901"/>
                  </a:lnTo>
                  <a:lnTo>
                    <a:pt x="71755" y="0"/>
                  </a:lnTo>
                  <a:lnTo>
                    <a:pt x="71488" y="50"/>
                  </a:lnTo>
                  <a:lnTo>
                    <a:pt x="71488" y="2768"/>
                  </a:lnTo>
                  <a:lnTo>
                    <a:pt x="71043" y="3911"/>
                  </a:lnTo>
                  <a:lnTo>
                    <a:pt x="70866" y="4267"/>
                  </a:lnTo>
                  <a:lnTo>
                    <a:pt x="69977" y="5283"/>
                  </a:lnTo>
                  <a:lnTo>
                    <a:pt x="69748" y="5575"/>
                  </a:lnTo>
                  <a:lnTo>
                    <a:pt x="69570" y="5892"/>
                  </a:lnTo>
                  <a:lnTo>
                    <a:pt x="69507" y="6883"/>
                  </a:lnTo>
                  <a:lnTo>
                    <a:pt x="68795" y="7251"/>
                  </a:lnTo>
                  <a:lnTo>
                    <a:pt x="68999" y="6883"/>
                  </a:lnTo>
                  <a:lnTo>
                    <a:pt x="69507" y="6883"/>
                  </a:lnTo>
                  <a:lnTo>
                    <a:pt x="69507" y="5956"/>
                  </a:lnTo>
                  <a:lnTo>
                    <a:pt x="69380" y="6070"/>
                  </a:lnTo>
                  <a:lnTo>
                    <a:pt x="69329" y="6337"/>
                  </a:lnTo>
                  <a:lnTo>
                    <a:pt x="69189" y="6565"/>
                  </a:lnTo>
                  <a:lnTo>
                    <a:pt x="69316" y="6337"/>
                  </a:lnTo>
                  <a:lnTo>
                    <a:pt x="69329" y="5981"/>
                  </a:lnTo>
                  <a:lnTo>
                    <a:pt x="69227" y="5283"/>
                  </a:lnTo>
                  <a:lnTo>
                    <a:pt x="68821" y="5283"/>
                  </a:lnTo>
                  <a:lnTo>
                    <a:pt x="68884" y="2768"/>
                  </a:lnTo>
                  <a:lnTo>
                    <a:pt x="69570" y="1600"/>
                  </a:lnTo>
                  <a:lnTo>
                    <a:pt x="70027" y="901"/>
                  </a:lnTo>
                  <a:lnTo>
                    <a:pt x="70954" y="901"/>
                  </a:lnTo>
                  <a:lnTo>
                    <a:pt x="71437" y="1422"/>
                  </a:lnTo>
                  <a:lnTo>
                    <a:pt x="71488" y="2768"/>
                  </a:lnTo>
                  <a:lnTo>
                    <a:pt x="71488" y="50"/>
                  </a:lnTo>
                  <a:lnTo>
                    <a:pt x="67792" y="622"/>
                  </a:lnTo>
                  <a:lnTo>
                    <a:pt x="68084" y="2349"/>
                  </a:lnTo>
                  <a:lnTo>
                    <a:pt x="68160" y="2768"/>
                  </a:lnTo>
                  <a:lnTo>
                    <a:pt x="68275" y="4267"/>
                  </a:lnTo>
                  <a:lnTo>
                    <a:pt x="68046" y="5283"/>
                  </a:lnTo>
                  <a:lnTo>
                    <a:pt x="67970" y="5575"/>
                  </a:lnTo>
                  <a:lnTo>
                    <a:pt x="67906" y="5892"/>
                  </a:lnTo>
                  <a:lnTo>
                    <a:pt x="68541" y="5892"/>
                  </a:lnTo>
                  <a:lnTo>
                    <a:pt x="68567" y="5283"/>
                  </a:lnTo>
                  <a:lnTo>
                    <a:pt x="68618" y="6883"/>
                  </a:lnTo>
                  <a:lnTo>
                    <a:pt x="68973" y="7632"/>
                  </a:lnTo>
                  <a:lnTo>
                    <a:pt x="69735" y="7251"/>
                  </a:lnTo>
                  <a:lnTo>
                    <a:pt x="70523" y="5575"/>
                  </a:lnTo>
                  <a:lnTo>
                    <a:pt x="72186" y="4267"/>
                  </a:lnTo>
                  <a:lnTo>
                    <a:pt x="72224" y="3911"/>
                  </a:lnTo>
                  <a:lnTo>
                    <a:pt x="72339" y="2768"/>
                  </a:lnTo>
                  <a:lnTo>
                    <a:pt x="72377" y="2349"/>
                  </a:lnTo>
                  <a:lnTo>
                    <a:pt x="72504" y="1231"/>
                  </a:lnTo>
                  <a:close/>
                </a:path>
                <a:path w="77470" h="60325">
                  <a:moveTo>
                    <a:pt x="77228" y="25793"/>
                  </a:moveTo>
                  <a:lnTo>
                    <a:pt x="76390" y="24079"/>
                  </a:lnTo>
                  <a:lnTo>
                    <a:pt x="75780" y="23456"/>
                  </a:lnTo>
                  <a:lnTo>
                    <a:pt x="74980" y="23456"/>
                  </a:lnTo>
                  <a:lnTo>
                    <a:pt x="75882" y="22402"/>
                  </a:lnTo>
                  <a:lnTo>
                    <a:pt x="76923" y="21145"/>
                  </a:lnTo>
                  <a:lnTo>
                    <a:pt x="76923" y="20815"/>
                  </a:lnTo>
                  <a:lnTo>
                    <a:pt x="76390" y="19253"/>
                  </a:lnTo>
                  <a:lnTo>
                    <a:pt x="76276" y="18897"/>
                  </a:lnTo>
                  <a:lnTo>
                    <a:pt x="75780" y="18783"/>
                  </a:lnTo>
                  <a:lnTo>
                    <a:pt x="75780" y="21386"/>
                  </a:lnTo>
                  <a:lnTo>
                    <a:pt x="75222" y="21996"/>
                  </a:lnTo>
                  <a:lnTo>
                    <a:pt x="73304" y="23609"/>
                  </a:lnTo>
                  <a:lnTo>
                    <a:pt x="72771" y="23990"/>
                  </a:lnTo>
                  <a:lnTo>
                    <a:pt x="72898" y="23342"/>
                  </a:lnTo>
                  <a:lnTo>
                    <a:pt x="72999" y="22402"/>
                  </a:lnTo>
                  <a:lnTo>
                    <a:pt x="73101" y="21386"/>
                  </a:lnTo>
                  <a:lnTo>
                    <a:pt x="73126" y="21145"/>
                  </a:lnTo>
                  <a:lnTo>
                    <a:pt x="74231" y="19253"/>
                  </a:lnTo>
                  <a:lnTo>
                    <a:pt x="74980" y="19253"/>
                  </a:lnTo>
                  <a:lnTo>
                    <a:pt x="75463" y="19875"/>
                  </a:lnTo>
                  <a:lnTo>
                    <a:pt x="75666" y="20815"/>
                  </a:lnTo>
                  <a:lnTo>
                    <a:pt x="75780" y="21386"/>
                  </a:lnTo>
                  <a:lnTo>
                    <a:pt x="75780" y="18783"/>
                  </a:lnTo>
                  <a:lnTo>
                    <a:pt x="74739" y="18503"/>
                  </a:lnTo>
                  <a:lnTo>
                    <a:pt x="74955" y="18364"/>
                  </a:lnTo>
                  <a:lnTo>
                    <a:pt x="75323" y="18008"/>
                  </a:lnTo>
                  <a:lnTo>
                    <a:pt x="75971" y="17272"/>
                  </a:lnTo>
                  <a:lnTo>
                    <a:pt x="76390" y="15760"/>
                  </a:lnTo>
                  <a:lnTo>
                    <a:pt x="76301" y="14947"/>
                  </a:lnTo>
                  <a:lnTo>
                    <a:pt x="75641" y="14947"/>
                  </a:lnTo>
                  <a:lnTo>
                    <a:pt x="75641" y="15405"/>
                  </a:lnTo>
                  <a:lnTo>
                    <a:pt x="75514" y="15760"/>
                  </a:lnTo>
                  <a:lnTo>
                    <a:pt x="75323" y="16751"/>
                  </a:lnTo>
                  <a:lnTo>
                    <a:pt x="74599" y="17691"/>
                  </a:lnTo>
                  <a:lnTo>
                    <a:pt x="73507" y="18364"/>
                  </a:lnTo>
                  <a:lnTo>
                    <a:pt x="73482" y="18910"/>
                  </a:lnTo>
                  <a:lnTo>
                    <a:pt x="72364" y="20815"/>
                  </a:lnTo>
                  <a:lnTo>
                    <a:pt x="72339" y="21056"/>
                  </a:lnTo>
                  <a:lnTo>
                    <a:pt x="72263" y="20586"/>
                  </a:lnTo>
                  <a:lnTo>
                    <a:pt x="72161" y="19888"/>
                  </a:lnTo>
                  <a:lnTo>
                    <a:pt x="72059" y="19215"/>
                  </a:lnTo>
                  <a:lnTo>
                    <a:pt x="71920" y="19177"/>
                  </a:lnTo>
                  <a:lnTo>
                    <a:pt x="72009" y="18910"/>
                  </a:lnTo>
                  <a:lnTo>
                    <a:pt x="73482" y="18910"/>
                  </a:lnTo>
                  <a:lnTo>
                    <a:pt x="73482" y="18364"/>
                  </a:lnTo>
                  <a:lnTo>
                    <a:pt x="72174" y="18364"/>
                  </a:lnTo>
                  <a:lnTo>
                    <a:pt x="72364" y="18008"/>
                  </a:lnTo>
                  <a:lnTo>
                    <a:pt x="72859" y="17272"/>
                  </a:lnTo>
                  <a:lnTo>
                    <a:pt x="72974" y="17081"/>
                  </a:lnTo>
                  <a:lnTo>
                    <a:pt x="74129" y="15760"/>
                  </a:lnTo>
                  <a:lnTo>
                    <a:pt x="73558" y="15760"/>
                  </a:lnTo>
                  <a:lnTo>
                    <a:pt x="73723" y="15519"/>
                  </a:lnTo>
                  <a:lnTo>
                    <a:pt x="73850" y="15405"/>
                  </a:lnTo>
                  <a:lnTo>
                    <a:pt x="75641" y="15405"/>
                  </a:lnTo>
                  <a:lnTo>
                    <a:pt x="75641" y="14947"/>
                  </a:lnTo>
                  <a:lnTo>
                    <a:pt x="74371" y="14947"/>
                  </a:lnTo>
                  <a:lnTo>
                    <a:pt x="75171" y="14249"/>
                  </a:lnTo>
                  <a:lnTo>
                    <a:pt x="75526" y="13271"/>
                  </a:lnTo>
                  <a:lnTo>
                    <a:pt x="75260" y="13271"/>
                  </a:lnTo>
                  <a:lnTo>
                    <a:pt x="73393" y="14528"/>
                  </a:lnTo>
                  <a:lnTo>
                    <a:pt x="72186" y="16357"/>
                  </a:lnTo>
                  <a:lnTo>
                    <a:pt x="71691" y="17056"/>
                  </a:lnTo>
                  <a:lnTo>
                    <a:pt x="71805" y="16522"/>
                  </a:lnTo>
                  <a:lnTo>
                    <a:pt x="71869" y="15519"/>
                  </a:lnTo>
                  <a:lnTo>
                    <a:pt x="72110" y="14528"/>
                  </a:lnTo>
                  <a:lnTo>
                    <a:pt x="72466" y="13271"/>
                  </a:lnTo>
                  <a:lnTo>
                    <a:pt x="72504" y="13119"/>
                  </a:lnTo>
                  <a:lnTo>
                    <a:pt x="73279" y="12065"/>
                  </a:lnTo>
                  <a:lnTo>
                    <a:pt x="74485" y="10274"/>
                  </a:lnTo>
                  <a:lnTo>
                    <a:pt x="75272" y="10274"/>
                  </a:lnTo>
                  <a:lnTo>
                    <a:pt x="75311" y="10693"/>
                  </a:lnTo>
                  <a:lnTo>
                    <a:pt x="75425" y="12065"/>
                  </a:lnTo>
                  <a:lnTo>
                    <a:pt x="75514" y="13119"/>
                  </a:lnTo>
                  <a:lnTo>
                    <a:pt x="75806" y="12484"/>
                  </a:lnTo>
                  <a:lnTo>
                    <a:pt x="76161" y="11531"/>
                  </a:lnTo>
                  <a:lnTo>
                    <a:pt x="76301" y="10693"/>
                  </a:lnTo>
                  <a:lnTo>
                    <a:pt x="76365" y="10274"/>
                  </a:lnTo>
                  <a:lnTo>
                    <a:pt x="75361" y="9347"/>
                  </a:lnTo>
                  <a:lnTo>
                    <a:pt x="74422" y="9347"/>
                  </a:lnTo>
                  <a:lnTo>
                    <a:pt x="72961" y="10693"/>
                  </a:lnTo>
                  <a:lnTo>
                    <a:pt x="71945" y="12484"/>
                  </a:lnTo>
                  <a:lnTo>
                    <a:pt x="71704" y="13195"/>
                  </a:lnTo>
                  <a:lnTo>
                    <a:pt x="71602" y="13538"/>
                  </a:lnTo>
                  <a:lnTo>
                    <a:pt x="71602" y="17170"/>
                  </a:lnTo>
                  <a:lnTo>
                    <a:pt x="71285" y="17691"/>
                  </a:lnTo>
                  <a:lnTo>
                    <a:pt x="71183" y="18872"/>
                  </a:lnTo>
                  <a:lnTo>
                    <a:pt x="70929" y="18783"/>
                  </a:lnTo>
                  <a:lnTo>
                    <a:pt x="69773" y="19215"/>
                  </a:lnTo>
                  <a:lnTo>
                    <a:pt x="68643" y="19596"/>
                  </a:lnTo>
                  <a:lnTo>
                    <a:pt x="69189" y="17602"/>
                  </a:lnTo>
                  <a:lnTo>
                    <a:pt x="68745" y="15214"/>
                  </a:lnTo>
                  <a:lnTo>
                    <a:pt x="68694" y="14947"/>
                  </a:lnTo>
                  <a:lnTo>
                    <a:pt x="70421" y="13220"/>
                  </a:lnTo>
                  <a:lnTo>
                    <a:pt x="70739" y="13220"/>
                  </a:lnTo>
                  <a:lnTo>
                    <a:pt x="70688" y="13512"/>
                  </a:lnTo>
                  <a:lnTo>
                    <a:pt x="70599" y="14058"/>
                  </a:lnTo>
                  <a:lnTo>
                    <a:pt x="70485" y="14808"/>
                  </a:lnTo>
                  <a:lnTo>
                    <a:pt x="70281" y="16598"/>
                  </a:lnTo>
                  <a:lnTo>
                    <a:pt x="69443" y="18072"/>
                  </a:lnTo>
                  <a:lnTo>
                    <a:pt x="69303" y="18719"/>
                  </a:lnTo>
                  <a:lnTo>
                    <a:pt x="69989" y="18719"/>
                  </a:lnTo>
                  <a:lnTo>
                    <a:pt x="70967" y="17170"/>
                  </a:lnTo>
                  <a:lnTo>
                    <a:pt x="71602" y="17170"/>
                  </a:lnTo>
                  <a:lnTo>
                    <a:pt x="71602" y="13538"/>
                  </a:lnTo>
                  <a:lnTo>
                    <a:pt x="71374" y="14236"/>
                  </a:lnTo>
                  <a:lnTo>
                    <a:pt x="71551" y="13512"/>
                  </a:lnTo>
                  <a:lnTo>
                    <a:pt x="71640" y="13220"/>
                  </a:lnTo>
                  <a:lnTo>
                    <a:pt x="71462" y="12687"/>
                  </a:lnTo>
                  <a:lnTo>
                    <a:pt x="69799" y="12687"/>
                  </a:lnTo>
                  <a:lnTo>
                    <a:pt x="67843" y="14058"/>
                  </a:lnTo>
                  <a:lnTo>
                    <a:pt x="68326" y="16598"/>
                  </a:lnTo>
                  <a:lnTo>
                    <a:pt x="68364" y="17602"/>
                  </a:lnTo>
                  <a:lnTo>
                    <a:pt x="67741" y="19786"/>
                  </a:lnTo>
                  <a:lnTo>
                    <a:pt x="68427" y="19786"/>
                  </a:lnTo>
                  <a:lnTo>
                    <a:pt x="67564" y="20586"/>
                  </a:lnTo>
                  <a:lnTo>
                    <a:pt x="67043" y="21945"/>
                  </a:lnTo>
                  <a:lnTo>
                    <a:pt x="66903" y="22288"/>
                  </a:lnTo>
                  <a:lnTo>
                    <a:pt x="66890" y="22136"/>
                  </a:lnTo>
                  <a:lnTo>
                    <a:pt x="66763" y="21374"/>
                  </a:lnTo>
                  <a:lnTo>
                    <a:pt x="66738" y="21221"/>
                  </a:lnTo>
                  <a:lnTo>
                    <a:pt x="66649" y="20929"/>
                  </a:lnTo>
                  <a:lnTo>
                    <a:pt x="66649" y="22936"/>
                  </a:lnTo>
                  <a:lnTo>
                    <a:pt x="66357" y="22809"/>
                  </a:lnTo>
                  <a:lnTo>
                    <a:pt x="66649" y="22936"/>
                  </a:lnTo>
                  <a:lnTo>
                    <a:pt x="66649" y="20929"/>
                  </a:lnTo>
                  <a:lnTo>
                    <a:pt x="66128" y="19138"/>
                  </a:lnTo>
                  <a:lnTo>
                    <a:pt x="66052" y="18897"/>
                  </a:lnTo>
                  <a:lnTo>
                    <a:pt x="65125" y="18503"/>
                  </a:lnTo>
                  <a:lnTo>
                    <a:pt x="63982" y="18034"/>
                  </a:lnTo>
                  <a:lnTo>
                    <a:pt x="62560" y="18034"/>
                  </a:lnTo>
                  <a:lnTo>
                    <a:pt x="62204" y="18503"/>
                  </a:lnTo>
                  <a:lnTo>
                    <a:pt x="60909" y="20116"/>
                  </a:lnTo>
                  <a:lnTo>
                    <a:pt x="62598" y="22136"/>
                  </a:lnTo>
                  <a:lnTo>
                    <a:pt x="63449" y="22631"/>
                  </a:lnTo>
                  <a:lnTo>
                    <a:pt x="65430" y="22631"/>
                  </a:lnTo>
                  <a:lnTo>
                    <a:pt x="64604" y="22352"/>
                  </a:lnTo>
                  <a:lnTo>
                    <a:pt x="64071" y="22136"/>
                  </a:lnTo>
                  <a:lnTo>
                    <a:pt x="63906" y="22136"/>
                  </a:lnTo>
                  <a:lnTo>
                    <a:pt x="63284" y="21374"/>
                  </a:lnTo>
                  <a:lnTo>
                    <a:pt x="62598" y="20116"/>
                  </a:lnTo>
                  <a:lnTo>
                    <a:pt x="62255" y="19138"/>
                  </a:lnTo>
                  <a:lnTo>
                    <a:pt x="63868" y="18503"/>
                  </a:lnTo>
                  <a:lnTo>
                    <a:pt x="65747" y="20777"/>
                  </a:lnTo>
                  <a:lnTo>
                    <a:pt x="66078" y="22136"/>
                  </a:lnTo>
                  <a:lnTo>
                    <a:pt x="66205" y="22809"/>
                  </a:lnTo>
                  <a:lnTo>
                    <a:pt x="63741" y="22809"/>
                  </a:lnTo>
                  <a:lnTo>
                    <a:pt x="64223" y="23088"/>
                  </a:lnTo>
                  <a:lnTo>
                    <a:pt x="66255" y="23088"/>
                  </a:lnTo>
                  <a:lnTo>
                    <a:pt x="66281" y="23253"/>
                  </a:lnTo>
                  <a:lnTo>
                    <a:pt x="64528" y="23253"/>
                  </a:lnTo>
                  <a:lnTo>
                    <a:pt x="64960" y="23482"/>
                  </a:lnTo>
                  <a:lnTo>
                    <a:pt x="66078" y="23482"/>
                  </a:lnTo>
                  <a:lnTo>
                    <a:pt x="66446" y="23672"/>
                  </a:lnTo>
                  <a:lnTo>
                    <a:pt x="66471" y="23990"/>
                  </a:lnTo>
                  <a:lnTo>
                    <a:pt x="67348" y="23990"/>
                  </a:lnTo>
                  <a:lnTo>
                    <a:pt x="67970" y="21170"/>
                  </a:lnTo>
                  <a:lnTo>
                    <a:pt x="69278" y="19888"/>
                  </a:lnTo>
                  <a:lnTo>
                    <a:pt x="71094" y="19888"/>
                  </a:lnTo>
                  <a:lnTo>
                    <a:pt x="71081" y="20053"/>
                  </a:lnTo>
                  <a:lnTo>
                    <a:pt x="71361" y="20053"/>
                  </a:lnTo>
                  <a:lnTo>
                    <a:pt x="71462" y="20193"/>
                  </a:lnTo>
                  <a:lnTo>
                    <a:pt x="71488" y="20586"/>
                  </a:lnTo>
                  <a:lnTo>
                    <a:pt x="71615" y="22529"/>
                  </a:lnTo>
                  <a:lnTo>
                    <a:pt x="71374" y="23507"/>
                  </a:lnTo>
                  <a:lnTo>
                    <a:pt x="71247" y="23990"/>
                  </a:lnTo>
                  <a:lnTo>
                    <a:pt x="71208" y="24130"/>
                  </a:lnTo>
                  <a:lnTo>
                    <a:pt x="70993" y="24130"/>
                  </a:lnTo>
                  <a:lnTo>
                    <a:pt x="70624" y="24536"/>
                  </a:lnTo>
                  <a:lnTo>
                    <a:pt x="70218" y="24879"/>
                  </a:lnTo>
                  <a:lnTo>
                    <a:pt x="69634" y="25222"/>
                  </a:lnTo>
                  <a:lnTo>
                    <a:pt x="68999" y="25819"/>
                  </a:lnTo>
                  <a:lnTo>
                    <a:pt x="68287" y="26263"/>
                  </a:lnTo>
                  <a:lnTo>
                    <a:pt x="67564" y="25222"/>
                  </a:lnTo>
                  <a:lnTo>
                    <a:pt x="67487" y="24879"/>
                  </a:lnTo>
                  <a:lnTo>
                    <a:pt x="67373" y="24130"/>
                  </a:lnTo>
                  <a:lnTo>
                    <a:pt x="66484" y="24130"/>
                  </a:lnTo>
                  <a:lnTo>
                    <a:pt x="66548" y="24828"/>
                  </a:lnTo>
                  <a:lnTo>
                    <a:pt x="66116" y="24066"/>
                  </a:lnTo>
                  <a:lnTo>
                    <a:pt x="63792" y="23063"/>
                  </a:lnTo>
                  <a:lnTo>
                    <a:pt x="62776" y="23342"/>
                  </a:lnTo>
                  <a:lnTo>
                    <a:pt x="62331" y="26543"/>
                  </a:lnTo>
                  <a:lnTo>
                    <a:pt x="64693" y="29438"/>
                  </a:lnTo>
                  <a:lnTo>
                    <a:pt x="67576" y="28968"/>
                  </a:lnTo>
                  <a:lnTo>
                    <a:pt x="67729" y="28778"/>
                  </a:lnTo>
                  <a:lnTo>
                    <a:pt x="67652" y="28321"/>
                  </a:lnTo>
                  <a:lnTo>
                    <a:pt x="67462" y="28168"/>
                  </a:lnTo>
                  <a:lnTo>
                    <a:pt x="67233" y="28219"/>
                  </a:lnTo>
                  <a:lnTo>
                    <a:pt x="65087" y="28473"/>
                  </a:lnTo>
                  <a:lnTo>
                    <a:pt x="63525" y="26327"/>
                  </a:lnTo>
                  <a:lnTo>
                    <a:pt x="63373" y="24409"/>
                  </a:lnTo>
                  <a:lnTo>
                    <a:pt x="63322" y="24142"/>
                  </a:lnTo>
                  <a:lnTo>
                    <a:pt x="63792" y="23901"/>
                  </a:lnTo>
                  <a:lnTo>
                    <a:pt x="64249" y="24142"/>
                  </a:lnTo>
                  <a:lnTo>
                    <a:pt x="65722" y="24803"/>
                  </a:lnTo>
                  <a:lnTo>
                    <a:pt x="67157" y="27749"/>
                  </a:lnTo>
                  <a:lnTo>
                    <a:pt x="67233" y="27940"/>
                  </a:lnTo>
                  <a:lnTo>
                    <a:pt x="67462" y="27990"/>
                  </a:lnTo>
                  <a:lnTo>
                    <a:pt x="67894" y="27800"/>
                  </a:lnTo>
                  <a:lnTo>
                    <a:pt x="67957" y="27546"/>
                  </a:lnTo>
                  <a:lnTo>
                    <a:pt x="67843" y="27355"/>
                  </a:lnTo>
                  <a:lnTo>
                    <a:pt x="67411" y="26441"/>
                  </a:lnTo>
                  <a:lnTo>
                    <a:pt x="67906" y="26492"/>
                  </a:lnTo>
                  <a:lnTo>
                    <a:pt x="68465" y="26492"/>
                  </a:lnTo>
                  <a:lnTo>
                    <a:pt x="69354" y="26492"/>
                  </a:lnTo>
                  <a:lnTo>
                    <a:pt x="70269" y="25819"/>
                  </a:lnTo>
                  <a:lnTo>
                    <a:pt x="70408" y="25819"/>
                  </a:lnTo>
                  <a:lnTo>
                    <a:pt x="70040" y="26492"/>
                  </a:lnTo>
                  <a:lnTo>
                    <a:pt x="70967" y="26492"/>
                  </a:lnTo>
                  <a:lnTo>
                    <a:pt x="71628" y="25311"/>
                  </a:lnTo>
                  <a:lnTo>
                    <a:pt x="71589" y="25463"/>
                  </a:lnTo>
                  <a:lnTo>
                    <a:pt x="71501" y="25615"/>
                  </a:lnTo>
                  <a:lnTo>
                    <a:pt x="71374" y="25920"/>
                  </a:lnTo>
                  <a:lnTo>
                    <a:pt x="71323" y="26403"/>
                  </a:lnTo>
                  <a:lnTo>
                    <a:pt x="72021" y="26403"/>
                  </a:lnTo>
                  <a:lnTo>
                    <a:pt x="72199" y="25984"/>
                  </a:lnTo>
                  <a:lnTo>
                    <a:pt x="72961" y="25222"/>
                  </a:lnTo>
                  <a:lnTo>
                    <a:pt x="73901" y="24434"/>
                  </a:lnTo>
                  <a:lnTo>
                    <a:pt x="74980" y="24206"/>
                  </a:lnTo>
                  <a:lnTo>
                    <a:pt x="76352" y="24625"/>
                  </a:lnTo>
                  <a:lnTo>
                    <a:pt x="76428" y="26403"/>
                  </a:lnTo>
                  <a:lnTo>
                    <a:pt x="75844" y="26949"/>
                  </a:lnTo>
                  <a:lnTo>
                    <a:pt x="75844" y="28079"/>
                  </a:lnTo>
                  <a:lnTo>
                    <a:pt x="75399" y="28943"/>
                  </a:lnTo>
                  <a:lnTo>
                    <a:pt x="73101" y="30543"/>
                  </a:lnTo>
                  <a:lnTo>
                    <a:pt x="71577" y="31470"/>
                  </a:lnTo>
                  <a:lnTo>
                    <a:pt x="71716" y="30962"/>
                  </a:lnTo>
                  <a:lnTo>
                    <a:pt x="72148" y="30911"/>
                  </a:lnTo>
                  <a:lnTo>
                    <a:pt x="73164" y="29705"/>
                  </a:lnTo>
                  <a:lnTo>
                    <a:pt x="73253" y="27470"/>
                  </a:lnTo>
                  <a:lnTo>
                    <a:pt x="75171" y="27470"/>
                  </a:lnTo>
                  <a:lnTo>
                    <a:pt x="75349" y="27635"/>
                  </a:lnTo>
                  <a:lnTo>
                    <a:pt x="75539" y="27813"/>
                  </a:lnTo>
                  <a:lnTo>
                    <a:pt x="75692" y="27978"/>
                  </a:lnTo>
                  <a:lnTo>
                    <a:pt x="75844" y="28079"/>
                  </a:lnTo>
                  <a:lnTo>
                    <a:pt x="75844" y="26949"/>
                  </a:lnTo>
                  <a:lnTo>
                    <a:pt x="73101" y="26174"/>
                  </a:lnTo>
                  <a:lnTo>
                    <a:pt x="72440" y="28943"/>
                  </a:lnTo>
                  <a:lnTo>
                    <a:pt x="72364" y="29083"/>
                  </a:lnTo>
                  <a:lnTo>
                    <a:pt x="72364" y="28321"/>
                  </a:lnTo>
                  <a:lnTo>
                    <a:pt x="71920" y="27254"/>
                  </a:lnTo>
                  <a:lnTo>
                    <a:pt x="71640" y="27127"/>
                  </a:lnTo>
                  <a:lnTo>
                    <a:pt x="71640" y="28689"/>
                  </a:lnTo>
                  <a:lnTo>
                    <a:pt x="71551" y="29438"/>
                  </a:lnTo>
                  <a:lnTo>
                    <a:pt x="71450" y="30175"/>
                  </a:lnTo>
                  <a:lnTo>
                    <a:pt x="70942" y="30797"/>
                  </a:lnTo>
                  <a:lnTo>
                    <a:pt x="70700" y="30911"/>
                  </a:lnTo>
                  <a:lnTo>
                    <a:pt x="70472" y="31496"/>
                  </a:lnTo>
                  <a:lnTo>
                    <a:pt x="70231" y="31851"/>
                  </a:lnTo>
                  <a:lnTo>
                    <a:pt x="69913" y="32537"/>
                  </a:lnTo>
                  <a:lnTo>
                    <a:pt x="70281" y="31394"/>
                  </a:lnTo>
                  <a:lnTo>
                    <a:pt x="69380" y="29768"/>
                  </a:lnTo>
                  <a:lnTo>
                    <a:pt x="69621" y="27546"/>
                  </a:lnTo>
                  <a:lnTo>
                    <a:pt x="70104" y="27203"/>
                  </a:lnTo>
                  <a:lnTo>
                    <a:pt x="70573" y="27482"/>
                  </a:lnTo>
                  <a:lnTo>
                    <a:pt x="71259" y="27863"/>
                  </a:lnTo>
                  <a:lnTo>
                    <a:pt x="71640" y="28689"/>
                  </a:lnTo>
                  <a:lnTo>
                    <a:pt x="71640" y="27127"/>
                  </a:lnTo>
                  <a:lnTo>
                    <a:pt x="70942" y="26784"/>
                  </a:lnTo>
                  <a:lnTo>
                    <a:pt x="70485" y="26517"/>
                  </a:lnTo>
                  <a:lnTo>
                    <a:pt x="69875" y="26517"/>
                  </a:lnTo>
                  <a:lnTo>
                    <a:pt x="69430" y="26873"/>
                  </a:lnTo>
                  <a:lnTo>
                    <a:pt x="68872" y="27305"/>
                  </a:lnTo>
                  <a:lnTo>
                    <a:pt x="68643" y="27978"/>
                  </a:lnTo>
                  <a:lnTo>
                    <a:pt x="68719" y="28689"/>
                  </a:lnTo>
                  <a:lnTo>
                    <a:pt x="68795" y="30073"/>
                  </a:lnTo>
                  <a:lnTo>
                    <a:pt x="69392" y="31496"/>
                  </a:lnTo>
                  <a:lnTo>
                    <a:pt x="68986" y="32880"/>
                  </a:lnTo>
                  <a:lnTo>
                    <a:pt x="68922" y="33108"/>
                  </a:lnTo>
                  <a:lnTo>
                    <a:pt x="69075" y="33299"/>
                  </a:lnTo>
                  <a:lnTo>
                    <a:pt x="69532" y="33375"/>
                  </a:lnTo>
                  <a:lnTo>
                    <a:pt x="69684" y="33274"/>
                  </a:lnTo>
                  <a:lnTo>
                    <a:pt x="69951" y="33604"/>
                  </a:lnTo>
                  <a:lnTo>
                    <a:pt x="70129" y="33604"/>
                  </a:lnTo>
                  <a:lnTo>
                    <a:pt x="70370" y="33413"/>
                  </a:lnTo>
                  <a:lnTo>
                    <a:pt x="72186" y="31991"/>
                  </a:lnTo>
                  <a:lnTo>
                    <a:pt x="73583" y="31191"/>
                  </a:lnTo>
                  <a:lnTo>
                    <a:pt x="74015" y="30911"/>
                  </a:lnTo>
                  <a:lnTo>
                    <a:pt x="75399" y="29883"/>
                  </a:lnTo>
                  <a:lnTo>
                    <a:pt x="76504" y="29133"/>
                  </a:lnTo>
                  <a:lnTo>
                    <a:pt x="76631" y="28079"/>
                  </a:lnTo>
                  <a:lnTo>
                    <a:pt x="76695" y="27470"/>
                  </a:lnTo>
                  <a:lnTo>
                    <a:pt x="76733" y="27203"/>
                  </a:lnTo>
                  <a:lnTo>
                    <a:pt x="76809" y="26987"/>
                  </a:lnTo>
                  <a:lnTo>
                    <a:pt x="77228" y="25793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" name="object 221"/>
            <p:cNvSpPr/>
            <p:nvPr/>
          </p:nvSpPr>
          <p:spPr>
            <a:xfrm>
              <a:off x="6372009" y="4355788"/>
              <a:ext cx="146685" cy="46990"/>
            </a:xfrm>
            <a:custGeom>
              <a:avLst/>
              <a:gdLst/>
              <a:ahLst/>
              <a:cxnLst/>
              <a:rect l="l" t="t" r="r" b="b"/>
              <a:pathLst>
                <a:path w="146684" h="46989">
                  <a:moveTo>
                    <a:pt x="5511" y="23190"/>
                  </a:moveTo>
                  <a:lnTo>
                    <a:pt x="4267" y="23190"/>
                  </a:lnTo>
                  <a:lnTo>
                    <a:pt x="3708" y="22707"/>
                  </a:lnTo>
                  <a:lnTo>
                    <a:pt x="3289" y="22250"/>
                  </a:lnTo>
                  <a:lnTo>
                    <a:pt x="3098" y="21818"/>
                  </a:lnTo>
                  <a:lnTo>
                    <a:pt x="3022" y="21348"/>
                  </a:lnTo>
                  <a:lnTo>
                    <a:pt x="2273" y="21348"/>
                  </a:lnTo>
                  <a:lnTo>
                    <a:pt x="2400" y="22479"/>
                  </a:lnTo>
                  <a:lnTo>
                    <a:pt x="2552" y="22707"/>
                  </a:lnTo>
                  <a:lnTo>
                    <a:pt x="2641" y="22847"/>
                  </a:lnTo>
                  <a:lnTo>
                    <a:pt x="2971" y="23190"/>
                  </a:lnTo>
                  <a:lnTo>
                    <a:pt x="3441" y="23520"/>
                  </a:lnTo>
                  <a:lnTo>
                    <a:pt x="4826" y="23520"/>
                  </a:lnTo>
                  <a:lnTo>
                    <a:pt x="5511" y="23190"/>
                  </a:lnTo>
                  <a:close/>
                </a:path>
                <a:path w="146684" h="46989">
                  <a:moveTo>
                    <a:pt x="6769" y="21094"/>
                  </a:moveTo>
                  <a:lnTo>
                    <a:pt x="3162" y="21094"/>
                  </a:lnTo>
                  <a:lnTo>
                    <a:pt x="3022" y="21348"/>
                  </a:lnTo>
                  <a:lnTo>
                    <a:pt x="6502" y="21348"/>
                  </a:lnTo>
                  <a:lnTo>
                    <a:pt x="6769" y="21094"/>
                  </a:lnTo>
                  <a:close/>
                </a:path>
                <a:path w="146684" h="46989">
                  <a:moveTo>
                    <a:pt x="7670" y="21348"/>
                  </a:moveTo>
                  <a:lnTo>
                    <a:pt x="6502" y="21348"/>
                  </a:lnTo>
                  <a:lnTo>
                    <a:pt x="6299" y="21539"/>
                  </a:lnTo>
                  <a:lnTo>
                    <a:pt x="5956" y="21818"/>
                  </a:lnTo>
                  <a:lnTo>
                    <a:pt x="5321" y="22250"/>
                  </a:lnTo>
                  <a:lnTo>
                    <a:pt x="4546" y="22847"/>
                  </a:lnTo>
                  <a:lnTo>
                    <a:pt x="5981" y="22847"/>
                  </a:lnTo>
                  <a:lnTo>
                    <a:pt x="6464" y="22479"/>
                  </a:lnTo>
                  <a:lnTo>
                    <a:pt x="7670" y="21348"/>
                  </a:lnTo>
                  <a:close/>
                </a:path>
                <a:path w="146684" h="46989">
                  <a:moveTo>
                    <a:pt x="8521" y="7099"/>
                  </a:moveTo>
                  <a:lnTo>
                    <a:pt x="6604" y="6553"/>
                  </a:lnTo>
                  <a:lnTo>
                    <a:pt x="5511" y="7099"/>
                  </a:lnTo>
                  <a:lnTo>
                    <a:pt x="8521" y="7099"/>
                  </a:lnTo>
                  <a:close/>
                </a:path>
                <a:path w="146684" h="46989">
                  <a:moveTo>
                    <a:pt x="8877" y="7327"/>
                  </a:moveTo>
                  <a:lnTo>
                    <a:pt x="6692" y="7327"/>
                  </a:lnTo>
                  <a:lnTo>
                    <a:pt x="8636" y="7912"/>
                  </a:lnTo>
                  <a:lnTo>
                    <a:pt x="8775" y="7912"/>
                  </a:lnTo>
                  <a:lnTo>
                    <a:pt x="8877" y="7327"/>
                  </a:lnTo>
                  <a:close/>
                </a:path>
                <a:path w="146684" h="46989">
                  <a:moveTo>
                    <a:pt x="18338" y="15621"/>
                  </a:moveTo>
                  <a:lnTo>
                    <a:pt x="17170" y="14274"/>
                  </a:lnTo>
                  <a:lnTo>
                    <a:pt x="15862" y="13436"/>
                  </a:lnTo>
                  <a:lnTo>
                    <a:pt x="15138" y="12471"/>
                  </a:lnTo>
                  <a:lnTo>
                    <a:pt x="14427" y="11722"/>
                  </a:lnTo>
                  <a:lnTo>
                    <a:pt x="12446" y="11722"/>
                  </a:lnTo>
                  <a:lnTo>
                    <a:pt x="11722" y="11391"/>
                  </a:lnTo>
                  <a:lnTo>
                    <a:pt x="11722" y="12306"/>
                  </a:lnTo>
                  <a:lnTo>
                    <a:pt x="11633" y="12471"/>
                  </a:lnTo>
                  <a:lnTo>
                    <a:pt x="11658" y="12941"/>
                  </a:lnTo>
                  <a:lnTo>
                    <a:pt x="11633" y="12788"/>
                  </a:lnTo>
                  <a:lnTo>
                    <a:pt x="11557" y="12560"/>
                  </a:lnTo>
                  <a:lnTo>
                    <a:pt x="11366" y="12446"/>
                  </a:lnTo>
                  <a:lnTo>
                    <a:pt x="11150" y="12522"/>
                  </a:lnTo>
                  <a:lnTo>
                    <a:pt x="9994" y="12877"/>
                  </a:lnTo>
                  <a:lnTo>
                    <a:pt x="9080" y="13855"/>
                  </a:lnTo>
                  <a:lnTo>
                    <a:pt x="8407" y="13563"/>
                  </a:lnTo>
                  <a:lnTo>
                    <a:pt x="8407" y="14871"/>
                  </a:lnTo>
                  <a:lnTo>
                    <a:pt x="7531" y="15709"/>
                  </a:lnTo>
                  <a:lnTo>
                    <a:pt x="7531" y="17094"/>
                  </a:lnTo>
                  <a:lnTo>
                    <a:pt x="7023" y="17094"/>
                  </a:lnTo>
                  <a:lnTo>
                    <a:pt x="7023" y="18338"/>
                  </a:lnTo>
                  <a:lnTo>
                    <a:pt x="6184" y="19088"/>
                  </a:lnTo>
                  <a:lnTo>
                    <a:pt x="4584" y="19088"/>
                  </a:lnTo>
                  <a:lnTo>
                    <a:pt x="5156" y="19227"/>
                  </a:lnTo>
                  <a:lnTo>
                    <a:pt x="6032" y="19227"/>
                  </a:lnTo>
                  <a:lnTo>
                    <a:pt x="5829" y="19418"/>
                  </a:lnTo>
                  <a:lnTo>
                    <a:pt x="5156" y="19227"/>
                  </a:lnTo>
                  <a:lnTo>
                    <a:pt x="3822" y="19227"/>
                  </a:lnTo>
                  <a:lnTo>
                    <a:pt x="3708" y="19088"/>
                  </a:lnTo>
                  <a:lnTo>
                    <a:pt x="4584" y="19088"/>
                  </a:lnTo>
                  <a:lnTo>
                    <a:pt x="3517" y="18808"/>
                  </a:lnTo>
                  <a:lnTo>
                    <a:pt x="3073" y="18338"/>
                  </a:lnTo>
                  <a:lnTo>
                    <a:pt x="6083" y="18338"/>
                  </a:lnTo>
                  <a:lnTo>
                    <a:pt x="7023" y="18338"/>
                  </a:lnTo>
                  <a:lnTo>
                    <a:pt x="7023" y="17094"/>
                  </a:lnTo>
                  <a:lnTo>
                    <a:pt x="6654" y="17094"/>
                  </a:lnTo>
                  <a:lnTo>
                    <a:pt x="6946" y="16967"/>
                  </a:lnTo>
                  <a:lnTo>
                    <a:pt x="7315" y="16903"/>
                  </a:lnTo>
                  <a:lnTo>
                    <a:pt x="7531" y="17094"/>
                  </a:lnTo>
                  <a:lnTo>
                    <a:pt x="7531" y="15709"/>
                  </a:lnTo>
                  <a:lnTo>
                    <a:pt x="6375" y="16306"/>
                  </a:lnTo>
                  <a:lnTo>
                    <a:pt x="5334" y="16446"/>
                  </a:lnTo>
                  <a:lnTo>
                    <a:pt x="4191" y="16446"/>
                  </a:lnTo>
                  <a:lnTo>
                    <a:pt x="3136" y="15341"/>
                  </a:lnTo>
                  <a:lnTo>
                    <a:pt x="3060" y="14871"/>
                  </a:lnTo>
                  <a:lnTo>
                    <a:pt x="7823" y="14871"/>
                  </a:lnTo>
                  <a:lnTo>
                    <a:pt x="7962" y="15062"/>
                  </a:lnTo>
                  <a:lnTo>
                    <a:pt x="8293" y="14871"/>
                  </a:lnTo>
                  <a:lnTo>
                    <a:pt x="8407" y="13563"/>
                  </a:lnTo>
                  <a:lnTo>
                    <a:pt x="7810" y="13284"/>
                  </a:lnTo>
                  <a:lnTo>
                    <a:pt x="6908" y="12611"/>
                  </a:lnTo>
                  <a:lnTo>
                    <a:pt x="7200" y="11366"/>
                  </a:lnTo>
                  <a:lnTo>
                    <a:pt x="8077" y="10972"/>
                  </a:lnTo>
                  <a:lnTo>
                    <a:pt x="9613" y="10414"/>
                  </a:lnTo>
                  <a:lnTo>
                    <a:pt x="10756" y="11887"/>
                  </a:lnTo>
                  <a:lnTo>
                    <a:pt x="11722" y="12306"/>
                  </a:lnTo>
                  <a:lnTo>
                    <a:pt x="11722" y="11391"/>
                  </a:lnTo>
                  <a:lnTo>
                    <a:pt x="11074" y="11074"/>
                  </a:lnTo>
                  <a:lnTo>
                    <a:pt x="9906" y="9779"/>
                  </a:lnTo>
                  <a:lnTo>
                    <a:pt x="8267" y="10058"/>
                  </a:lnTo>
                  <a:lnTo>
                    <a:pt x="8775" y="9144"/>
                  </a:lnTo>
                  <a:lnTo>
                    <a:pt x="8877" y="8724"/>
                  </a:lnTo>
                  <a:lnTo>
                    <a:pt x="8521" y="8458"/>
                  </a:lnTo>
                  <a:lnTo>
                    <a:pt x="8242" y="8458"/>
                  </a:lnTo>
                  <a:lnTo>
                    <a:pt x="7340" y="10007"/>
                  </a:lnTo>
                  <a:lnTo>
                    <a:pt x="7073" y="10287"/>
                  </a:lnTo>
                  <a:lnTo>
                    <a:pt x="6667" y="10363"/>
                  </a:lnTo>
                  <a:lnTo>
                    <a:pt x="6438" y="10960"/>
                  </a:lnTo>
                  <a:lnTo>
                    <a:pt x="6083" y="11328"/>
                  </a:lnTo>
                  <a:lnTo>
                    <a:pt x="3606" y="11328"/>
                  </a:lnTo>
                  <a:lnTo>
                    <a:pt x="3416" y="10972"/>
                  </a:lnTo>
                  <a:lnTo>
                    <a:pt x="3302" y="10629"/>
                  </a:lnTo>
                  <a:lnTo>
                    <a:pt x="3251" y="9728"/>
                  </a:lnTo>
                  <a:lnTo>
                    <a:pt x="3556" y="9512"/>
                  </a:lnTo>
                  <a:lnTo>
                    <a:pt x="4965" y="8318"/>
                  </a:lnTo>
                  <a:lnTo>
                    <a:pt x="6692" y="7327"/>
                  </a:lnTo>
                  <a:lnTo>
                    <a:pt x="5041" y="7327"/>
                  </a:lnTo>
                  <a:lnTo>
                    <a:pt x="5511" y="6261"/>
                  </a:lnTo>
                  <a:lnTo>
                    <a:pt x="6400" y="5054"/>
                  </a:lnTo>
                  <a:lnTo>
                    <a:pt x="6451" y="4622"/>
                  </a:lnTo>
                  <a:lnTo>
                    <a:pt x="5740" y="4622"/>
                  </a:lnTo>
                  <a:lnTo>
                    <a:pt x="5003" y="5600"/>
                  </a:lnTo>
                  <a:lnTo>
                    <a:pt x="4457" y="6718"/>
                  </a:lnTo>
                  <a:lnTo>
                    <a:pt x="3060" y="7899"/>
                  </a:lnTo>
                  <a:lnTo>
                    <a:pt x="1625" y="7899"/>
                  </a:lnTo>
                  <a:lnTo>
                    <a:pt x="889" y="6908"/>
                  </a:lnTo>
                  <a:lnTo>
                    <a:pt x="863" y="6261"/>
                  </a:lnTo>
                  <a:lnTo>
                    <a:pt x="685" y="6261"/>
                  </a:lnTo>
                  <a:lnTo>
                    <a:pt x="2882" y="4838"/>
                  </a:lnTo>
                  <a:lnTo>
                    <a:pt x="4953" y="4254"/>
                  </a:lnTo>
                  <a:lnTo>
                    <a:pt x="6235" y="4254"/>
                  </a:lnTo>
                  <a:lnTo>
                    <a:pt x="6235" y="3822"/>
                  </a:lnTo>
                  <a:lnTo>
                    <a:pt x="3276" y="3822"/>
                  </a:lnTo>
                  <a:lnTo>
                    <a:pt x="1981" y="4089"/>
                  </a:lnTo>
                  <a:lnTo>
                    <a:pt x="558" y="5600"/>
                  </a:lnTo>
                  <a:lnTo>
                    <a:pt x="0" y="6261"/>
                  </a:lnTo>
                  <a:lnTo>
                    <a:pt x="139" y="6261"/>
                  </a:lnTo>
                  <a:lnTo>
                    <a:pt x="88" y="6908"/>
                  </a:lnTo>
                  <a:lnTo>
                    <a:pt x="863" y="8343"/>
                  </a:lnTo>
                  <a:lnTo>
                    <a:pt x="1663" y="8623"/>
                  </a:lnTo>
                  <a:lnTo>
                    <a:pt x="3200" y="8623"/>
                  </a:lnTo>
                  <a:lnTo>
                    <a:pt x="3657" y="8382"/>
                  </a:lnTo>
                  <a:lnTo>
                    <a:pt x="2336" y="9512"/>
                  </a:lnTo>
                  <a:lnTo>
                    <a:pt x="2374" y="10782"/>
                  </a:lnTo>
                  <a:lnTo>
                    <a:pt x="2781" y="11620"/>
                  </a:lnTo>
                  <a:lnTo>
                    <a:pt x="3251" y="12065"/>
                  </a:lnTo>
                  <a:lnTo>
                    <a:pt x="6007" y="12065"/>
                  </a:lnTo>
                  <a:lnTo>
                    <a:pt x="5943" y="12242"/>
                  </a:lnTo>
                  <a:lnTo>
                    <a:pt x="6540" y="13081"/>
                  </a:lnTo>
                  <a:lnTo>
                    <a:pt x="4813" y="13081"/>
                  </a:lnTo>
                  <a:lnTo>
                    <a:pt x="2755" y="14147"/>
                  </a:lnTo>
                  <a:lnTo>
                    <a:pt x="4546" y="14147"/>
                  </a:lnTo>
                  <a:lnTo>
                    <a:pt x="4089" y="14376"/>
                  </a:lnTo>
                  <a:lnTo>
                    <a:pt x="2222" y="14376"/>
                  </a:lnTo>
                  <a:lnTo>
                    <a:pt x="2095" y="14871"/>
                  </a:lnTo>
                  <a:lnTo>
                    <a:pt x="1981" y="15341"/>
                  </a:lnTo>
                  <a:lnTo>
                    <a:pt x="2628" y="15951"/>
                  </a:lnTo>
                  <a:lnTo>
                    <a:pt x="3162" y="16446"/>
                  </a:lnTo>
                  <a:lnTo>
                    <a:pt x="2527" y="16446"/>
                  </a:lnTo>
                  <a:lnTo>
                    <a:pt x="2298" y="16598"/>
                  </a:lnTo>
                  <a:lnTo>
                    <a:pt x="1943" y="17437"/>
                  </a:lnTo>
                  <a:lnTo>
                    <a:pt x="2565" y="17437"/>
                  </a:lnTo>
                  <a:lnTo>
                    <a:pt x="2743" y="17437"/>
                  </a:lnTo>
                  <a:lnTo>
                    <a:pt x="2692" y="17729"/>
                  </a:lnTo>
                  <a:lnTo>
                    <a:pt x="2628" y="17894"/>
                  </a:lnTo>
                  <a:lnTo>
                    <a:pt x="2438" y="18338"/>
                  </a:lnTo>
                  <a:lnTo>
                    <a:pt x="2032" y="18338"/>
                  </a:lnTo>
                  <a:lnTo>
                    <a:pt x="2540" y="19354"/>
                  </a:lnTo>
                  <a:lnTo>
                    <a:pt x="2628" y="19545"/>
                  </a:lnTo>
                  <a:lnTo>
                    <a:pt x="3009" y="19710"/>
                  </a:lnTo>
                  <a:lnTo>
                    <a:pt x="2222" y="21094"/>
                  </a:lnTo>
                  <a:lnTo>
                    <a:pt x="3073" y="21094"/>
                  </a:lnTo>
                  <a:lnTo>
                    <a:pt x="4305" y="20027"/>
                  </a:lnTo>
                  <a:lnTo>
                    <a:pt x="4508" y="20027"/>
                  </a:lnTo>
                  <a:lnTo>
                    <a:pt x="4876" y="19926"/>
                  </a:lnTo>
                  <a:lnTo>
                    <a:pt x="4508" y="20027"/>
                  </a:lnTo>
                  <a:lnTo>
                    <a:pt x="4787" y="20358"/>
                  </a:lnTo>
                  <a:lnTo>
                    <a:pt x="5257" y="19926"/>
                  </a:lnTo>
                  <a:lnTo>
                    <a:pt x="8128" y="19926"/>
                  </a:lnTo>
                  <a:lnTo>
                    <a:pt x="8191" y="19443"/>
                  </a:lnTo>
                  <a:lnTo>
                    <a:pt x="8229" y="19227"/>
                  </a:lnTo>
                  <a:lnTo>
                    <a:pt x="7289" y="19227"/>
                  </a:lnTo>
                  <a:lnTo>
                    <a:pt x="7480" y="19151"/>
                  </a:lnTo>
                  <a:lnTo>
                    <a:pt x="7810" y="19088"/>
                  </a:lnTo>
                  <a:lnTo>
                    <a:pt x="7620" y="19088"/>
                  </a:lnTo>
                  <a:lnTo>
                    <a:pt x="8521" y="18694"/>
                  </a:lnTo>
                  <a:lnTo>
                    <a:pt x="9283" y="18338"/>
                  </a:lnTo>
                  <a:lnTo>
                    <a:pt x="9486" y="18338"/>
                  </a:lnTo>
                  <a:lnTo>
                    <a:pt x="9486" y="17437"/>
                  </a:lnTo>
                  <a:lnTo>
                    <a:pt x="10236" y="17437"/>
                  </a:lnTo>
                  <a:lnTo>
                    <a:pt x="9969" y="17094"/>
                  </a:lnTo>
                  <a:lnTo>
                    <a:pt x="9017" y="17094"/>
                  </a:lnTo>
                  <a:lnTo>
                    <a:pt x="9017" y="17437"/>
                  </a:lnTo>
                  <a:lnTo>
                    <a:pt x="8204" y="17691"/>
                  </a:lnTo>
                  <a:lnTo>
                    <a:pt x="7581" y="17132"/>
                  </a:lnTo>
                  <a:lnTo>
                    <a:pt x="7950" y="17437"/>
                  </a:lnTo>
                  <a:lnTo>
                    <a:pt x="9017" y="17437"/>
                  </a:lnTo>
                  <a:lnTo>
                    <a:pt x="9017" y="17094"/>
                  </a:lnTo>
                  <a:lnTo>
                    <a:pt x="8813" y="17094"/>
                  </a:lnTo>
                  <a:lnTo>
                    <a:pt x="8623" y="16903"/>
                  </a:lnTo>
                  <a:lnTo>
                    <a:pt x="8051" y="16357"/>
                  </a:lnTo>
                  <a:lnTo>
                    <a:pt x="9563" y="14871"/>
                  </a:lnTo>
                  <a:lnTo>
                    <a:pt x="9626" y="14376"/>
                  </a:lnTo>
                  <a:lnTo>
                    <a:pt x="9372" y="14376"/>
                  </a:lnTo>
                  <a:lnTo>
                    <a:pt x="9385" y="14249"/>
                  </a:lnTo>
                  <a:lnTo>
                    <a:pt x="9550" y="14147"/>
                  </a:lnTo>
                  <a:lnTo>
                    <a:pt x="9740" y="14147"/>
                  </a:lnTo>
                  <a:lnTo>
                    <a:pt x="9994" y="13893"/>
                  </a:lnTo>
                  <a:lnTo>
                    <a:pt x="11366" y="13271"/>
                  </a:lnTo>
                  <a:lnTo>
                    <a:pt x="11557" y="13233"/>
                  </a:lnTo>
                  <a:lnTo>
                    <a:pt x="11671" y="13017"/>
                  </a:lnTo>
                  <a:lnTo>
                    <a:pt x="11709" y="13436"/>
                  </a:lnTo>
                  <a:lnTo>
                    <a:pt x="11823" y="13919"/>
                  </a:lnTo>
                  <a:lnTo>
                    <a:pt x="11950" y="14427"/>
                  </a:lnTo>
                  <a:lnTo>
                    <a:pt x="12433" y="15621"/>
                  </a:lnTo>
                  <a:lnTo>
                    <a:pt x="12877" y="15621"/>
                  </a:lnTo>
                  <a:lnTo>
                    <a:pt x="12738" y="14795"/>
                  </a:lnTo>
                  <a:lnTo>
                    <a:pt x="12661" y="14274"/>
                  </a:lnTo>
                  <a:lnTo>
                    <a:pt x="12611" y="13919"/>
                  </a:lnTo>
                  <a:lnTo>
                    <a:pt x="12534" y="13436"/>
                  </a:lnTo>
                  <a:lnTo>
                    <a:pt x="12433" y="12979"/>
                  </a:lnTo>
                  <a:lnTo>
                    <a:pt x="12268" y="12979"/>
                  </a:lnTo>
                  <a:lnTo>
                    <a:pt x="12420" y="12687"/>
                  </a:lnTo>
                  <a:lnTo>
                    <a:pt x="12522" y="12471"/>
                  </a:lnTo>
                  <a:lnTo>
                    <a:pt x="14058" y="12471"/>
                  </a:lnTo>
                  <a:lnTo>
                    <a:pt x="14274" y="12687"/>
                  </a:lnTo>
                  <a:lnTo>
                    <a:pt x="15240" y="13919"/>
                  </a:lnTo>
                  <a:lnTo>
                    <a:pt x="16522" y="14795"/>
                  </a:lnTo>
                  <a:lnTo>
                    <a:pt x="17259" y="15621"/>
                  </a:lnTo>
                  <a:lnTo>
                    <a:pt x="15570" y="16713"/>
                  </a:lnTo>
                  <a:lnTo>
                    <a:pt x="13957" y="16167"/>
                  </a:lnTo>
                  <a:lnTo>
                    <a:pt x="12446" y="15671"/>
                  </a:lnTo>
                  <a:lnTo>
                    <a:pt x="12661" y="16167"/>
                  </a:lnTo>
                  <a:lnTo>
                    <a:pt x="12992" y="16167"/>
                  </a:lnTo>
                  <a:lnTo>
                    <a:pt x="15379" y="17145"/>
                  </a:lnTo>
                  <a:lnTo>
                    <a:pt x="16433" y="16713"/>
                  </a:lnTo>
                  <a:lnTo>
                    <a:pt x="17767" y="16167"/>
                  </a:lnTo>
                  <a:lnTo>
                    <a:pt x="18173" y="16167"/>
                  </a:lnTo>
                  <a:lnTo>
                    <a:pt x="18122" y="15621"/>
                  </a:lnTo>
                  <a:lnTo>
                    <a:pt x="18338" y="15621"/>
                  </a:lnTo>
                  <a:close/>
                </a:path>
                <a:path w="146684" h="46989">
                  <a:moveTo>
                    <a:pt x="28994" y="8178"/>
                  </a:moveTo>
                  <a:lnTo>
                    <a:pt x="28981" y="6959"/>
                  </a:lnTo>
                  <a:lnTo>
                    <a:pt x="28727" y="6527"/>
                  </a:lnTo>
                  <a:lnTo>
                    <a:pt x="27978" y="5461"/>
                  </a:lnTo>
                  <a:lnTo>
                    <a:pt x="27851" y="4787"/>
                  </a:lnTo>
                  <a:lnTo>
                    <a:pt x="27800" y="4521"/>
                  </a:lnTo>
                  <a:lnTo>
                    <a:pt x="27292" y="3225"/>
                  </a:lnTo>
                  <a:lnTo>
                    <a:pt x="27089" y="2781"/>
                  </a:lnTo>
                  <a:lnTo>
                    <a:pt x="26974" y="2540"/>
                  </a:lnTo>
                  <a:lnTo>
                    <a:pt x="26885" y="2349"/>
                  </a:lnTo>
                  <a:lnTo>
                    <a:pt x="26670" y="1866"/>
                  </a:lnTo>
                  <a:lnTo>
                    <a:pt x="24549" y="1866"/>
                  </a:lnTo>
                  <a:lnTo>
                    <a:pt x="24396" y="2159"/>
                  </a:lnTo>
                  <a:lnTo>
                    <a:pt x="23799" y="4521"/>
                  </a:lnTo>
                  <a:lnTo>
                    <a:pt x="25463" y="6527"/>
                  </a:lnTo>
                  <a:lnTo>
                    <a:pt x="25933" y="6959"/>
                  </a:lnTo>
                  <a:lnTo>
                    <a:pt x="27711" y="7975"/>
                  </a:lnTo>
                  <a:lnTo>
                    <a:pt x="28143" y="7975"/>
                  </a:lnTo>
                  <a:lnTo>
                    <a:pt x="28219" y="7327"/>
                  </a:lnTo>
                  <a:lnTo>
                    <a:pt x="26555" y="6527"/>
                  </a:lnTo>
                  <a:lnTo>
                    <a:pt x="26009" y="5727"/>
                  </a:lnTo>
                  <a:lnTo>
                    <a:pt x="25425" y="4787"/>
                  </a:lnTo>
                  <a:lnTo>
                    <a:pt x="24993" y="3225"/>
                  </a:lnTo>
                  <a:lnTo>
                    <a:pt x="25082" y="2781"/>
                  </a:lnTo>
                  <a:lnTo>
                    <a:pt x="26174" y="2781"/>
                  </a:lnTo>
                  <a:lnTo>
                    <a:pt x="26403" y="3225"/>
                  </a:lnTo>
                  <a:lnTo>
                    <a:pt x="26974" y="4521"/>
                  </a:lnTo>
                  <a:lnTo>
                    <a:pt x="27012" y="4787"/>
                  </a:lnTo>
                  <a:lnTo>
                    <a:pt x="27114" y="5461"/>
                  </a:lnTo>
                  <a:lnTo>
                    <a:pt x="27152" y="5727"/>
                  </a:lnTo>
                  <a:lnTo>
                    <a:pt x="27990" y="6959"/>
                  </a:lnTo>
                  <a:lnTo>
                    <a:pt x="28219" y="7327"/>
                  </a:lnTo>
                  <a:lnTo>
                    <a:pt x="28371" y="7556"/>
                  </a:lnTo>
                  <a:lnTo>
                    <a:pt x="28371" y="8178"/>
                  </a:lnTo>
                  <a:lnTo>
                    <a:pt x="28994" y="8178"/>
                  </a:lnTo>
                  <a:close/>
                </a:path>
                <a:path w="146684" h="46989">
                  <a:moveTo>
                    <a:pt x="52705" y="13309"/>
                  </a:moveTo>
                  <a:lnTo>
                    <a:pt x="50558" y="11518"/>
                  </a:lnTo>
                  <a:lnTo>
                    <a:pt x="49999" y="11049"/>
                  </a:lnTo>
                  <a:lnTo>
                    <a:pt x="49657" y="10871"/>
                  </a:lnTo>
                  <a:lnTo>
                    <a:pt x="48348" y="10871"/>
                  </a:lnTo>
                  <a:lnTo>
                    <a:pt x="46418" y="12776"/>
                  </a:lnTo>
                  <a:lnTo>
                    <a:pt x="47904" y="15405"/>
                  </a:lnTo>
                  <a:lnTo>
                    <a:pt x="48856" y="17195"/>
                  </a:lnTo>
                  <a:lnTo>
                    <a:pt x="48933" y="17348"/>
                  </a:lnTo>
                  <a:lnTo>
                    <a:pt x="49022" y="17513"/>
                  </a:lnTo>
                  <a:lnTo>
                    <a:pt x="49771" y="17513"/>
                  </a:lnTo>
                  <a:lnTo>
                    <a:pt x="49720" y="17195"/>
                  </a:lnTo>
                  <a:lnTo>
                    <a:pt x="49034" y="15570"/>
                  </a:lnTo>
                  <a:lnTo>
                    <a:pt x="48971" y="15405"/>
                  </a:lnTo>
                  <a:lnTo>
                    <a:pt x="47459" y="13309"/>
                  </a:lnTo>
                  <a:lnTo>
                    <a:pt x="47358" y="13157"/>
                  </a:lnTo>
                  <a:lnTo>
                    <a:pt x="48882" y="11518"/>
                  </a:lnTo>
                  <a:lnTo>
                    <a:pt x="49123" y="11518"/>
                  </a:lnTo>
                  <a:lnTo>
                    <a:pt x="50914" y="12420"/>
                  </a:lnTo>
                  <a:lnTo>
                    <a:pt x="50965" y="14503"/>
                  </a:lnTo>
                  <a:lnTo>
                    <a:pt x="50482" y="17195"/>
                  </a:lnTo>
                  <a:lnTo>
                    <a:pt x="50380" y="17513"/>
                  </a:lnTo>
                  <a:lnTo>
                    <a:pt x="49961" y="18529"/>
                  </a:lnTo>
                  <a:lnTo>
                    <a:pt x="49631" y="19748"/>
                  </a:lnTo>
                  <a:lnTo>
                    <a:pt x="49631" y="20053"/>
                  </a:lnTo>
                  <a:lnTo>
                    <a:pt x="50368" y="20053"/>
                  </a:lnTo>
                  <a:lnTo>
                    <a:pt x="51193" y="17513"/>
                  </a:lnTo>
                  <a:lnTo>
                    <a:pt x="52705" y="13309"/>
                  </a:lnTo>
                  <a:close/>
                </a:path>
                <a:path w="146684" h="46989">
                  <a:moveTo>
                    <a:pt x="55816" y="21475"/>
                  </a:moveTo>
                  <a:lnTo>
                    <a:pt x="53822" y="21475"/>
                  </a:lnTo>
                  <a:lnTo>
                    <a:pt x="53911" y="21653"/>
                  </a:lnTo>
                  <a:lnTo>
                    <a:pt x="55816" y="21475"/>
                  </a:lnTo>
                  <a:close/>
                </a:path>
                <a:path w="146684" h="46989">
                  <a:moveTo>
                    <a:pt x="55981" y="36563"/>
                  </a:moveTo>
                  <a:lnTo>
                    <a:pt x="55219" y="36563"/>
                  </a:lnTo>
                  <a:lnTo>
                    <a:pt x="54673" y="37541"/>
                  </a:lnTo>
                  <a:lnTo>
                    <a:pt x="54470" y="37503"/>
                  </a:lnTo>
                  <a:lnTo>
                    <a:pt x="54470" y="38341"/>
                  </a:lnTo>
                  <a:lnTo>
                    <a:pt x="54229" y="38341"/>
                  </a:lnTo>
                  <a:lnTo>
                    <a:pt x="53822" y="39065"/>
                  </a:lnTo>
                  <a:lnTo>
                    <a:pt x="50952" y="40678"/>
                  </a:lnTo>
                  <a:lnTo>
                    <a:pt x="48209" y="40297"/>
                  </a:lnTo>
                  <a:lnTo>
                    <a:pt x="47396" y="39979"/>
                  </a:lnTo>
                  <a:lnTo>
                    <a:pt x="47396" y="40297"/>
                  </a:lnTo>
                  <a:lnTo>
                    <a:pt x="47345" y="40068"/>
                  </a:lnTo>
                  <a:lnTo>
                    <a:pt x="47396" y="40297"/>
                  </a:lnTo>
                  <a:lnTo>
                    <a:pt x="47396" y="39979"/>
                  </a:lnTo>
                  <a:lnTo>
                    <a:pt x="47371" y="39649"/>
                  </a:lnTo>
                  <a:lnTo>
                    <a:pt x="48653" y="37871"/>
                  </a:lnTo>
                  <a:lnTo>
                    <a:pt x="48768" y="37706"/>
                  </a:lnTo>
                  <a:lnTo>
                    <a:pt x="52133" y="37706"/>
                  </a:lnTo>
                  <a:lnTo>
                    <a:pt x="54254" y="38290"/>
                  </a:lnTo>
                  <a:lnTo>
                    <a:pt x="54470" y="38341"/>
                  </a:lnTo>
                  <a:lnTo>
                    <a:pt x="54470" y="37503"/>
                  </a:lnTo>
                  <a:lnTo>
                    <a:pt x="52235" y="36982"/>
                  </a:lnTo>
                  <a:lnTo>
                    <a:pt x="52476" y="36982"/>
                  </a:lnTo>
                  <a:lnTo>
                    <a:pt x="48615" y="36563"/>
                  </a:lnTo>
                  <a:lnTo>
                    <a:pt x="48209" y="36563"/>
                  </a:lnTo>
                  <a:lnTo>
                    <a:pt x="46647" y="39458"/>
                  </a:lnTo>
                  <a:lnTo>
                    <a:pt x="46596" y="40297"/>
                  </a:lnTo>
                  <a:lnTo>
                    <a:pt x="47053" y="40792"/>
                  </a:lnTo>
                  <a:lnTo>
                    <a:pt x="50495" y="41973"/>
                  </a:lnTo>
                  <a:lnTo>
                    <a:pt x="52641" y="40792"/>
                  </a:lnTo>
                  <a:lnTo>
                    <a:pt x="54203" y="39928"/>
                  </a:lnTo>
                  <a:lnTo>
                    <a:pt x="55130" y="38341"/>
                  </a:lnTo>
                  <a:lnTo>
                    <a:pt x="55295" y="38061"/>
                  </a:lnTo>
                  <a:lnTo>
                    <a:pt x="55397" y="37871"/>
                  </a:lnTo>
                  <a:lnTo>
                    <a:pt x="55486" y="37706"/>
                  </a:lnTo>
                  <a:lnTo>
                    <a:pt x="55905" y="36982"/>
                  </a:lnTo>
                  <a:lnTo>
                    <a:pt x="55981" y="36563"/>
                  </a:lnTo>
                  <a:close/>
                </a:path>
                <a:path w="146684" h="46989">
                  <a:moveTo>
                    <a:pt x="57213" y="25704"/>
                  </a:moveTo>
                  <a:lnTo>
                    <a:pt x="56476" y="25146"/>
                  </a:lnTo>
                  <a:lnTo>
                    <a:pt x="56095" y="23558"/>
                  </a:lnTo>
                  <a:lnTo>
                    <a:pt x="55968" y="22987"/>
                  </a:lnTo>
                  <a:lnTo>
                    <a:pt x="54432" y="22098"/>
                  </a:lnTo>
                  <a:lnTo>
                    <a:pt x="54241" y="22098"/>
                  </a:lnTo>
                  <a:lnTo>
                    <a:pt x="55333" y="24218"/>
                  </a:lnTo>
                  <a:lnTo>
                    <a:pt x="55194" y="24218"/>
                  </a:lnTo>
                  <a:lnTo>
                    <a:pt x="54114" y="22237"/>
                  </a:lnTo>
                  <a:lnTo>
                    <a:pt x="54038" y="22098"/>
                  </a:lnTo>
                  <a:lnTo>
                    <a:pt x="53174" y="22098"/>
                  </a:lnTo>
                  <a:lnTo>
                    <a:pt x="53174" y="22237"/>
                  </a:lnTo>
                  <a:lnTo>
                    <a:pt x="54483" y="24625"/>
                  </a:lnTo>
                  <a:lnTo>
                    <a:pt x="56464" y="26162"/>
                  </a:lnTo>
                  <a:lnTo>
                    <a:pt x="57111" y="26162"/>
                  </a:lnTo>
                  <a:lnTo>
                    <a:pt x="56870" y="25704"/>
                  </a:lnTo>
                  <a:lnTo>
                    <a:pt x="57188" y="26162"/>
                  </a:lnTo>
                  <a:lnTo>
                    <a:pt x="57213" y="25704"/>
                  </a:lnTo>
                  <a:close/>
                </a:path>
                <a:path w="146684" h="46989">
                  <a:moveTo>
                    <a:pt x="60782" y="18529"/>
                  </a:moveTo>
                  <a:lnTo>
                    <a:pt x="60490" y="18199"/>
                  </a:lnTo>
                  <a:lnTo>
                    <a:pt x="60452" y="18529"/>
                  </a:lnTo>
                  <a:lnTo>
                    <a:pt x="60782" y="18529"/>
                  </a:lnTo>
                  <a:close/>
                </a:path>
                <a:path w="146684" h="46989">
                  <a:moveTo>
                    <a:pt x="63157" y="14427"/>
                  </a:moveTo>
                  <a:lnTo>
                    <a:pt x="62255" y="13436"/>
                  </a:lnTo>
                  <a:lnTo>
                    <a:pt x="62255" y="14732"/>
                  </a:lnTo>
                  <a:lnTo>
                    <a:pt x="62052" y="16332"/>
                  </a:lnTo>
                  <a:lnTo>
                    <a:pt x="61988" y="16789"/>
                  </a:lnTo>
                  <a:lnTo>
                    <a:pt x="60502" y="17919"/>
                  </a:lnTo>
                  <a:lnTo>
                    <a:pt x="60020" y="17360"/>
                  </a:lnTo>
                  <a:lnTo>
                    <a:pt x="59372" y="15074"/>
                  </a:lnTo>
                  <a:lnTo>
                    <a:pt x="59220" y="14986"/>
                  </a:lnTo>
                  <a:lnTo>
                    <a:pt x="59220" y="19431"/>
                  </a:lnTo>
                  <a:lnTo>
                    <a:pt x="58229" y="18478"/>
                  </a:lnTo>
                  <a:lnTo>
                    <a:pt x="57505" y="17818"/>
                  </a:lnTo>
                  <a:lnTo>
                    <a:pt x="55194" y="16713"/>
                  </a:lnTo>
                  <a:lnTo>
                    <a:pt x="54292" y="14503"/>
                  </a:lnTo>
                  <a:lnTo>
                    <a:pt x="54229" y="14338"/>
                  </a:lnTo>
                  <a:lnTo>
                    <a:pt x="54330" y="14185"/>
                  </a:lnTo>
                  <a:lnTo>
                    <a:pt x="56337" y="14185"/>
                  </a:lnTo>
                  <a:lnTo>
                    <a:pt x="56362" y="14427"/>
                  </a:lnTo>
                  <a:lnTo>
                    <a:pt x="56438" y="15151"/>
                  </a:lnTo>
                  <a:lnTo>
                    <a:pt x="58293" y="16789"/>
                  </a:lnTo>
                  <a:lnTo>
                    <a:pt x="59143" y="17627"/>
                  </a:lnTo>
                  <a:lnTo>
                    <a:pt x="59194" y="17818"/>
                  </a:lnTo>
                  <a:lnTo>
                    <a:pt x="59220" y="19431"/>
                  </a:lnTo>
                  <a:lnTo>
                    <a:pt x="59220" y="14986"/>
                  </a:lnTo>
                  <a:lnTo>
                    <a:pt x="58826" y="14732"/>
                  </a:lnTo>
                  <a:lnTo>
                    <a:pt x="58826" y="16154"/>
                  </a:lnTo>
                  <a:lnTo>
                    <a:pt x="57188" y="14909"/>
                  </a:lnTo>
                  <a:lnTo>
                    <a:pt x="57162" y="14668"/>
                  </a:lnTo>
                  <a:lnTo>
                    <a:pt x="58788" y="15976"/>
                  </a:lnTo>
                  <a:lnTo>
                    <a:pt x="58826" y="16154"/>
                  </a:lnTo>
                  <a:lnTo>
                    <a:pt x="58826" y="14732"/>
                  </a:lnTo>
                  <a:lnTo>
                    <a:pt x="57086" y="13614"/>
                  </a:lnTo>
                  <a:lnTo>
                    <a:pt x="57023" y="12725"/>
                  </a:lnTo>
                  <a:lnTo>
                    <a:pt x="56984" y="12166"/>
                  </a:lnTo>
                  <a:lnTo>
                    <a:pt x="57010" y="12446"/>
                  </a:lnTo>
                  <a:lnTo>
                    <a:pt x="57150" y="12166"/>
                  </a:lnTo>
                  <a:lnTo>
                    <a:pt x="59753" y="12166"/>
                  </a:lnTo>
                  <a:lnTo>
                    <a:pt x="60515" y="12446"/>
                  </a:lnTo>
                  <a:lnTo>
                    <a:pt x="60363" y="12446"/>
                  </a:lnTo>
                  <a:lnTo>
                    <a:pt x="62255" y="14732"/>
                  </a:lnTo>
                  <a:lnTo>
                    <a:pt x="62255" y="13436"/>
                  </a:lnTo>
                  <a:lnTo>
                    <a:pt x="60439" y="11404"/>
                  </a:lnTo>
                  <a:lnTo>
                    <a:pt x="56718" y="11404"/>
                  </a:lnTo>
                  <a:lnTo>
                    <a:pt x="57810" y="11074"/>
                  </a:lnTo>
                  <a:lnTo>
                    <a:pt x="56515" y="11404"/>
                  </a:lnTo>
                  <a:lnTo>
                    <a:pt x="56121" y="12166"/>
                  </a:lnTo>
                  <a:lnTo>
                    <a:pt x="56261" y="12166"/>
                  </a:lnTo>
                  <a:lnTo>
                    <a:pt x="56197" y="12725"/>
                  </a:lnTo>
                  <a:lnTo>
                    <a:pt x="56222" y="13068"/>
                  </a:lnTo>
                  <a:lnTo>
                    <a:pt x="56019" y="12941"/>
                  </a:lnTo>
                  <a:lnTo>
                    <a:pt x="56019" y="13728"/>
                  </a:lnTo>
                  <a:lnTo>
                    <a:pt x="54711" y="13728"/>
                  </a:lnTo>
                  <a:lnTo>
                    <a:pt x="54965" y="13423"/>
                  </a:lnTo>
                  <a:lnTo>
                    <a:pt x="56019" y="13728"/>
                  </a:lnTo>
                  <a:lnTo>
                    <a:pt x="56019" y="12941"/>
                  </a:lnTo>
                  <a:lnTo>
                    <a:pt x="55841" y="12814"/>
                  </a:lnTo>
                  <a:lnTo>
                    <a:pt x="54698" y="12814"/>
                  </a:lnTo>
                  <a:lnTo>
                    <a:pt x="53949" y="13423"/>
                  </a:lnTo>
                  <a:lnTo>
                    <a:pt x="53695" y="13728"/>
                  </a:lnTo>
                  <a:lnTo>
                    <a:pt x="53378" y="14185"/>
                  </a:lnTo>
                  <a:lnTo>
                    <a:pt x="53479" y="14503"/>
                  </a:lnTo>
                  <a:lnTo>
                    <a:pt x="53594" y="14884"/>
                  </a:lnTo>
                  <a:lnTo>
                    <a:pt x="54546" y="17233"/>
                  </a:lnTo>
                  <a:lnTo>
                    <a:pt x="56946" y="18478"/>
                  </a:lnTo>
                  <a:lnTo>
                    <a:pt x="58889" y="20091"/>
                  </a:lnTo>
                  <a:lnTo>
                    <a:pt x="59245" y="20091"/>
                  </a:lnTo>
                  <a:lnTo>
                    <a:pt x="59194" y="20980"/>
                  </a:lnTo>
                  <a:lnTo>
                    <a:pt x="60032" y="20980"/>
                  </a:lnTo>
                  <a:lnTo>
                    <a:pt x="60134" y="19469"/>
                  </a:lnTo>
                  <a:lnTo>
                    <a:pt x="60147" y="18199"/>
                  </a:lnTo>
                  <a:lnTo>
                    <a:pt x="60490" y="18199"/>
                  </a:lnTo>
                  <a:lnTo>
                    <a:pt x="61468" y="18199"/>
                  </a:lnTo>
                  <a:lnTo>
                    <a:pt x="62826" y="17056"/>
                  </a:lnTo>
                  <a:lnTo>
                    <a:pt x="63068" y="15151"/>
                  </a:lnTo>
                  <a:lnTo>
                    <a:pt x="63157" y="14427"/>
                  </a:lnTo>
                  <a:close/>
                </a:path>
                <a:path w="146684" h="46989">
                  <a:moveTo>
                    <a:pt x="63741" y="36093"/>
                  </a:moveTo>
                  <a:lnTo>
                    <a:pt x="63652" y="35064"/>
                  </a:lnTo>
                  <a:lnTo>
                    <a:pt x="63512" y="34429"/>
                  </a:lnTo>
                  <a:lnTo>
                    <a:pt x="63449" y="34086"/>
                  </a:lnTo>
                  <a:lnTo>
                    <a:pt x="63385" y="33807"/>
                  </a:lnTo>
                  <a:lnTo>
                    <a:pt x="63004" y="32956"/>
                  </a:lnTo>
                  <a:lnTo>
                    <a:pt x="63004" y="36093"/>
                  </a:lnTo>
                  <a:lnTo>
                    <a:pt x="62915" y="35521"/>
                  </a:lnTo>
                  <a:lnTo>
                    <a:pt x="62331" y="35064"/>
                  </a:lnTo>
                  <a:lnTo>
                    <a:pt x="59969" y="33388"/>
                  </a:lnTo>
                  <a:lnTo>
                    <a:pt x="58369" y="32893"/>
                  </a:lnTo>
                  <a:lnTo>
                    <a:pt x="57035" y="32448"/>
                  </a:lnTo>
                  <a:lnTo>
                    <a:pt x="56832" y="32448"/>
                  </a:lnTo>
                  <a:lnTo>
                    <a:pt x="56616" y="31673"/>
                  </a:lnTo>
                  <a:lnTo>
                    <a:pt x="56553" y="31432"/>
                  </a:lnTo>
                  <a:lnTo>
                    <a:pt x="56451" y="31051"/>
                  </a:lnTo>
                  <a:lnTo>
                    <a:pt x="56108" y="30048"/>
                  </a:lnTo>
                  <a:lnTo>
                    <a:pt x="56057" y="29895"/>
                  </a:lnTo>
                  <a:lnTo>
                    <a:pt x="56248" y="29464"/>
                  </a:lnTo>
                  <a:lnTo>
                    <a:pt x="56654" y="28905"/>
                  </a:lnTo>
                  <a:lnTo>
                    <a:pt x="58877" y="28905"/>
                  </a:lnTo>
                  <a:lnTo>
                    <a:pt x="60706" y="30048"/>
                  </a:lnTo>
                  <a:lnTo>
                    <a:pt x="61696" y="30048"/>
                  </a:lnTo>
                  <a:lnTo>
                    <a:pt x="61468" y="30441"/>
                  </a:lnTo>
                  <a:lnTo>
                    <a:pt x="60706" y="30048"/>
                  </a:lnTo>
                  <a:lnTo>
                    <a:pt x="61239" y="30441"/>
                  </a:lnTo>
                  <a:lnTo>
                    <a:pt x="61531" y="30734"/>
                  </a:lnTo>
                  <a:lnTo>
                    <a:pt x="61887" y="31051"/>
                  </a:lnTo>
                  <a:lnTo>
                    <a:pt x="62014" y="31432"/>
                  </a:lnTo>
                  <a:lnTo>
                    <a:pt x="62153" y="31673"/>
                  </a:lnTo>
                  <a:lnTo>
                    <a:pt x="61785" y="31051"/>
                  </a:lnTo>
                  <a:lnTo>
                    <a:pt x="61531" y="30734"/>
                  </a:lnTo>
                  <a:lnTo>
                    <a:pt x="61595" y="31051"/>
                  </a:lnTo>
                  <a:lnTo>
                    <a:pt x="62001" y="32448"/>
                  </a:lnTo>
                  <a:lnTo>
                    <a:pt x="62839" y="35064"/>
                  </a:lnTo>
                  <a:lnTo>
                    <a:pt x="62966" y="35521"/>
                  </a:lnTo>
                  <a:lnTo>
                    <a:pt x="63004" y="36093"/>
                  </a:lnTo>
                  <a:lnTo>
                    <a:pt x="63004" y="32956"/>
                  </a:lnTo>
                  <a:lnTo>
                    <a:pt x="62928" y="32778"/>
                  </a:lnTo>
                  <a:lnTo>
                    <a:pt x="63614" y="32893"/>
                  </a:lnTo>
                  <a:lnTo>
                    <a:pt x="63588" y="31673"/>
                  </a:lnTo>
                  <a:lnTo>
                    <a:pt x="63474" y="31432"/>
                  </a:lnTo>
                  <a:lnTo>
                    <a:pt x="63373" y="28905"/>
                  </a:lnTo>
                  <a:lnTo>
                    <a:pt x="63271" y="28333"/>
                  </a:lnTo>
                  <a:lnTo>
                    <a:pt x="63195" y="27978"/>
                  </a:lnTo>
                  <a:lnTo>
                    <a:pt x="63106" y="27444"/>
                  </a:lnTo>
                  <a:lnTo>
                    <a:pt x="63017" y="26987"/>
                  </a:lnTo>
                  <a:lnTo>
                    <a:pt x="61290" y="25057"/>
                  </a:lnTo>
                  <a:lnTo>
                    <a:pt x="60833" y="24828"/>
                  </a:lnTo>
                  <a:lnTo>
                    <a:pt x="59893" y="24828"/>
                  </a:lnTo>
                  <a:lnTo>
                    <a:pt x="58445" y="25742"/>
                  </a:lnTo>
                  <a:lnTo>
                    <a:pt x="60756" y="25742"/>
                  </a:lnTo>
                  <a:lnTo>
                    <a:pt x="62357" y="27444"/>
                  </a:lnTo>
                  <a:lnTo>
                    <a:pt x="62420" y="27978"/>
                  </a:lnTo>
                  <a:lnTo>
                    <a:pt x="62522" y="28740"/>
                  </a:lnTo>
                  <a:lnTo>
                    <a:pt x="62611" y="29464"/>
                  </a:lnTo>
                  <a:lnTo>
                    <a:pt x="62725" y="30734"/>
                  </a:lnTo>
                  <a:lnTo>
                    <a:pt x="62395" y="30441"/>
                  </a:lnTo>
                  <a:lnTo>
                    <a:pt x="62560" y="30734"/>
                  </a:lnTo>
                  <a:lnTo>
                    <a:pt x="62776" y="31051"/>
                  </a:lnTo>
                  <a:lnTo>
                    <a:pt x="62826" y="32448"/>
                  </a:lnTo>
                  <a:lnTo>
                    <a:pt x="62738" y="31051"/>
                  </a:lnTo>
                  <a:lnTo>
                    <a:pt x="62699" y="32346"/>
                  </a:lnTo>
                  <a:lnTo>
                    <a:pt x="62572" y="31788"/>
                  </a:lnTo>
                  <a:lnTo>
                    <a:pt x="62699" y="32346"/>
                  </a:lnTo>
                  <a:lnTo>
                    <a:pt x="62699" y="30988"/>
                  </a:lnTo>
                  <a:lnTo>
                    <a:pt x="62560" y="30734"/>
                  </a:lnTo>
                  <a:lnTo>
                    <a:pt x="62357" y="30441"/>
                  </a:lnTo>
                  <a:lnTo>
                    <a:pt x="62420" y="31051"/>
                  </a:lnTo>
                  <a:lnTo>
                    <a:pt x="62357" y="30734"/>
                  </a:lnTo>
                  <a:lnTo>
                    <a:pt x="62293" y="30441"/>
                  </a:lnTo>
                  <a:lnTo>
                    <a:pt x="62128" y="30048"/>
                  </a:lnTo>
                  <a:lnTo>
                    <a:pt x="61950" y="30048"/>
                  </a:lnTo>
                  <a:lnTo>
                    <a:pt x="61785" y="29895"/>
                  </a:lnTo>
                  <a:lnTo>
                    <a:pt x="61379" y="29464"/>
                  </a:lnTo>
                  <a:lnTo>
                    <a:pt x="59982" y="28333"/>
                  </a:lnTo>
                  <a:lnTo>
                    <a:pt x="59867" y="28740"/>
                  </a:lnTo>
                  <a:lnTo>
                    <a:pt x="59766" y="28333"/>
                  </a:lnTo>
                  <a:lnTo>
                    <a:pt x="59524" y="27444"/>
                  </a:lnTo>
                  <a:lnTo>
                    <a:pt x="59410" y="26987"/>
                  </a:lnTo>
                  <a:lnTo>
                    <a:pt x="59372" y="25895"/>
                  </a:lnTo>
                  <a:lnTo>
                    <a:pt x="58750" y="25895"/>
                  </a:lnTo>
                  <a:lnTo>
                    <a:pt x="58750" y="28740"/>
                  </a:lnTo>
                  <a:lnTo>
                    <a:pt x="58623" y="28740"/>
                  </a:lnTo>
                  <a:lnTo>
                    <a:pt x="56781" y="28740"/>
                  </a:lnTo>
                  <a:lnTo>
                    <a:pt x="57086" y="28333"/>
                  </a:lnTo>
                  <a:lnTo>
                    <a:pt x="57378" y="28333"/>
                  </a:lnTo>
                  <a:lnTo>
                    <a:pt x="58750" y="28740"/>
                  </a:lnTo>
                  <a:lnTo>
                    <a:pt x="58750" y="25895"/>
                  </a:lnTo>
                  <a:lnTo>
                    <a:pt x="58585" y="25895"/>
                  </a:lnTo>
                  <a:lnTo>
                    <a:pt x="58661" y="27978"/>
                  </a:lnTo>
                  <a:lnTo>
                    <a:pt x="58216" y="27978"/>
                  </a:lnTo>
                  <a:lnTo>
                    <a:pt x="58254" y="27571"/>
                  </a:lnTo>
                  <a:lnTo>
                    <a:pt x="58153" y="27355"/>
                  </a:lnTo>
                  <a:lnTo>
                    <a:pt x="57467" y="27355"/>
                  </a:lnTo>
                  <a:lnTo>
                    <a:pt x="57708" y="26835"/>
                  </a:lnTo>
                  <a:lnTo>
                    <a:pt x="57797" y="26644"/>
                  </a:lnTo>
                  <a:lnTo>
                    <a:pt x="59232" y="23558"/>
                  </a:lnTo>
                  <a:lnTo>
                    <a:pt x="57810" y="19342"/>
                  </a:lnTo>
                  <a:lnTo>
                    <a:pt x="56832" y="19024"/>
                  </a:lnTo>
                  <a:lnTo>
                    <a:pt x="54546" y="18249"/>
                  </a:lnTo>
                  <a:lnTo>
                    <a:pt x="53416" y="18249"/>
                  </a:lnTo>
                  <a:lnTo>
                    <a:pt x="53200" y="18453"/>
                  </a:lnTo>
                  <a:lnTo>
                    <a:pt x="53174" y="21399"/>
                  </a:lnTo>
                  <a:lnTo>
                    <a:pt x="52070" y="20815"/>
                  </a:lnTo>
                  <a:lnTo>
                    <a:pt x="50812" y="21183"/>
                  </a:lnTo>
                  <a:lnTo>
                    <a:pt x="50317" y="21475"/>
                  </a:lnTo>
                  <a:lnTo>
                    <a:pt x="50050" y="22021"/>
                  </a:lnTo>
                  <a:lnTo>
                    <a:pt x="53086" y="21729"/>
                  </a:lnTo>
                  <a:lnTo>
                    <a:pt x="53098" y="21475"/>
                  </a:lnTo>
                  <a:lnTo>
                    <a:pt x="53174" y="21729"/>
                  </a:lnTo>
                  <a:lnTo>
                    <a:pt x="53594" y="21691"/>
                  </a:lnTo>
                  <a:lnTo>
                    <a:pt x="53797" y="21666"/>
                  </a:lnTo>
                  <a:lnTo>
                    <a:pt x="53695" y="21475"/>
                  </a:lnTo>
                  <a:lnTo>
                    <a:pt x="53809" y="19735"/>
                  </a:lnTo>
                  <a:lnTo>
                    <a:pt x="53860" y="19024"/>
                  </a:lnTo>
                  <a:lnTo>
                    <a:pt x="54991" y="19024"/>
                  </a:lnTo>
                  <a:lnTo>
                    <a:pt x="55651" y="19735"/>
                  </a:lnTo>
                  <a:lnTo>
                    <a:pt x="57721" y="22098"/>
                  </a:lnTo>
                  <a:lnTo>
                    <a:pt x="57848" y="24625"/>
                  </a:lnTo>
                  <a:lnTo>
                    <a:pt x="57365" y="25704"/>
                  </a:lnTo>
                  <a:lnTo>
                    <a:pt x="57200" y="26136"/>
                  </a:lnTo>
                  <a:lnTo>
                    <a:pt x="57200" y="27355"/>
                  </a:lnTo>
                  <a:lnTo>
                    <a:pt x="54813" y="27571"/>
                  </a:lnTo>
                  <a:lnTo>
                    <a:pt x="54330" y="27355"/>
                  </a:lnTo>
                  <a:lnTo>
                    <a:pt x="57200" y="27355"/>
                  </a:lnTo>
                  <a:lnTo>
                    <a:pt x="57200" y="26136"/>
                  </a:lnTo>
                  <a:lnTo>
                    <a:pt x="57061" y="26365"/>
                  </a:lnTo>
                  <a:lnTo>
                    <a:pt x="56730" y="26365"/>
                  </a:lnTo>
                  <a:lnTo>
                    <a:pt x="56476" y="26365"/>
                  </a:lnTo>
                  <a:lnTo>
                    <a:pt x="56845" y="27139"/>
                  </a:lnTo>
                  <a:lnTo>
                    <a:pt x="53860" y="27139"/>
                  </a:lnTo>
                  <a:lnTo>
                    <a:pt x="51727" y="26162"/>
                  </a:lnTo>
                  <a:lnTo>
                    <a:pt x="51562" y="26162"/>
                  </a:lnTo>
                  <a:lnTo>
                    <a:pt x="50927" y="23749"/>
                  </a:lnTo>
                  <a:lnTo>
                    <a:pt x="50914" y="23393"/>
                  </a:lnTo>
                  <a:lnTo>
                    <a:pt x="50736" y="22987"/>
                  </a:lnTo>
                  <a:lnTo>
                    <a:pt x="50698" y="22847"/>
                  </a:lnTo>
                  <a:lnTo>
                    <a:pt x="50850" y="22237"/>
                  </a:lnTo>
                  <a:lnTo>
                    <a:pt x="50888" y="22098"/>
                  </a:lnTo>
                  <a:lnTo>
                    <a:pt x="50012" y="22098"/>
                  </a:lnTo>
                  <a:lnTo>
                    <a:pt x="49898" y="22771"/>
                  </a:lnTo>
                  <a:lnTo>
                    <a:pt x="48564" y="21920"/>
                  </a:lnTo>
                  <a:lnTo>
                    <a:pt x="47002" y="21323"/>
                  </a:lnTo>
                  <a:lnTo>
                    <a:pt x="46367" y="21082"/>
                  </a:lnTo>
                  <a:lnTo>
                    <a:pt x="45339" y="21082"/>
                  </a:lnTo>
                  <a:lnTo>
                    <a:pt x="45085" y="21323"/>
                  </a:lnTo>
                  <a:lnTo>
                    <a:pt x="45123" y="22529"/>
                  </a:lnTo>
                  <a:lnTo>
                    <a:pt x="45427" y="22999"/>
                  </a:lnTo>
                  <a:lnTo>
                    <a:pt x="46240" y="24803"/>
                  </a:lnTo>
                  <a:lnTo>
                    <a:pt x="47840" y="25831"/>
                  </a:lnTo>
                  <a:lnTo>
                    <a:pt x="49669" y="26708"/>
                  </a:lnTo>
                  <a:lnTo>
                    <a:pt x="50050" y="26708"/>
                  </a:lnTo>
                  <a:lnTo>
                    <a:pt x="50190" y="26111"/>
                  </a:lnTo>
                  <a:lnTo>
                    <a:pt x="49720" y="25831"/>
                  </a:lnTo>
                  <a:lnTo>
                    <a:pt x="48374" y="25171"/>
                  </a:lnTo>
                  <a:lnTo>
                    <a:pt x="46824" y="24295"/>
                  </a:lnTo>
                  <a:lnTo>
                    <a:pt x="46113" y="22529"/>
                  </a:lnTo>
                  <a:lnTo>
                    <a:pt x="45897" y="22237"/>
                  </a:lnTo>
                  <a:lnTo>
                    <a:pt x="45796" y="21920"/>
                  </a:lnTo>
                  <a:lnTo>
                    <a:pt x="46126" y="21920"/>
                  </a:lnTo>
                  <a:lnTo>
                    <a:pt x="47332" y="22237"/>
                  </a:lnTo>
                  <a:lnTo>
                    <a:pt x="47663" y="22237"/>
                  </a:lnTo>
                  <a:lnTo>
                    <a:pt x="49784" y="23558"/>
                  </a:lnTo>
                  <a:lnTo>
                    <a:pt x="49733" y="24625"/>
                  </a:lnTo>
                  <a:lnTo>
                    <a:pt x="50228" y="25120"/>
                  </a:lnTo>
                  <a:lnTo>
                    <a:pt x="50279" y="26111"/>
                  </a:lnTo>
                  <a:lnTo>
                    <a:pt x="51066" y="26111"/>
                  </a:lnTo>
                  <a:lnTo>
                    <a:pt x="51054" y="25895"/>
                  </a:lnTo>
                  <a:lnTo>
                    <a:pt x="51549" y="26365"/>
                  </a:lnTo>
                  <a:lnTo>
                    <a:pt x="51892" y="26644"/>
                  </a:lnTo>
                  <a:lnTo>
                    <a:pt x="55181" y="28130"/>
                  </a:lnTo>
                  <a:lnTo>
                    <a:pt x="57391" y="28130"/>
                  </a:lnTo>
                  <a:lnTo>
                    <a:pt x="56692" y="28333"/>
                  </a:lnTo>
                  <a:lnTo>
                    <a:pt x="56184" y="28333"/>
                  </a:lnTo>
                  <a:lnTo>
                    <a:pt x="55156" y="29057"/>
                  </a:lnTo>
                  <a:lnTo>
                    <a:pt x="55181" y="29235"/>
                  </a:lnTo>
                  <a:lnTo>
                    <a:pt x="55295" y="29895"/>
                  </a:lnTo>
                  <a:lnTo>
                    <a:pt x="55384" y="30441"/>
                  </a:lnTo>
                  <a:lnTo>
                    <a:pt x="55486" y="31051"/>
                  </a:lnTo>
                  <a:lnTo>
                    <a:pt x="55575" y="31432"/>
                  </a:lnTo>
                  <a:lnTo>
                    <a:pt x="56184" y="32893"/>
                  </a:lnTo>
                  <a:lnTo>
                    <a:pt x="59423" y="34086"/>
                  </a:lnTo>
                  <a:lnTo>
                    <a:pt x="61010" y="35064"/>
                  </a:lnTo>
                  <a:lnTo>
                    <a:pt x="63144" y="36639"/>
                  </a:lnTo>
                  <a:lnTo>
                    <a:pt x="63500" y="36639"/>
                  </a:lnTo>
                  <a:lnTo>
                    <a:pt x="63741" y="36245"/>
                  </a:lnTo>
                  <a:lnTo>
                    <a:pt x="63741" y="36093"/>
                  </a:lnTo>
                  <a:close/>
                </a:path>
                <a:path w="146684" h="46989">
                  <a:moveTo>
                    <a:pt x="78905" y="16408"/>
                  </a:moveTo>
                  <a:lnTo>
                    <a:pt x="75971" y="16979"/>
                  </a:lnTo>
                  <a:lnTo>
                    <a:pt x="75399" y="16979"/>
                  </a:lnTo>
                  <a:lnTo>
                    <a:pt x="75336" y="17145"/>
                  </a:lnTo>
                  <a:lnTo>
                    <a:pt x="74510" y="17360"/>
                  </a:lnTo>
                  <a:lnTo>
                    <a:pt x="74472" y="17716"/>
                  </a:lnTo>
                  <a:lnTo>
                    <a:pt x="73063" y="17716"/>
                  </a:lnTo>
                  <a:lnTo>
                    <a:pt x="72834" y="17716"/>
                  </a:lnTo>
                  <a:lnTo>
                    <a:pt x="72732" y="18478"/>
                  </a:lnTo>
                  <a:lnTo>
                    <a:pt x="73177" y="18478"/>
                  </a:lnTo>
                  <a:lnTo>
                    <a:pt x="74891" y="18084"/>
                  </a:lnTo>
                  <a:lnTo>
                    <a:pt x="76263" y="17716"/>
                  </a:lnTo>
                  <a:lnTo>
                    <a:pt x="76390" y="17716"/>
                  </a:lnTo>
                  <a:lnTo>
                    <a:pt x="78105" y="16840"/>
                  </a:lnTo>
                  <a:lnTo>
                    <a:pt x="78905" y="16408"/>
                  </a:lnTo>
                  <a:close/>
                </a:path>
                <a:path w="146684" h="46989">
                  <a:moveTo>
                    <a:pt x="79514" y="16065"/>
                  </a:moveTo>
                  <a:lnTo>
                    <a:pt x="78917" y="16408"/>
                  </a:lnTo>
                  <a:lnTo>
                    <a:pt x="79451" y="16408"/>
                  </a:lnTo>
                  <a:lnTo>
                    <a:pt x="79514" y="16065"/>
                  </a:lnTo>
                  <a:close/>
                </a:path>
                <a:path w="146684" h="46989">
                  <a:moveTo>
                    <a:pt x="81940" y="20929"/>
                  </a:moveTo>
                  <a:lnTo>
                    <a:pt x="81635" y="20053"/>
                  </a:lnTo>
                  <a:lnTo>
                    <a:pt x="81457" y="20078"/>
                  </a:lnTo>
                  <a:lnTo>
                    <a:pt x="81457" y="21513"/>
                  </a:lnTo>
                  <a:lnTo>
                    <a:pt x="81457" y="22961"/>
                  </a:lnTo>
                  <a:lnTo>
                    <a:pt x="80746" y="23888"/>
                  </a:lnTo>
                  <a:lnTo>
                    <a:pt x="79565" y="25323"/>
                  </a:lnTo>
                  <a:lnTo>
                    <a:pt x="76974" y="25323"/>
                  </a:lnTo>
                  <a:lnTo>
                    <a:pt x="76682" y="25984"/>
                  </a:lnTo>
                  <a:lnTo>
                    <a:pt x="77584" y="23888"/>
                  </a:lnTo>
                  <a:lnTo>
                    <a:pt x="77952" y="21691"/>
                  </a:lnTo>
                  <a:lnTo>
                    <a:pt x="78028" y="21272"/>
                  </a:lnTo>
                  <a:lnTo>
                    <a:pt x="80429" y="20929"/>
                  </a:lnTo>
                  <a:lnTo>
                    <a:pt x="81457" y="21513"/>
                  </a:lnTo>
                  <a:lnTo>
                    <a:pt x="81457" y="20078"/>
                  </a:lnTo>
                  <a:lnTo>
                    <a:pt x="77558" y="20472"/>
                  </a:lnTo>
                  <a:lnTo>
                    <a:pt x="76974" y="22961"/>
                  </a:lnTo>
                  <a:lnTo>
                    <a:pt x="76898" y="23241"/>
                  </a:lnTo>
                  <a:lnTo>
                    <a:pt x="76111" y="25323"/>
                  </a:lnTo>
                  <a:lnTo>
                    <a:pt x="76047" y="25984"/>
                  </a:lnTo>
                  <a:lnTo>
                    <a:pt x="76428" y="25984"/>
                  </a:lnTo>
                  <a:lnTo>
                    <a:pt x="75171" y="26720"/>
                  </a:lnTo>
                  <a:lnTo>
                    <a:pt x="75120" y="27279"/>
                  </a:lnTo>
                  <a:lnTo>
                    <a:pt x="75831" y="27279"/>
                  </a:lnTo>
                  <a:lnTo>
                    <a:pt x="76161" y="27051"/>
                  </a:lnTo>
                  <a:lnTo>
                    <a:pt x="78003" y="26517"/>
                  </a:lnTo>
                  <a:lnTo>
                    <a:pt x="79336" y="25984"/>
                  </a:lnTo>
                  <a:lnTo>
                    <a:pt x="81381" y="24561"/>
                  </a:lnTo>
                  <a:lnTo>
                    <a:pt x="81902" y="23888"/>
                  </a:lnTo>
                  <a:lnTo>
                    <a:pt x="81940" y="20929"/>
                  </a:lnTo>
                  <a:close/>
                </a:path>
                <a:path w="146684" h="46989">
                  <a:moveTo>
                    <a:pt x="86347" y="41630"/>
                  </a:moveTo>
                  <a:lnTo>
                    <a:pt x="85344" y="41363"/>
                  </a:lnTo>
                  <a:lnTo>
                    <a:pt x="85293" y="41630"/>
                  </a:lnTo>
                  <a:lnTo>
                    <a:pt x="86347" y="41630"/>
                  </a:lnTo>
                  <a:close/>
                </a:path>
                <a:path w="146684" h="46989">
                  <a:moveTo>
                    <a:pt x="87388" y="37541"/>
                  </a:moveTo>
                  <a:lnTo>
                    <a:pt x="87198" y="34264"/>
                  </a:lnTo>
                  <a:lnTo>
                    <a:pt x="85890" y="32308"/>
                  </a:lnTo>
                  <a:lnTo>
                    <a:pt x="83108" y="33756"/>
                  </a:lnTo>
                  <a:lnTo>
                    <a:pt x="79832" y="35839"/>
                  </a:lnTo>
                  <a:lnTo>
                    <a:pt x="78892" y="37503"/>
                  </a:lnTo>
                  <a:lnTo>
                    <a:pt x="78333" y="39370"/>
                  </a:lnTo>
                  <a:lnTo>
                    <a:pt x="78244" y="39560"/>
                  </a:lnTo>
                  <a:lnTo>
                    <a:pt x="78333" y="39814"/>
                  </a:lnTo>
                  <a:lnTo>
                    <a:pt x="78714" y="39979"/>
                  </a:lnTo>
                  <a:lnTo>
                    <a:pt x="78955" y="39903"/>
                  </a:lnTo>
                  <a:lnTo>
                    <a:pt x="79032" y="39700"/>
                  </a:lnTo>
                  <a:lnTo>
                    <a:pt x="79565" y="37998"/>
                  </a:lnTo>
                  <a:lnTo>
                    <a:pt x="80391" y="36461"/>
                  </a:lnTo>
                  <a:lnTo>
                    <a:pt x="81940" y="35445"/>
                  </a:lnTo>
                  <a:lnTo>
                    <a:pt x="83273" y="34607"/>
                  </a:lnTo>
                  <a:lnTo>
                    <a:pt x="84759" y="33731"/>
                  </a:lnTo>
                  <a:lnTo>
                    <a:pt x="86398" y="34378"/>
                  </a:lnTo>
                  <a:lnTo>
                    <a:pt x="86766" y="35750"/>
                  </a:lnTo>
                  <a:lnTo>
                    <a:pt x="85521" y="36817"/>
                  </a:lnTo>
                  <a:lnTo>
                    <a:pt x="84620" y="37680"/>
                  </a:lnTo>
                  <a:lnTo>
                    <a:pt x="83604" y="38620"/>
                  </a:lnTo>
                  <a:lnTo>
                    <a:pt x="82181" y="38976"/>
                  </a:lnTo>
                  <a:lnTo>
                    <a:pt x="80810" y="39154"/>
                  </a:lnTo>
                  <a:lnTo>
                    <a:pt x="80619" y="39204"/>
                  </a:lnTo>
                  <a:lnTo>
                    <a:pt x="80441" y="39395"/>
                  </a:lnTo>
                  <a:lnTo>
                    <a:pt x="80479" y="39636"/>
                  </a:lnTo>
                  <a:lnTo>
                    <a:pt x="80518" y="39827"/>
                  </a:lnTo>
                  <a:lnTo>
                    <a:pt x="80721" y="39979"/>
                  </a:lnTo>
                  <a:lnTo>
                    <a:pt x="80924" y="39979"/>
                  </a:lnTo>
                  <a:lnTo>
                    <a:pt x="83845" y="39649"/>
                  </a:lnTo>
                  <a:lnTo>
                    <a:pt x="87388" y="37541"/>
                  </a:lnTo>
                  <a:close/>
                </a:path>
                <a:path w="146684" h="46989">
                  <a:moveTo>
                    <a:pt x="92443" y="35991"/>
                  </a:moveTo>
                  <a:lnTo>
                    <a:pt x="89382" y="34912"/>
                  </a:lnTo>
                  <a:lnTo>
                    <a:pt x="88671" y="35991"/>
                  </a:lnTo>
                  <a:lnTo>
                    <a:pt x="92443" y="35991"/>
                  </a:lnTo>
                  <a:close/>
                </a:path>
                <a:path w="146684" h="46989">
                  <a:moveTo>
                    <a:pt x="93383" y="31153"/>
                  </a:moveTo>
                  <a:lnTo>
                    <a:pt x="92290" y="28625"/>
                  </a:lnTo>
                  <a:lnTo>
                    <a:pt x="91909" y="27724"/>
                  </a:lnTo>
                  <a:lnTo>
                    <a:pt x="87160" y="28155"/>
                  </a:lnTo>
                  <a:lnTo>
                    <a:pt x="84340" y="29540"/>
                  </a:lnTo>
                  <a:lnTo>
                    <a:pt x="84277" y="30289"/>
                  </a:lnTo>
                  <a:lnTo>
                    <a:pt x="84683" y="30289"/>
                  </a:lnTo>
                  <a:lnTo>
                    <a:pt x="87020" y="29159"/>
                  </a:lnTo>
                  <a:lnTo>
                    <a:pt x="90449" y="28625"/>
                  </a:lnTo>
                  <a:lnTo>
                    <a:pt x="92367" y="30848"/>
                  </a:lnTo>
                  <a:lnTo>
                    <a:pt x="92468" y="31153"/>
                  </a:lnTo>
                  <a:lnTo>
                    <a:pt x="92583" y="31508"/>
                  </a:lnTo>
                  <a:lnTo>
                    <a:pt x="87414" y="31508"/>
                  </a:lnTo>
                  <a:lnTo>
                    <a:pt x="86207" y="30848"/>
                  </a:lnTo>
                  <a:lnTo>
                    <a:pt x="85610" y="30848"/>
                  </a:lnTo>
                  <a:lnTo>
                    <a:pt x="85509" y="31508"/>
                  </a:lnTo>
                  <a:lnTo>
                    <a:pt x="85712" y="31508"/>
                  </a:lnTo>
                  <a:lnTo>
                    <a:pt x="87757" y="32613"/>
                  </a:lnTo>
                  <a:lnTo>
                    <a:pt x="89420" y="33388"/>
                  </a:lnTo>
                  <a:lnTo>
                    <a:pt x="91554" y="33147"/>
                  </a:lnTo>
                  <a:lnTo>
                    <a:pt x="92329" y="32969"/>
                  </a:lnTo>
                  <a:lnTo>
                    <a:pt x="92773" y="32613"/>
                  </a:lnTo>
                  <a:lnTo>
                    <a:pt x="93345" y="31889"/>
                  </a:lnTo>
                  <a:lnTo>
                    <a:pt x="93052" y="31889"/>
                  </a:lnTo>
                  <a:lnTo>
                    <a:pt x="90792" y="32613"/>
                  </a:lnTo>
                  <a:lnTo>
                    <a:pt x="89535" y="32613"/>
                  </a:lnTo>
                  <a:lnTo>
                    <a:pt x="88138" y="31889"/>
                  </a:lnTo>
                  <a:lnTo>
                    <a:pt x="92417" y="31889"/>
                  </a:lnTo>
                  <a:lnTo>
                    <a:pt x="92621" y="31508"/>
                  </a:lnTo>
                  <a:lnTo>
                    <a:pt x="93370" y="31508"/>
                  </a:lnTo>
                  <a:lnTo>
                    <a:pt x="93383" y="31153"/>
                  </a:lnTo>
                  <a:close/>
                </a:path>
                <a:path w="146684" h="46989">
                  <a:moveTo>
                    <a:pt x="95618" y="20091"/>
                  </a:moveTo>
                  <a:lnTo>
                    <a:pt x="95440" y="20091"/>
                  </a:lnTo>
                  <a:lnTo>
                    <a:pt x="95199" y="20281"/>
                  </a:lnTo>
                  <a:lnTo>
                    <a:pt x="95618" y="20281"/>
                  </a:lnTo>
                  <a:lnTo>
                    <a:pt x="95618" y="20091"/>
                  </a:lnTo>
                  <a:close/>
                </a:path>
                <a:path w="146684" h="46989">
                  <a:moveTo>
                    <a:pt x="95859" y="19799"/>
                  </a:moveTo>
                  <a:lnTo>
                    <a:pt x="95618" y="19799"/>
                  </a:lnTo>
                  <a:lnTo>
                    <a:pt x="95618" y="19964"/>
                  </a:lnTo>
                  <a:lnTo>
                    <a:pt x="95859" y="19799"/>
                  </a:lnTo>
                  <a:close/>
                </a:path>
                <a:path w="146684" h="46989">
                  <a:moveTo>
                    <a:pt x="101282" y="37795"/>
                  </a:moveTo>
                  <a:lnTo>
                    <a:pt x="101257" y="36880"/>
                  </a:lnTo>
                  <a:lnTo>
                    <a:pt x="100838" y="36550"/>
                  </a:lnTo>
                  <a:lnTo>
                    <a:pt x="100838" y="38087"/>
                  </a:lnTo>
                  <a:lnTo>
                    <a:pt x="100672" y="38087"/>
                  </a:lnTo>
                  <a:lnTo>
                    <a:pt x="100063" y="38785"/>
                  </a:lnTo>
                  <a:lnTo>
                    <a:pt x="98755" y="39662"/>
                  </a:lnTo>
                  <a:lnTo>
                    <a:pt x="98031" y="40106"/>
                  </a:lnTo>
                  <a:lnTo>
                    <a:pt x="96659" y="40513"/>
                  </a:lnTo>
                  <a:lnTo>
                    <a:pt x="95211" y="40297"/>
                  </a:lnTo>
                  <a:lnTo>
                    <a:pt x="93726" y="40106"/>
                  </a:lnTo>
                  <a:lnTo>
                    <a:pt x="92722" y="40106"/>
                  </a:lnTo>
                  <a:lnTo>
                    <a:pt x="92951" y="39890"/>
                  </a:lnTo>
                  <a:lnTo>
                    <a:pt x="93179" y="39662"/>
                  </a:lnTo>
                  <a:lnTo>
                    <a:pt x="93484" y="39497"/>
                  </a:lnTo>
                  <a:lnTo>
                    <a:pt x="94703" y="38608"/>
                  </a:lnTo>
                  <a:lnTo>
                    <a:pt x="96659" y="37642"/>
                  </a:lnTo>
                  <a:lnTo>
                    <a:pt x="99758" y="36461"/>
                  </a:lnTo>
                  <a:lnTo>
                    <a:pt x="100838" y="38087"/>
                  </a:lnTo>
                  <a:lnTo>
                    <a:pt x="100838" y="36550"/>
                  </a:lnTo>
                  <a:lnTo>
                    <a:pt x="99466" y="35458"/>
                  </a:lnTo>
                  <a:lnTo>
                    <a:pt x="98094" y="36093"/>
                  </a:lnTo>
                  <a:lnTo>
                    <a:pt x="97015" y="36664"/>
                  </a:lnTo>
                  <a:lnTo>
                    <a:pt x="95427" y="37452"/>
                  </a:lnTo>
                  <a:lnTo>
                    <a:pt x="93789" y="38087"/>
                  </a:lnTo>
                  <a:lnTo>
                    <a:pt x="92964" y="38785"/>
                  </a:lnTo>
                  <a:lnTo>
                    <a:pt x="92748" y="39014"/>
                  </a:lnTo>
                  <a:lnTo>
                    <a:pt x="92811" y="38620"/>
                  </a:lnTo>
                  <a:lnTo>
                    <a:pt x="92938" y="37896"/>
                  </a:lnTo>
                  <a:lnTo>
                    <a:pt x="93027" y="36830"/>
                  </a:lnTo>
                  <a:lnTo>
                    <a:pt x="92938" y="36423"/>
                  </a:lnTo>
                  <a:lnTo>
                    <a:pt x="92646" y="36423"/>
                  </a:lnTo>
                  <a:lnTo>
                    <a:pt x="92646" y="40106"/>
                  </a:lnTo>
                  <a:lnTo>
                    <a:pt x="92240" y="39674"/>
                  </a:lnTo>
                  <a:lnTo>
                    <a:pt x="92646" y="40106"/>
                  </a:lnTo>
                  <a:lnTo>
                    <a:pt x="92646" y="36423"/>
                  </a:lnTo>
                  <a:lnTo>
                    <a:pt x="92252" y="36423"/>
                  </a:lnTo>
                  <a:lnTo>
                    <a:pt x="92252" y="37185"/>
                  </a:lnTo>
                  <a:lnTo>
                    <a:pt x="91490" y="39090"/>
                  </a:lnTo>
                  <a:lnTo>
                    <a:pt x="88988" y="39090"/>
                  </a:lnTo>
                  <a:lnTo>
                    <a:pt x="88988" y="39243"/>
                  </a:lnTo>
                  <a:lnTo>
                    <a:pt x="87604" y="40043"/>
                  </a:lnTo>
                  <a:lnTo>
                    <a:pt x="87668" y="39179"/>
                  </a:lnTo>
                  <a:lnTo>
                    <a:pt x="88988" y="39243"/>
                  </a:lnTo>
                  <a:lnTo>
                    <a:pt x="88988" y="39090"/>
                  </a:lnTo>
                  <a:lnTo>
                    <a:pt x="87668" y="39090"/>
                  </a:lnTo>
                  <a:lnTo>
                    <a:pt x="87706" y="38620"/>
                  </a:lnTo>
                  <a:lnTo>
                    <a:pt x="89700" y="36830"/>
                  </a:lnTo>
                  <a:lnTo>
                    <a:pt x="92189" y="36830"/>
                  </a:lnTo>
                  <a:lnTo>
                    <a:pt x="92163" y="36664"/>
                  </a:lnTo>
                  <a:lnTo>
                    <a:pt x="92252" y="37185"/>
                  </a:lnTo>
                  <a:lnTo>
                    <a:pt x="92252" y="36423"/>
                  </a:lnTo>
                  <a:lnTo>
                    <a:pt x="90919" y="36423"/>
                  </a:lnTo>
                  <a:lnTo>
                    <a:pt x="91960" y="36664"/>
                  </a:lnTo>
                  <a:lnTo>
                    <a:pt x="89877" y="36664"/>
                  </a:lnTo>
                  <a:lnTo>
                    <a:pt x="90919" y="36423"/>
                  </a:lnTo>
                  <a:lnTo>
                    <a:pt x="88531" y="36195"/>
                  </a:lnTo>
                  <a:lnTo>
                    <a:pt x="87426" y="37896"/>
                  </a:lnTo>
                  <a:lnTo>
                    <a:pt x="86423" y="40043"/>
                  </a:lnTo>
                  <a:lnTo>
                    <a:pt x="86296" y="40297"/>
                  </a:lnTo>
                  <a:lnTo>
                    <a:pt x="86131" y="40741"/>
                  </a:lnTo>
                  <a:lnTo>
                    <a:pt x="86067" y="40944"/>
                  </a:lnTo>
                  <a:lnTo>
                    <a:pt x="86702" y="41363"/>
                  </a:lnTo>
                  <a:lnTo>
                    <a:pt x="87287" y="40944"/>
                  </a:lnTo>
                  <a:lnTo>
                    <a:pt x="87553" y="40741"/>
                  </a:lnTo>
                  <a:lnTo>
                    <a:pt x="87287" y="40944"/>
                  </a:lnTo>
                  <a:lnTo>
                    <a:pt x="87617" y="40944"/>
                  </a:lnTo>
                  <a:lnTo>
                    <a:pt x="89344" y="40043"/>
                  </a:lnTo>
                  <a:lnTo>
                    <a:pt x="88328" y="40043"/>
                  </a:lnTo>
                  <a:lnTo>
                    <a:pt x="90144" y="39878"/>
                  </a:lnTo>
                  <a:lnTo>
                    <a:pt x="90119" y="40106"/>
                  </a:lnTo>
                  <a:lnTo>
                    <a:pt x="90284" y="40106"/>
                  </a:lnTo>
                  <a:lnTo>
                    <a:pt x="93980" y="41084"/>
                  </a:lnTo>
                  <a:lnTo>
                    <a:pt x="98933" y="42303"/>
                  </a:lnTo>
                  <a:lnTo>
                    <a:pt x="99860" y="40513"/>
                  </a:lnTo>
                  <a:lnTo>
                    <a:pt x="101282" y="37795"/>
                  </a:lnTo>
                  <a:close/>
                </a:path>
                <a:path w="146684" h="46989">
                  <a:moveTo>
                    <a:pt x="103428" y="431"/>
                  </a:moveTo>
                  <a:lnTo>
                    <a:pt x="100799" y="0"/>
                  </a:lnTo>
                  <a:lnTo>
                    <a:pt x="100647" y="431"/>
                  </a:lnTo>
                  <a:lnTo>
                    <a:pt x="103428" y="431"/>
                  </a:lnTo>
                  <a:close/>
                </a:path>
                <a:path w="146684" h="46989">
                  <a:moveTo>
                    <a:pt x="104355" y="5422"/>
                  </a:moveTo>
                  <a:lnTo>
                    <a:pt x="103860" y="5194"/>
                  </a:lnTo>
                  <a:lnTo>
                    <a:pt x="102971" y="5422"/>
                  </a:lnTo>
                  <a:lnTo>
                    <a:pt x="104355" y="5422"/>
                  </a:lnTo>
                  <a:close/>
                </a:path>
                <a:path w="146684" h="46989">
                  <a:moveTo>
                    <a:pt x="105816" y="13576"/>
                  </a:moveTo>
                  <a:lnTo>
                    <a:pt x="104508" y="13576"/>
                  </a:lnTo>
                  <a:lnTo>
                    <a:pt x="104775" y="13716"/>
                  </a:lnTo>
                  <a:lnTo>
                    <a:pt x="105664" y="13716"/>
                  </a:lnTo>
                  <a:lnTo>
                    <a:pt x="105816" y="13576"/>
                  </a:lnTo>
                  <a:close/>
                </a:path>
                <a:path w="146684" h="46989">
                  <a:moveTo>
                    <a:pt x="108724" y="1587"/>
                  </a:moveTo>
                  <a:lnTo>
                    <a:pt x="108419" y="1346"/>
                  </a:lnTo>
                  <a:lnTo>
                    <a:pt x="107111" y="1346"/>
                  </a:lnTo>
                  <a:lnTo>
                    <a:pt x="106489" y="1587"/>
                  </a:lnTo>
                  <a:lnTo>
                    <a:pt x="108724" y="1587"/>
                  </a:lnTo>
                  <a:close/>
                </a:path>
                <a:path w="146684" h="46989">
                  <a:moveTo>
                    <a:pt x="111848" y="6832"/>
                  </a:moveTo>
                  <a:lnTo>
                    <a:pt x="111645" y="6731"/>
                  </a:lnTo>
                  <a:lnTo>
                    <a:pt x="111328" y="6832"/>
                  </a:lnTo>
                  <a:lnTo>
                    <a:pt x="111848" y="6832"/>
                  </a:lnTo>
                  <a:close/>
                </a:path>
                <a:path w="146684" h="46989">
                  <a:moveTo>
                    <a:pt x="115189" y="11468"/>
                  </a:moveTo>
                  <a:lnTo>
                    <a:pt x="114503" y="11341"/>
                  </a:lnTo>
                  <a:lnTo>
                    <a:pt x="112890" y="11341"/>
                  </a:lnTo>
                  <a:lnTo>
                    <a:pt x="113271" y="11468"/>
                  </a:lnTo>
                  <a:lnTo>
                    <a:pt x="115189" y="11468"/>
                  </a:lnTo>
                  <a:close/>
                </a:path>
                <a:path w="146684" h="46989">
                  <a:moveTo>
                    <a:pt x="123024" y="30391"/>
                  </a:moveTo>
                  <a:lnTo>
                    <a:pt x="120548" y="30391"/>
                  </a:lnTo>
                  <a:lnTo>
                    <a:pt x="120751" y="30746"/>
                  </a:lnTo>
                  <a:lnTo>
                    <a:pt x="122250" y="30746"/>
                  </a:lnTo>
                  <a:lnTo>
                    <a:pt x="123024" y="30391"/>
                  </a:lnTo>
                  <a:close/>
                </a:path>
                <a:path w="146684" h="46989">
                  <a:moveTo>
                    <a:pt x="130467" y="13627"/>
                  </a:moveTo>
                  <a:lnTo>
                    <a:pt x="130086" y="14224"/>
                  </a:lnTo>
                  <a:lnTo>
                    <a:pt x="130378" y="13804"/>
                  </a:lnTo>
                  <a:lnTo>
                    <a:pt x="130467" y="13627"/>
                  </a:lnTo>
                  <a:close/>
                </a:path>
                <a:path w="146684" h="46989">
                  <a:moveTo>
                    <a:pt x="138328" y="37553"/>
                  </a:moveTo>
                  <a:lnTo>
                    <a:pt x="137896" y="37363"/>
                  </a:lnTo>
                  <a:lnTo>
                    <a:pt x="136994" y="37363"/>
                  </a:lnTo>
                  <a:lnTo>
                    <a:pt x="136982" y="37553"/>
                  </a:lnTo>
                  <a:lnTo>
                    <a:pt x="138328" y="37553"/>
                  </a:lnTo>
                  <a:close/>
                </a:path>
                <a:path w="146684" h="46989">
                  <a:moveTo>
                    <a:pt x="145808" y="45745"/>
                  </a:moveTo>
                  <a:lnTo>
                    <a:pt x="142138" y="45745"/>
                  </a:lnTo>
                  <a:lnTo>
                    <a:pt x="142176" y="46012"/>
                  </a:lnTo>
                  <a:lnTo>
                    <a:pt x="142290" y="46812"/>
                  </a:lnTo>
                  <a:lnTo>
                    <a:pt x="145415" y="46012"/>
                  </a:lnTo>
                  <a:lnTo>
                    <a:pt x="145808" y="45745"/>
                  </a:lnTo>
                  <a:close/>
                </a:path>
                <a:path w="146684" h="46989">
                  <a:moveTo>
                    <a:pt x="146113" y="41922"/>
                  </a:moveTo>
                  <a:lnTo>
                    <a:pt x="145262" y="41376"/>
                  </a:lnTo>
                  <a:lnTo>
                    <a:pt x="145262" y="44678"/>
                  </a:lnTo>
                  <a:lnTo>
                    <a:pt x="145161" y="45224"/>
                  </a:lnTo>
                  <a:lnTo>
                    <a:pt x="145135" y="45377"/>
                  </a:lnTo>
                  <a:lnTo>
                    <a:pt x="145135" y="45250"/>
                  </a:lnTo>
                  <a:lnTo>
                    <a:pt x="144856" y="45427"/>
                  </a:lnTo>
                  <a:lnTo>
                    <a:pt x="143129" y="45148"/>
                  </a:lnTo>
                  <a:lnTo>
                    <a:pt x="142570" y="45148"/>
                  </a:lnTo>
                  <a:lnTo>
                    <a:pt x="142341" y="42379"/>
                  </a:lnTo>
                  <a:lnTo>
                    <a:pt x="142303" y="41922"/>
                  </a:lnTo>
                  <a:lnTo>
                    <a:pt x="141935" y="41287"/>
                  </a:lnTo>
                  <a:lnTo>
                    <a:pt x="141820" y="40652"/>
                  </a:lnTo>
                  <a:lnTo>
                    <a:pt x="141719" y="40525"/>
                  </a:lnTo>
                  <a:lnTo>
                    <a:pt x="142240" y="40525"/>
                  </a:lnTo>
                  <a:lnTo>
                    <a:pt x="144805" y="42100"/>
                  </a:lnTo>
                  <a:lnTo>
                    <a:pt x="145262" y="44678"/>
                  </a:lnTo>
                  <a:lnTo>
                    <a:pt x="145262" y="41376"/>
                  </a:lnTo>
                  <a:lnTo>
                    <a:pt x="143776" y="40398"/>
                  </a:lnTo>
                  <a:lnTo>
                    <a:pt x="144018" y="40170"/>
                  </a:lnTo>
                  <a:lnTo>
                    <a:pt x="144208" y="39865"/>
                  </a:lnTo>
                  <a:lnTo>
                    <a:pt x="144462" y="39458"/>
                  </a:lnTo>
                  <a:lnTo>
                    <a:pt x="144386" y="38379"/>
                  </a:lnTo>
                  <a:lnTo>
                    <a:pt x="144157" y="37719"/>
                  </a:lnTo>
                  <a:lnTo>
                    <a:pt x="143649" y="37719"/>
                  </a:lnTo>
                  <a:lnTo>
                    <a:pt x="143332" y="37719"/>
                  </a:lnTo>
                  <a:lnTo>
                    <a:pt x="143497" y="38379"/>
                  </a:lnTo>
                  <a:lnTo>
                    <a:pt x="143725" y="38849"/>
                  </a:lnTo>
                  <a:lnTo>
                    <a:pt x="143586" y="39268"/>
                  </a:lnTo>
                  <a:lnTo>
                    <a:pt x="143535" y="39458"/>
                  </a:lnTo>
                  <a:lnTo>
                    <a:pt x="143179" y="39865"/>
                  </a:lnTo>
                  <a:lnTo>
                    <a:pt x="141427" y="39865"/>
                  </a:lnTo>
                  <a:lnTo>
                    <a:pt x="140335" y="38620"/>
                  </a:lnTo>
                  <a:lnTo>
                    <a:pt x="140131" y="38328"/>
                  </a:lnTo>
                  <a:lnTo>
                    <a:pt x="139814" y="38201"/>
                  </a:lnTo>
                  <a:lnTo>
                    <a:pt x="139014" y="37719"/>
                  </a:lnTo>
                  <a:lnTo>
                    <a:pt x="138303" y="37719"/>
                  </a:lnTo>
                  <a:lnTo>
                    <a:pt x="138226" y="38036"/>
                  </a:lnTo>
                  <a:lnTo>
                    <a:pt x="137452" y="38036"/>
                  </a:lnTo>
                  <a:lnTo>
                    <a:pt x="138163" y="38328"/>
                  </a:lnTo>
                  <a:lnTo>
                    <a:pt x="138303" y="38379"/>
                  </a:lnTo>
                  <a:lnTo>
                    <a:pt x="138976" y="38658"/>
                  </a:lnTo>
                  <a:lnTo>
                    <a:pt x="139293" y="38849"/>
                  </a:lnTo>
                  <a:lnTo>
                    <a:pt x="139763" y="39179"/>
                  </a:lnTo>
                  <a:lnTo>
                    <a:pt x="140284" y="40005"/>
                  </a:lnTo>
                  <a:lnTo>
                    <a:pt x="139230" y="40005"/>
                  </a:lnTo>
                  <a:lnTo>
                    <a:pt x="139230" y="40436"/>
                  </a:lnTo>
                  <a:lnTo>
                    <a:pt x="140500" y="40436"/>
                  </a:lnTo>
                  <a:lnTo>
                    <a:pt x="140690" y="40665"/>
                  </a:lnTo>
                  <a:lnTo>
                    <a:pt x="141058" y="41338"/>
                  </a:lnTo>
                  <a:lnTo>
                    <a:pt x="141554" y="43497"/>
                  </a:lnTo>
                  <a:lnTo>
                    <a:pt x="141592" y="43688"/>
                  </a:lnTo>
                  <a:lnTo>
                    <a:pt x="141033" y="43992"/>
                  </a:lnTo>
                  <a:lnTo>
                    <a:pt x="141960" y="44678"/>
                  </a:lnTo>
                  <a:lnTo>
                    <a:pt x="141986" y="44805"/>
                  </a:lnTo>
                  <a:lnTo>
                    <a:pt x="140068" y="44805"/>
                  </a:lnTo>
                  <a:lnTo>
                    <a:pt x="139738" y="44373"/>
                  </a:lnTo>
                  <a:lnTo>
                    <a:pt x="139090" y="42481"/>
                  </a:lnTo>
                  <a:lnTo>
                    <a:pt x="139001" y="42252"/>
                  </a:lnTo>
                  <a:lnTo>
                    <a:pt x="137795" y="40741"/>
                  </a:lnTo>
                  <a:lnTo>
                    <a:pt x="137845" y="40525"/>
                  </a:lnTo>
                  <a:lnTo>
                    <a:pt x="137515" y="39395"/>
                  </a:lnTo>
                  <a:lnTo>
                    <a:pt x="137452" y="38036"/>
                  </a:lnTo>
                  <a:lnTo>
                    <a:pt x="137337" y="41363"/>
                  </a:lnTo>
                  <a:lnTo>
                    <a:pt x="135458" y="41363"/>
                  </a:lnTo>
                  <a:lnTo>
                    <a:pt x="135026" y="41008"/>
                  </a:lnTo>
                  <a:lnTo>
                    <a:pt x="133553" y="38735"/>
                  </a:lnTo>
                  <a:lnTo>
                    <a:pt x="133451" y="35217"/>
                  </a:lnTo>
                  <a:lnTo>
                    <a:pt x="133858" y="35217"/>
                  </a:lnTo>
                  <a:lnTo>
                    <a:pt x="133832" y="34607"/>
                  </a:lnTo>
                  <a:lnTo>
                    <a:pt x="134531" y="35204"/>
                  </a:lnTo>
                  <a:lnTo>
                    <a:pt x="135445" y="37388"/>
                  </a:lnTo>
                  <a:lnTo>
                    <a:pt x="136144" y="37249"/>
                  </a:lnTo>
                  <a:lnTo>
                    <a:pt x="136347" y="37528"/>
                  </a:lnTo>
                  <a:lnTo>
                    <a:pt x="136613" y="39179"/>
                  </a:lnTo>
                  <a:lnTo>
                    <a:pt x="136575" y="40436"/>
                  </a:lnTo>
                  <a:lnTo>
                    <a:pt x="136690" y="40576"/>
                  </a:lnTo>
                  <a:lnTo>
                    <a:pt x="136690" y="41008"/>
                  </a:lnTo>
                  <a:lnTo>
                    <a:pt x="137045" y="41008"/>
                  </a:lnTo>
                  <a:lnTo>
                    <a:pt x="137337" y="41363"/>
                  </a:lnTo>
                  <a:lnTo>
                    <a:pt x="137337" y="38036"/>
                  </a:lnTo>
                  <a:lnTo>
                    <a:pt x="137121" y="38036"/>
                  </a:lnTo>
                  <a:lnTo>
                    <a:pt x="136982" y="37553"/>
                  </a:lnTo>
                  <a:lnTo>
                    <a:pt x="136842" y="37109"/>
                  </a:lnTo>
                  <a:lnTo>
                    <a:pt x="137058" y="37058"/>
                  </a:lnTo>
                  <a:lnTo>
                    <a:pt x="137045" y="37185"/>
                  </a:lnTo>
                  <a:lnTo>
                    <a:pt x="139573" y="37185"/>
                  </a:lnTo>
                  <a:lnTo>
                    <a:pt x="139954" y="37033"/>
                  </a:lnTo>
                  <a:lnTo>
                    <a:pt x="142494" y="37185"/>
                  </a:lnTo>
                  <a:lnTo>
                    <a:pt x="143192" y="37401"/>
                  </a:lnTo>
                  <a:lnTo>
                    <a:pt x="143103" y="37185"/>
                  </a:lnTo>
                  <a:lnTo>
                    <a:pt x="143941" y="37185"/>
                  </a:lnTo>
                  <a:lnTo>
                    <a:pt x="143840" y="36830"/>
                  </a:lnTo>
                  <a:lnTo>
                    <a:pt x="141351" y="36830"/>
                  </a:lnTo>
                  <a:lnTo>
                    <a:pt x="142976" y="36461"/>
                  </a:lnTo>
                  <a:lnTo>
                    <a:pt x="141389" y="35839"/>
                  </a:lnTo>
                  <a:lnTo>
                    <a:pt x="139331" y="36461"/>
                  </a:lnTo>
                  <a:lnTo>
                    <a:pt x="138645" y="36563"/>
                  </a:lnTo>
                  <a:lnTo>
                    <a:pt x="138912" y="36207"/>
                  </a:lnTo>
                  <a:lnTo>
                    <a:pt x="138976" y="35217"/>
                  </a:lnTo>
                  <a:lnTo>
                    <a:pt x="138849" y="34544"/>
                  </a:lnTo>
                  <a:lnTo>
                    <a:pt x="140309" y="34556"/>
                  </a:lnTo>
                  <a:lnTo>
                    <a:pt x="140931" y="34086"/>
                  </a:lnTo>
                  <a:lnTo>
                    <a:pt x="141541" y="33642"/>
                  </a:lnTo>
                  <a:lnTo>
                    <a:pt x="141744" y="33286"/>
                  </a:lnTo>
                  <a:lnTo>
                    <a:pt x="141058" y="33286"/>
                  </a:lnTo>
                  <a:lnTo>
                    <a:pt x="140779" y="33286"/>
                  </a:lnTo>
                  <a:lnTo>
                    <a:pt x="138988" y="34086"/>
                  </a:lnTo>
                  <a:lnTo>
                    <a:pt x="138760" y="34010"/>
                  </a:lnTo>
                  <a:lnTo>
                    <a:pt x="138734" y="33807"/>
                  </a:lnTo>
                  <a:lnTo>
                    <a:pt x="138633" y="33286"/>
                  </a:lnTo>
                  <a:lnTo>
                    <a:pt x="138595" y="33058"/>
                  </a:lnTo>
                  <a:lnTo>
                    <a:pt x="138772" y="33058"/>
                  </a:lnTo>
                  <a:lnTo>
                    <a:pt x="138303" y="32905"/>
                  </a:lnTo>
                  <a:lnTo>
                    <a:pt x="138303" y="35521"/>
                  </a:lnTo>
                  <a:lnTo>
                    <a:pt x="137922" y="36207"/>
                  </a:lnTo>
                  <a:lnTo>
                    <a:pt x="136309" y="36207"/>
                  </a:lnTo>
                  <a:lnTo>
                    <a:pt x="135534" y="34912"/>
                  </a:lnTo>
                  <a:lnTo>
                    <a:pt x="135280" y="34709"/>
                  </a:lnTo>
                  <a:lnTo>
                    <a:pt x="135204" y="34429"/>
                  </a:lnTo>
                  <a:lnTo>
                    <a:pt x="134734" y="33502"/>
                  </a:lnTo>
                  <a:lnTo>
                    <a:pt x="134010" y="33502"/>
                  </a:lnTo>
                  <a:lnTo>
                    <a:pt x="134010" y="33807"/>
                  </a:lnTo>
                  <a:lnTo>
                    <a:pt x="133807" y="33807"/>
                  </a:lnTo>
                  <a:lnTo>
                    <a:pt x="133908" y="33540"/>
                  </a:lnTo>
                  <a:lnTo>
                    <a:pt x="134010" y="33807"/>
                  </a:lnTo>
                  <a:lnTo>
                    <a:pt x="134010" y="33502"/>
                  </a:lnTo>
                  <a:lnTo>
                    <a:pt x="134747" y="31508"/>
                  </a:lnTo>
                  <a:lnTo>
                    <a:pt x="134594" y="31343"/>
                  </a:lnTo>
                  <a:lnTo>
                    <a:pt x="134823" y="31508"/>
                  </a:lnTo>
                  <a:lnTo>
                    <a:pt x="135928" y="33058"/>
                  </a:lnTo>
                  <a:lnTo>
                    <a:pt x="136093" y="33058"/>
                  </a:lnTo>
                  <a:lnTo>
                    <a:pt x="136575" y="33642"/>
                  </a:lnTo>
                  <a:lnTo>
                    <a:pt x="137680" y="34086"/>
                  </a:lnTo>
                  <a:lnTo>
                    <a:pt x="137909" y="34175"/>
                  </a:lnTo>
                  <a:lnTo>
                    <a:pt x="138214" y="35217"/>
                  </a:lnTo>
                  <a:lnTo>
                    <a:pt x="138303" y="35521"/>
                  </a:lnTo>
                  <a:lnTo>
                    <a:pt x="138303" y="32905"/>
                  </a:lnTo>
                  <a:lnTo>
                    <a:pt x="137744" y="32715"/>
                  </a:lnTo>
                  <a:lnTo>
                    <a:pt x="137744" y="33629"/>
                  </a:lnTo>
                  <a:lnTo>
                    <a:pt x="136867" y="33286"/>
                  </a:lnTo>
                  <a:lnTo>
                    <a:pt x="136702" y="33058"/>
                  </a:lnTo>
                  <a:lnTo>
                    <a:pt x="137655" y="33286"/>
                  </a:lnTo>
                  <a:lnTo>
                    <a:pt x="137744" y="33629"/>
                  </a:lnTo>
                  <a:lnTo>
                    <a:pt x="137744" y="32715"/>
                  </a:lnTo>
                  <a:lnTo>
                    <a:pt x="136677" y="32359"/>
                  </a:lnTo>
                  <a:lnTo>
                    <a:pt x="136258" y="31915"/>
                  </a:lnTo>
                  <a:lnTo>
                    <a:pt x="136105" y="31470"/>
                  </a:lnTo>
                  <a:lnTo>
                    <a:pt x="136004" y="31191"/>
                  </a:lnTo>
                  <a:lnTo>
                    <a:pt x="135953" y="31051"/>
                  </a:lnTo>
                  <a:lnTo>
                    <a:pt x="135470" y="31051"/>
                  </a:lnTo>
                  <a:lnTo>
                    <a:pt x="134988" y="30657"/>
                  </a:lnTo>
                  <a:lnTo>
                    <a:pt x="134493" y="30657"/>
                  </a:lnTo>
                  <a:lnTo>
                    <a:pt x="134810" y="30060"/>
                  </a:lnTo>
                  <a:lnTo>
                    <a:pt x="136906" y="30518"/>
                  </a:lnTo>
                  <a:lnTo>
                    <a:pt x="139369" y="30518"/>
                  </a:lnTo>
                  <a:lnTo>
                    <a:pt x="140766" y="32702"/>
                  </a:lnTo>
                  <a:lnTo>
                    <a:pt x="140868" y="32893"/>
                  </a:lnTo>
                  <a:lnTo>
                    <a:pt x="140931" y="33020"/>
                  </a:lnTo>
                  <a:lnTo>
                    <a:pt x="141046" y="32893"/>
                  </a:lnTo>
                  <a:lnTo>
                    <a:pt x="141046" y="33020"/>
                  </a:lnTo>
                  <a:lnTo>
                    <a:pt x="141846" y="33020"/>
                  </a:lnTo>
                  <a:lnTo>
                    <a:pt x="141770" y="32893"/>
                  </a:lnTo>
                  <a:lnTo>
                    <a:pt x="141668" y="32702"/>
                  </a:lnTo>
                  <a:lnTo>
                    <a:pt x="140398" y="29895"/>
                  </a:lnTo>
                  <a:lnTo>
                    <a:pt x="134874" y="29895"/>
                  </a:lnTo>
                  <a:lnTo>
                    <a:pt x="134962" y="29730"/>
                  </a:lnTo>
                  <a:lnTo>
                    <a:pt x="137337" y="29705"/>
                  </a:lnTo>
                  <a:lnTo>
                    <a:pt x="135267" y="29286"/>
                  </a:lnTo>
                  <a:lnTo>
                    <a:pt x="134950" y="29286"/>
                  </a:lnTo>
                  <a:lnTo>
                    <a:pt x="134937" y="28625"/>
                  </a:lnTo>
                  <a:lnTo>
                    <a:pt x="135496" y="29095"/>
                  </a:lnTo>
                  <a:lnTo>
                    <a:pt x="136652" y="29425"/>
                  </a:lnTo>
                  <a:lnTo>
                    <a:pt x="137312" y="29095"/>
                  </a:lnTo>
                  <a:lnTo>
                    <a:pt x="137934" y="28702"/>
                  </a:lnTo>
                  <a:lnTo>
                    <a:pt x="138188" y="28524"/>
                  </a:lnTo>
                  <a:lnTo>
                    <a:pt x="138303" y="27597"/>
                  </a:lnTo>
                  <a:lnTo>
                    <a:pt x="137807" y="26327"/>
                  </a:lnTo>
                  <a:lnTo>
                    <a:pt x="137401" y="26022"/>
                  </a:lnTo>
                  <a:lnTo>
                    <a:pt x="136055" y="26022"/>
                  </a:lnTo>
                  <a:lnTo>
                    <a:pt x="136956" y="27000"/>
                  </a:lnTo>
                  <a:lnTo>
                    <a:pt x="137477" y="27597"/>
                  </a:lnTo>
                  <a:lnTo>
                    <a:pt x="137642" y="28130"/>
                  </a:lnTo>
                  <a:lnTo>
                    <a:pt x="137414" y="28130"/>
                  </a:lnTo>
                  <a:lnTo>
                    <a:pt x="136753" y="28702"/>
                  </a:lnTo>
                  <a:lnTo>
                    <a:pt x="136156" y="28130"/>
                  </a:lnTo>
                  <a:lnTo>
                    <a:pt x="135432" y="28130"/>
                  </a:lnTo>
                  <a:lnTo>
                    <a:pt x="134848" y="27393"/>
                  </a:lnTo>
                  <a:lnTo>
                    <a:pt x="134835" y="27089"/>
                  </a:lnTo>
                  <a:lnTo>
                    <a:pt x="134797" y="26695"/>
                  </a:lnTo>
                  <a:lnTo>
                    <a:pt x="134696" y="25565"/>
                  </a:lnTo>
                  <a:lnTo>
                    <a:pt x="136791" y="25565"/>
                  </a:lnTo>
                  <a:lnTo>
                    <a:pt x="136474" y="25323"/>
                  </a:lnTo>
                  <a:lnTo>
                    <a:pt x="135674" y="25133"/>
                  </a:lnTo>
                  <a:lnTo>
                    <a:pt x="136258" y="25133"/>
                  </a:lnTo>
                  <a:lnTo>
                    <a:pt x="134670" y="24980"/>
                  </a:lnTo>
                  <a:lnTo>
                    <a:pt x="134670" y="25133"/>
                  </a:lnTo>
                  <a:lnTo>
                    <a:pt x="134670" y="29159"/>
                  </a:lnTo>
                  <a:lnTo>
                    <a:pt x="134556" y="29286"/>
                  </a:lnTo>
                  <a:lnTo>
                    <a:pt x="133972" y="29286"/>
                  </a:lnTo>
                  <a:lnTo>
                    <a:pt x="133934" y="29705"/>
                  </a:lnTo>
                  <a:lnTo>
                    <a:pt x="134188" y="29705"/>
                  </a:lnTo>
                  <a:lnTo>
                    <a:pt x="133985" y="29946"/>
                  </a:lnTo>
                  <a:lnTo>
                    <a:pt x="133985" y="31153"/>
                  </a:lnTo>
                  <a:lnTo>
                    <a:pt x="133896" y="31343"/>
                  </a:lnTo>
                  <a:lnTo>
                    <a:pt x="133591" y="32359"/>
                  </a:lnTo>
                  <a:lnTo>
                    <a:pt x="133223" y="33058"/>
                  </a:lnTo>
                  <a:lnTo>
                    <a:pt x="133108" y="33286"/>
                  </a:lnTo>
                  <a:lnTo>
                    <a:pt x="132905" y="33350"/>
                  </a:lnTo>
                  <a:lnTo>
                    <a:pt x="132816" y="32613"/>
                  </a:lnTo>
                  <a:lnTo>
                    <a:pt x="132765" y="32270"/>
                  </a:lnTo>
                  <a:lnTo>
                    <a:pt x="132410" y="31788"/>
                  </a:lnTo>
                  <a:lnTo>
                    <a:pt x="132410" y="34874"/>
                  </a:lnTo>
                  <a:lnTo>
                    <a:pt x="132321" y="35407"/>
                  </a:lnTo>
                  <a:lnTo>
                    <a:pt x="132080" y="35407"/>
                  </a:lnTo>
                  <a:lnTo>
                    <a:pt x="131279" y="35750"/>
                  </a:lnTo>
                  <a:lnTo>
                    <a:pt x="130619" y="35407"/>
                  </a:lnTo>
                  <a:lnTo>
                    <a:pt x="130378" y="34874"/>
                  </a:lnTo>
                  <a:lnTo>
                    <a:pt x="129463" y="31305"/>
                  </a:lnTo>
                  <a:lnTo>
                    <a:pt x="129336" y="30822"/>
                  </a:lnTo>
                  <a:lnTo>
                    <a:pt x="129260" y="29514"/>
                  </a:lnTo>
                  <a:lnTo>
                    <a:pt x="129209" y="28702"/>
                  </a:lnTo>
                  <a:lnTo>
                    <a:pt x="128676" y="28702"/>
                  </a:lnTo>
                  <a:lnTo>
                    <a:pt x="128562" y="28549"/>
                  </a:lnTo>
                  <a:lnTo>
                    <a:pt x="128930" y="28549"/>
                  </a:lnTo>
                  <a:lnTo>
                    <a:pt x="128371" y="28295"/>
                  </a:lnTo>
                  <a:lnTo>
                    <a:pt x="128371" y="30619"/>
                  </a:lnTo>
                  <a:lnTo>
                    <a:pt x="127203" y="32118"/>
                  </a:lnTo>
                  <a:lnTo>
                    <a:pt x="126733" y="32435"/>
                  </a:lnTo>
                  <a:lnTo>
                    <a:pt x="126568" y="32308"/>
                  </a:lnTo>
                  <a:lnTo>
                    <a:pt x="125844" y="29997"/>
                  </a:lnTo>
                  <a:lnTo>
                    <a:pt x="125577" y="27355"/>
                  </a:lnTo>
                  <a:lnTo>
                    <a:pt x="125552" y="27101"/>
                  </a:lnTo>
                  <a:lnTo>
                    <a:pt x="125945" y="27571"/>
                  </a:lnTo>
                  <a:lnTo>
                    <a:pt x="126949" y="27711"/>
                  </a:lnTo>
                  <a:lnTo>
                    <a:pt x="127266" y="28130"/>
                  </a:lnTo>
                  <a:lnTo>
                    <a:pt x="127177" y="28549"/>
                  </a:lnTo>
                  <a:lnTo>
                    <a:pt x="127596" y="28549"/>
                  </a:lnTo>
                  <a:lnTo>
                    <a:pt x="127711" y="28702"/>
                  </a:lnTo>
                  <a:lnTo>
                    <a:pt x="127393" y="28702"/>
                  </a:lnTo>
                  <a:lnTo>
                    <a:pt x="127774" y="28879"/>
                  </a:lnTo>
                  <a:lnTo>
                    <a:pt x="128371" y="30619"/>
                  </a:lnTo>
                  <a:lnTo>
                    <a:pt x="128371" y="28295"/>
                  </a:lnTo>
                  <a:lnTo>
                    <a:pt x="128054" y="27863"/>
                  </a:lnTo>
                  <a:lnTo>
                    <a:pt x="128524" y="27927"/>
                  </a:lnTo>
                  <a:lnTo>
                    <a:pt x="128739" y="27927"/>
                  </a:lnTo>
                  <a:lnTo>
                    <a:pt x="129286" y="27419"/>
                  </a:lnTo>
                  <a:lnTo>
                    <a:pt x="129705" y="28930"/>
                  </a:lnTo>
                  <a:lnTo>
                    <a:pt x="129260" y="28702"/>
                  </a:lnTo>
                  <a:lnTo>
                    <a:pt x="129260" y="29514"/>
                  </a:lnTo>
                  <a:lnTo>
                    <a:pt x="129946" y="29819"/>
                  </a:lnTo>
                  <a:lnTo>
                    <a:pt x="130022" y="29946"/>
                  </a:lnTo>
                  <a:lnTo>
                    <a:pt x="130683" y="31419"/>
                  </a:lnTo>
                  <a:lnTo>
                    <a:pt x="129717" y="31419"/>
                  </a:lnTo>
                  <a:lnTo>
                    <a:pt x="131140" y="31610"/>
                  </a:lnTo>
                  <a:lnTo>
                    <a:pt x="131584" y="32270"/>
                  </a:lnTo>
                  <a:lnTo>
                    <a:pt x="132410" y="34874"/>
                  </a:lnTo>
                  <a:lnTo>
                    <a:pt x="132410" y="31788"/>
                  </a:lnTo>
                  <a:lnTo>
                    <a:pt x="132791" y="31826"/>
                  </a:lnTo>
                  <a:lnTo>
                    <a:pt x="133223" y="31826"/>
                  </a:lnTo>
                  <a:lnTo>
                    <a:pt x="133718" y="31419"/>
                  </a:lnTo>
                  <a:lnTo>
                    <a:pt x="133985" y="31153"/>
                  </a:lnTo>
                  <a:lnTo>
                    <a:pt x="133985" y="29946"/>
                  </a:lnTo>
                  <a:lnTo>
                    <a:pt x="133388" y="30619"/>
                  </a:lnTo>
                  <a:lnTo>
                    <a:pt x="132867" y="31102"/>
                  </a:lnTo>
                  <a:lnTo>
                    <a:pt x="132626" y="31102"/>
                  </a:lnTo>
                  <a:lnTo>
                    <a:pt x="131648" y="30619"/>
                  </a:lnTo>
                  <a:lnTo>
                    <a:pt x="131038" y="29959"/>
                  </a:lnTo>
                  <a:lnTo>
                    <a:pt x="130619" y="29413"/>
                  </a:lnTo>
                  <a:lnTo>
                    <a:pt x="130530" y="29159"/>
                  </a:lnTo>
                  <a:lnTo>
                    <a:pt x="130073" y="27089"/>
                  </a:lnTo>
                  <a:lnTo>
                    <a:pt x="129984" y="26695"/>
                  </a:lnTo>
                  <a:lnTo>
                    <a:pt x="129603" y="25527"/>
                  </a:lnTo>
                  <a:lnTo>
                    <a:pt x="129565" y="25374"/>
                  </a:lnTo>
                  <a:lnTo>
                    <a:pt x="129463" y="25006"/>
                  </a:lnTo>
                  <a:lnTo>
                    <a:pt x="129374" y="24625"/>
                  </a:lnTo>
                  <a:lnTo>
                    <a:pt x="129260" y="24180"/>
                  </a:lnTo>
                  <a:lnTo>
                    <a:pt x="130022" y="24180"/>
                  </a:lnTo>
                  <a:lnTo>
                    <a:pt x="129209" y="23825"/>
                  </a:lnTo>
                  <a:lnTo>
                    <a:pt x="130111" y="24180"/>
                  </a:lnTo>
                  <a:lnTo>
                    <a:pt x="131546" y="24625"/>
                  </a:lnTo>
                  <a:lnTo>
                    <a:pt x="133731" y="26670"/>
                  </a:lnTo>
                  <a:lnTo>
                    <a:pt x="133731" y="27597"/>
                  </a:lnTo>
                  <a:lnTo>
                    <a:pt x="134442" y="28206"/>
                  </a:lnTo>
                  <a:lnTo>
                    <a:pt x="134670" y="29159"/>
                  </a:lnTo>
                  <a:lnTo>
                    <a:pt x="134670" y="25133"/>
                  </a:lnTo>
                  <a:lnTo>
                    <a:pt x="134670" y="24980"/>
                  </a:lnTo>
                  <a:lnTo>
                    <a:pt x="134480" y="24955"/>
                  </a:lnTo>
                  <a:lnTo>
                    <a:pt x="133896" y="24726"/>
                  </a:lnTo>
                  <a:lnTo>
                    <a:pt x="135559" y="24726"/>
                  </a:lnTo>
                  <a:lnTo>
                    <a:pt x="136537" y="24866"/>
                  </a:lnTo>
                  <a:lnTo>
                    <a:pt x="137617" y="23837"/>
                  </a:lnTo>
                  <a:lnTo>
                    <a:pt x="137401" y="23050"/>
                  </a:lnTo>
                  <a:lnTo>
                    <a:pt x="137299" y="22707"/>
                  </a:lnTo>
                  <a:lnTo>
                    <a:pt x="137185" y="22301"/>
                  </a:lnTo>
                  <a:lnTo>
                    <a:pt x="137147" y="22161"/>
                  </a:lnTo>
                  <a:lnTo>
                    <a:pt x="134747" y="20091"/>
                  </a:lnTo>
                  <a:lnTo>
                    <a:pt x="133159" y="20091"/>
                  </a:lnTo>
                  <a:lnTo>
                    <a:pt x="134315" y="20662"/>
                  </a:lnTo>
                  <a:lnTo>
                    <a:pt x="135394" y="21742"/>
                  </a:lnTo>
                  <a:lnTo>
                    <a:pt x="135915" y="22301"/>
                  </a:lnTo>
                  <a:lnTo>
                    <a:pt x="136855" y="22707"/>
                  </a:lnTo>
                  <a:lnTo>
                    <a:pt x="136194" y="23837"/>
                  </a:lnTo>
                  <a:lnTo>
                    <a:pt x="136093" y="24015"/>
                  </a:lnTo>
                  <a:lnTo>
                    <a:pt x="134150" y="24015"/>
                  </a:lnTo>
                  <a:lnTo>
                    <a:pt x="134048" y="23837"/>
                  </a:lnTo>
                  <a:lnTo>
                    <a:pt x="133832" y="23050"/>
                  </a:lnTo>
                  <a:lnTo>
                    <a:pt x="133731" y="22707"/>
                  </a:lnTo>
                  <a:lnTo>
                    <a:pt x="133629" y="22301"/>
                  </a:lnTo>
                  <a:lnTo>
                    <a:pt x="133477" y="21996"/>
                  </a:lnTo>
                  <a:lnTo>
                    <a:pt x="133477" y="24523"/>
                  </a:lnTo>
                  <a:lnTo>
                    <a:pt x="133324" y="24523"/>
                  </a:lnTo>
                  <a:lnTo>
                    <a:pt x="133007" y="24409"/>
                  </a:lnTo>
                  <a:lnTo>
                    <a:pt x="131508" y="23825"/>
                  </a:lnTo>
                  <a:lnTo>
                    <a:pt x="131038" y="23647"/>
                  </a:lnTo>
                  <a:lnTo>
                    <a:pt x="131521" y="23393"/>
                  </a:lnTo>
                  <a:lnTo>
                    <a:pt x="131775" y="23139"/>
                  </a:lnTo>
                  <a:lnTo>
                    <a:pt x="132245" y="22669"/>
                  </a:lnTo>
                  <a:lnTo>
                    <a:pt x="132003" y="22669"/>
                  </a:lnTo>
                  <a:lnTo>
                    <a:pt x="131902" y="21818"/>
                  </a:lnTo>
                  <a:lnTo>
                    <a:pt x="131838" y="21196"/>
                  </a:lnTo>
                  <a:lnTo>
                    <a:pt x="131724" y="20243"/>
                  </a:lnTo>
                  <a:lnTo>
                    <a:pt x="131940" y="20662"/>
                  </a:lnTo>
                  <a:lnTo>
                    <a:pt x="132372" y="21323"/>
                  </a:lnTo>
                  <a:lnTo>
                    <a:pt x="132486" y="21742"/>
                  </a:lnTo>
                  <a:lnTo>
                    <a:pt x="132600" y="22161"/>
                  </a:lnTo>
                  <a:lnTo>
                    <a:pt x="132638" y="22301"/>
                  </a:lnTo>
                  <a:lnTo>
                    <a:pt x="132753" y="22707"/>
                  </a:lnTo>
                  <a:lnTo>
                    <a:pt x="132854" y="23050"/>
                  </a:lnTo>
                  <a:lnTo>
                    <a:pt x="133235" y="23837"/>
                  </a:lnTo>
                  <a:lnTo>
                    <a:pt x="133477" y="24523"/>
                  </a:lnTo>
                  <a:lnTo>
                    <a:pt x="133477" y="21996"/>
                  </a:lnTo>
                  <a:lnTo>
                    <a:pt x="132422" y="19799"/>
                  </a:lnTo>
                  <a:lnTo>
                    <a:pt x="134239" y="19799"/>
                  </a:lnTo>
                  <a:lnTo>
                    <a:pt x="133654" y="19469"/>
                  </a:lnTo>
                  <a:lnTo>
                    <a:pt x="133934" y="19469"/>
                  </a:lnTo>
                  <a:lnTo>
                    <a:pt x="132778" y="19075"/>
                  </a:lnTo>
                  <a:lnTo>
                    <a:pt x="133692" y="19075"/>
                  </a:lnTo>
                  <a:lnTo>
                    <a:pt x="134327" y="18529"/>
                  </a:lnTo>
                  <a:lnTo>
                    <a:pt x="134556" y="18338"/>
                  </a:lnTo>
                  <a:lnTo>
                    <a:pt x="134734" y="17907"/>
                  </a:lnTo>
                  <a:lnTo>
                    <a:pt x="134797" y="17246"/>
                  </a:lnTo>
                  <a:lnTo>
                    <a:pt x="134505" y="16649"/>
                  </a:lnTo>
                  <a:lnTo>
                    <a:pt x="134010" y="16027"/>
                  </a:lnTo>
                  <a:lnTo>
                    <a:pt x="134010" y="17246"/>
                  </a:lnTo>
                  <a:lnTo>
                    <a:pt x="133972" y="17487"/>
                  </a:lnTo>
                  <a:lnTo>
                    <a:pt x="133794" y="17907"/>
                  </a:lnTo>
                  <a:lnTo>
                    <a:pt x="133210" y="18338"/>
                  </a:lnTo>
                  <a:lnTo>
                    <a:pt x="132930" y="18503"/>
                  </a:lnTo>
                  <a:lnTo>
                    <a:pt x="131495" y="18338"/>
                  </a:lnTo>
                  <a:lnTo>
                    <a:pt x="131368" y="18338"/>
                  </a:lnTo>
                  <a:lnTo>
                    <a:pt x="131368" y="21818"/>
                  </a:lnTo>
                  <a:lnTo>
                    <a:pt x="130975" y="22669"/>
                  </a:lnTo>
                  <a:lnTo>
                    <a:pt x="130302" y="23126"/>
                  </a:lnTo>
                  <a:lnTo>
                    <a:pt x="128955" y="22707"/>
                  </a:lnTo>
                  <a:lnTo>
                    <a:pt x="128841" y="26289"/>
                  </a:lnTo>
                  <a:lnTo>
                    <a:pt x="128498" y="26911"/>
                  </a:lnTo>
                  <a:lnTo>
                    <a:pt x="127469" y="27063"/>
                  </a:lnTo>
                  <a:lnTo>
                    <a:pt x="127177" y="26644"/>
                  </a:lnTo>
                  <a:lnTo>
                    <a:pt x="126225" y="26644"/>
                  </a:lnTo>
                  <a:lnTo>
                    <a:pt x="125971" y="26327"/>
                  </a:lnTo>
                  <a:lnTo>
                    <a:pt x="126949" y="26327"/>
                  </a:lnTo>
                  <a:lnTo>
                    <a:pt x="126619" y="25882"/>
                  </a:lnTo>
                  <a:lnTo>
                    <a:pt x="125666" y="25882"/>
                  </a:lnTo>
                  <a:lnTo>
                    <a:pt x="125387" y="25463"/>
                  </a:lnTo>
                  <a:lnTo>
                    <a:pt x="124980" y="25006"/>
                  </a:lnTo>
                  <a:lnTo>
                    <a:pt x="124980" y="26416"/>
                  </a:lnTo>
                  <a:lnTo>
                    <a:pt x="124726" y="26454"/>
                  </a:lnTo>
                  <a:lnTo>
                    <a:pt x="123837" y="26327"/>
                  </a:lnTo>
                  <a:lnTo>
                    <a:pt x="124917" y="26327"/>
                  </a:lnTo>
                  <a:lnTo>
                    <a:pt x="124980" y="25006"/>
                  </a:lnTo>
                  <a:lnTo>
                    <a:pt x="124561" y="24536"/>
                  </a:lnTo>
                  <a:lnTo>
                    <a:pt x="124561" y="25882"/>
                  </a:lnTo>
                  <a:lnTo>
                    <a:pt x="122631" y="25882"/>
                  </a:lnTo>
                  <a:lnTo>
                    <a:pt x="122631" y="26327"/>
                  </a:lnTo>
                  <a:lnTo>
                    <a:pt x="122326" y="26327"/>
                  </a:lnTo>
                  <a:lnTo>
                    <a:pt x="122034" y="26098"/>
                  </a:lnTo>
                  <a:lnTo>
                    <a:pt x="121348" y="25527"/>
                  </a:lnTo>
                  <a:lnTo>
                    <a:pt x="122047" y="24536"/>
                  </a:lnTo>
                  <a:lnTo>
                    <a:pt x="122174" y="21120"/>
                  </a:lnTo>
                  <a:lnTo>
                    <a:pt x="122605" y="21653"/>
                  </a:lnTo>
                  <a:lnTo>
                    <a:pt x="122669" y="23380"/>
                  </a:lnTo>
                  <a:lnTo>
                    <a:pt x="123507" y="24523"/>
                  </a:lnTo>
                  <a:lnTo>
                    <a:pt x="124561" y="25882"/>
                  </a:lnTo>
                  <a:lnTo>
                    <a:pt x="124561" y="24536"/>
                  </a:lnTo>
                  <a:lnTo>
                    <a:pt x="123367" y="23190"/>
                  </a:lnTo>
                  <a:lnTo>
                    <a:pt x="123482" y="21463"/>
                  </a:lnTo>
                  <a:lnTo>
                    <a:pt x="123202" y="21107"/>
                  </a:lnTo>
                  <a:lnTo>
                    <a:pt x="122453" y="20726"/>
                  </a:lnTo>
                  <a:lnTo>
                    <a:pt x="122008" y="20726"/>
                  </a:lnTo>
                  <a:lnTo>
                    <a:pt x="121932" y="23647"/>
                  </a:lnTo>
                  <a:lnTo>
                    <a:pt x="120637" y="24536"/>
                  </a:lnTo>
                  <a:lnTo>
                    <a:pt x="120510" y="24460"/>
                  </a:lnTo>
                  <a:lnTo>
                    <a:pt x="120510" y="25438"/>
                  </a:lnTo>
                  <a:lnTo>
                    <a:pt x="120243" y="25438"/>
                  </a:lnTo>
                  <a:lnTo>
                    <a:pt x="120218" y="25247"/>
                  </a:lnTo>
                  <a:lnTo>
                    <a:pt x="120510" y="25438"/>
                  </a:lnTo>
                  <a:lnTo>
                    <a:pt x="120510" y="24460"/>
                  </a:lnTo>
                  <a:lnTo>
                    <a:pt x="120065" y="24180"/>
                  </a:lnTo>
                  <a:lnTo>
                    <a:pt x="118757" y="23215"/>
                  </a:lnTo>
                  <a:lnTo>
                    <a:pt x="118757" y="26911"/>
                  </a:lnTo>
                  <a:lnTo>
                    <a:pt x="118681" y="27089"/>
                  </a:lnTo>
                  <a:lnTo>
                    <a:pt x="118173" y="27495"/>
                  </a:lnTo>
                  <a:lnTo>
                    <a:pt x="117640" y="27292"/>
                  </a:lnTo>
                  <a:lnTo>
                    <a:pt x="115773" y="26682"/>
                  </a:lnTo>
                  <a:lnTo>
                    <a:pt x="116090" y="24714"/>
                  </a:lnTo>
                  <a:lnTo>
                    <a:pt x="116116" y="23888"/>
                  </a:lnTo>
                  <a:lnTo>
                    <a:pt x="115658" y="22720"/>
                  </a:lnTo>
                  <a:lnTo>
                    <a:pt x="116941" y="22720"/>
                  </a:lnTo>
                  <a:lnTo>
                    <a:pt x="117690" y="23406"/>
                  </a:lnTo>
                  <a:lnTo>
                    <a:pt x="118313" y="23964"/>
                  </a:lnTo>
                  <a:lnTo>
                    <a:pt x="118452" y="25019"/>
                  </a:lnTo>
                  <a:lnTo>
                    <a:pt x="118554" y="26250"/>
                  </a:lnTo>
                  <a:lnTo>
                    <a:pt x="118757" y="26911"/>
                  </a:lnTo>
                  <a:lnTo>
                    <a:pt x="118757" y="23215"/>
                  </a:lnTo>
                  <a:lnTo>
                    <a:pt x="118529" y="23050"/>
                  </a:lnTo>
                  <a:lnTo>
                    <a:pt x="118884" y="22250"/>
                  </a:lnTo>
                  <a:lnTo>
                    <a:pt x="119748" y="20358"/>
                  </a:lnTo>
                  <a:lnTo>
                    <a:pt x="119570" y="19748"/>
                  </a:lnTo>
                  <a:lnTo>
                    <a:pt x="119684" y="19329"/>
                  </a:lnTo>
                  <a:lnTo>
                    <a:pt x="120294" y="19596"/>
                  </a:lnTo>
                  <a:lnTo>
                    <a:pt x="121183" y="21907"/>
                  </a:lnTo>
                  <a:lnTo>
                    <a:pt x="121869" y="23507"/>
                  </a:lnTo>
                  <a:lnTo>
                    <a:pt x="121932" y="23647"/>
                  </a:lnTo>
                  <a:lnTo>
                    <a:pt x="121932" y="20624"/>
                  </a:lnTo>
                  <a:lnTo>
                    <a:pt x="122123" y="20574"/>
                  </a:lnTo>
                  <a:lnTo>
                    <a:pt x="122453" y="20726"/>
                  </a:lnTo>
                  <a:lnTo>
                    <a:pt x="123317" y="21107"/>
                  </a:lnTo>
                  <a:lnTo>
                    <a:pt x="124548" y="21653"/>
                  </a:lnTo>
                  <a:lnTo>
                    <a:pt x="126771" y="22707"/>
                  </a:lnTo>
                  <a:lnTo>
                    <a:pt x="127673" y="23190"/>
                  </a:lnTo>
                  <a:lnTo>
                    <a:pt x="128752" y="26022"/>
                  </a:lnTo>
                  <a:lnTo>
                    <a:pt x="128841" y="26289"/>
                  </a:lnTo>
                  <a:lnTo>
                    <a:pt x="128841" y="22669"/>
                  </a:lnTo>
                  <a:lnTo>
                    <a:pt x="127863" y="22263"/>
                  </a:lnTo>
                  <a:lnTo>
                    <a:pt x="127571" y="20332"/>
                  </a:lnTo>
                  <a:lnTo>
                    <a:pt x="127304" y="19824"/>
                  </a:lnTo>
                  <a:lnTo>
                    <a:pt x="127114" y="19265"/>
                  </a:lnTo>
                  <a:lnTo>
                    <a:pt x="127114" y="21945"/>
                  </a:lnTo>
                  <a:lnTo>
                    <a:pt x="125463" y="21259"/>
                  </a:lnTo>
                  <a:lnTo>
                    <a:pt x="126758" y="20243"/>
                  </a:lnTo>
                  <a:lnTo>
                    <a:pt x="126657" y="21539"/>
                  </a:lnTo>
                  <a:lnTo>
                    <a:pt x="127114" y="21945"/>
                  </a:lnTo>
                  <a:lnTo>
                    <a:pt x="127114" y="19265"/>
                  </a:lnTo>
                  <a:lnTo>
                    <a:pt x="126949" y="18884"/>
                  </a:lnTo>
                  <a:lnTo>
                    <a:pt x="129374" y="19469"/>
                  </a:lnTo>
                  <a:lnTo>
                    <a:pt x="130975" y="21196"/>
                  </a:lnTo>
                  <a:lnTo>
                    <a:pt x="131368" y="21818"/>
                  </a:lnTo>
                  <a:lnTo>
                    <a:pt x="131368" y="18338"/>
                  </a:lnTo>
                  <a:lnTo>
                    <a:pt x="131165" y="18338"/>
                  </a:lnTo>
                  <a:lnTo>
                    <a:pt x="131165" y="19075"/>
                  </a:lnTo>
                  <a:lnTo>
                    <a:pt x="131114" y="19215"/>
                  </a:lnTo>
                  <a:lnTo>
                    <a:pt x="130695" y="19075"/>
                  </a:lnTo>
                  <a:lnTo>
                    <a:pt x="131165" y="19075"/>
                  </a:lnTo>
                  <a:lnTo>
                    <a:pt x="131165" y="18338"/>
                  </a:lnTo>
                  <a:lnTo>
                    <a:pt x="130797" y="18338"/>
                  </a:lnTo>
                  <a:lnTo>
                    <a:pt x="130378" y="17564"/>
                  </a:lnTo>
                  <a:lnTo>
                    <a:pt x="130378" y="18986"/>
                  </a:lnTo>
                  <a:lnTo>
                    <a:pt x="129730" y="18770"/>
                  </a:lnTo>
                  <a:lnTo>
                    <a:pt x="127266" y="18770"/>
                  </a:lnTo>
                  <a:lnTo>
                    <a:pt x="127660" y="18630"/>
                  </a:lnTo>
                  <a:lnTo>
                    <a:pt x="128016" y="18630"/>
                  </a:lnTo>
                  <a:lnTo>
                    <a:pt x="128308" y="18084"/>
                  </a:lnTo>
                  <a:lnTo>
                    <a:pt x="128651" y="17576"/>
                  </a:lnTo>
                  <a:lnTo>
                    <a:pt x="128955" y="16954"/>
                  </a:lnTo>
                  <a:lnTo>
                    <a:pt x="128866" y="16764"/>
                  </a:lnTo>
                  <a:lnTo>
                    <a:pt x="129362" y="17246"/>
                  </a:lnTo>
                  <a:lnTo>
                    <a:pt x="130378" y="18986"/>
                  </a:lnTo>
                  <a:lnTo>
                    <a:pt x="130378" y="17564"/>
                  </a:lnTo>
                  <a:lnTo>
                    <a:pt x="129717" y="16332"/>
                  </a:lnTo>
                  <a:lnTo>
                    <a:pt x="129032" y="15773"/>
                  </a:lnTo>
                  <a:lnTo>
                    <a:pt x="128447" y="15773"/>
                  </a:lnTo>
                  <a:lnTo>
                    <a:pt x="128384" y="15621"/>
                  </a:lnTo>
                  <a:lnTo>
                    <a:pt x="128841" y="15621"/>
                  </a:lnTo>
                  <a:lnTo>
                    <a:pt x="128511" y="15354"/>
                  </a:lnTo>
                  <a:lnTo>
                    <a:pt x="128270" y="15354"/>
                  </a:lnTo>
                  <a:lnTo>
                    <a:pt x="128079" y="14909"/>
                  </a:lnTo>
                  <a:lnTo>
                    <a:pt x="128003" y="14744"/>
                  </a:lnTo>
                  <a:lnTo>
                    <a:pt x="130873" y="15189"/>
                  </a:lnTo>
                  <a:lnTo>
                    <a:pt x="132219" y="15189"/>
                  </a:lnTo>
                  <a:lnTo>
                    <a:pt x="133400" y="16649"/>
                  </a:lnTo>
                  <a:lnTo>
                    <a:pt x="134010" y="17246"/>
                  </a:lnTo>
                  <a:lnTo>
                    <a:pt x="134010" y="16027"/>
                  </a:lnTo>
                  <a:lnTo>
                    <a:pt x="132943" y="14655"/>
                  </a:lnTo>
                  <a:lnTo>
                    <a:pt x="129781" y="14655"/>
                  </a:lnTo>
                  <a:lnTo>
                    <a:pt x="129921" y="14452"/>
                  </a:lnTo>
                  <a:lnTo>
                    <a:pt x="131838" y="14452"/>
                  </a:lnTo>
                  <a:lnTo>
                    <a:pt x="130086" y="14224"/>
                  </a:lnTo>
                  <a:lnTo>
                    <a:pt x="129882" y="14198"/>
                  </a:lnTo>
                  <a:lnTo>
                    <a:pt x="129197" y="13804"/>
                  </a:lnTo>
                  <a:lnTo>
                    <a:pt x="128485" y="14008"/>
                  </a:lnTo>
                  <a:lnTo>
                    <a:pt x="127990" y="14008"/>
                  </a:lnTo>
                  <a:lnTo>
                    <a:pt x="127990" y="16954"/>
                  </a:lnTo>
                  <a:lnTo>
                    <a:pt x="127558" y="17792"/>
                  </a:lnTo>
                  <a:lnTo>
                    <a:pt x="127000" y="18084"/>
                  </a:lnTo>
                  <a:lnTo>
                    <a:pt x="126695" y="18084"/>
                  </a:lnTo>
                  <a:lnTo>
                    <a:pt x="126415" y="18135"/>
                  </a:lnTo>
                  <a:lnTo>
                    <a:pt x="126225" y="17868"/>
                  </a:lnTo>
                  <a:lnTo>
                    <a:pt x="126225" y="19786"/>
                  </a:lnTo>
                  <a:lnTo>
                    <a:pt x="125869" y="20078"/>
                  </a:lnTo>
                  <a:lnTo>
                    <a:pt x="124675" y="19875"/>
                  </a:lnTo>
                  <a:lnTo>
                    <a:pt x="124675" y="20904"/>
                  </a:lnTo>
                  <a:lnTo>
                    <a:pt x="122999" y="20091"/>
                  </a:lnTo>
                  <a:lnTo>
                    <a:pt x="122897" y="20726"/>
                  </a:lnTo>
                  <a:lnTo>
                    <a:pt x="122415" y="20091"/>
                  </a:lnTo>
                  <a:lnTo>
                    <a:pt x="122783" y="20574"/>
                  </a:lnTo>
                  <a:lnTo>
                    <a:pt x="122897" y="20726"/>
                  </a:lnTo>
                  <a:lnTo>
                    <a:pt x="122897" y="20053"/>
                  </a:lnTo>
                  <a:lnTo>
                    <a:pt x="122250" y="19735"/>
                  </a:lnTo>
                  <a:lnTo>
                    <a:pt x="121653" y="19735"/>
                  </a:lnTo>
                  <a:lnTo>
                    <a:pt x="121716" y="20320"/>
                  </a:lnTo>
                  <a:lnTo>
                    <a:pt x="120967" y="19215"/>
                  </a:lnTo>
                  <a:lnTo>
                    <a:pt x="119722" y="19215"/>
                  </a:lnTo>
                  <a:lnTo>
                    <a:pt x="119761" y="19075"/>
                  </a:lnTo>
                  <a:lnTo>
                    <a:pt x="120865" y="19075"/>
                  </a:lnTo>
                  <a:lnTo>
                    <a:pt x="120751" y="18897"/>
                  </a:lnTo>
                  <a:lnTo>
                    <a:pt x="119938" y="18389"/>
                  </a:lnTo>
                  <a:lnTo>
                    <a:pt x="119976" y="18262"/>
                  </a:lnTo>
                  <a:lnTo>
                    <a:pt x="120027" y="17995"/>
                  </a:lnTo>
                  <a:lnTo>
                    <a:pt x="120345" y="18300"/>
                  </a:lnTo>
                  <a:lnTo>
                    <a:pt x="121475" y="19278"/>
                  </a:lnTo>
                  <a:lnTo>
                    <a:pt x="122580" y="19786"/>
                  </a:lnTo>
                  <a:lnTo>
                    <a:pt x="123977" y="20472"/>
                  </a:lnTo>
                  <a:lnTo>
                    <a:pt x="124675" y="20904"/>
                  </a:lnTo>
                  <a:lnTo>
                    <a:pt x="124675" y="19875"/>
                  </a:lnTo>
                  <a:lnTo>
                    <a:pt x="123190" y="19596"/>
                  </a:lnTo>
                  <a:lnTo>
                    <a:pt x="121323" y="18300"/>
                  </a:lnTo>
                  <a:lnTo>
                    <a:pt x="120586" y="17449"/>
                  </a:lnTo>
                  <a:lnTo>
                    <a:pt x="121754" y="17449"/>
                  </a:lnTo>
                  <a:lnTo>
                    <a:pt x="123126" y="17106"/>
                  </a:lnTo>
                  <a:lnTo>
                    <a:pt x="124066" y="18516"/>
                  </a:lnTo>
                  <a:lnTo>
                    <a:pt x="123291" y="18630"/>
                  </a:lnTo>
                  <a:lnTo>
                    <a:pt x="124142" y="18630"/>
                  </a:lnTo>
                  <a:lnTo>
                    <a:pt x="124828" y="19646"/>
                  </a:lnTo>
                  <a:lnTo>
                    <a:pt x="126085" y="19202"/>
                  </a:lnTo>
                  <a:lnTo>
                    <a:pt x="126225" y="19786"/>
                  </a:lnTo>
                  <a:lnTo>
                    <a:pt x="126225" y="17868"/>
                  </a:lnTo>
                  <a:lnTo>
                    <a:pt x="125476" y="16789"/>
                  </a:lnTo>
                  <a:lnTo>
                    <a:pt x="125628" y="17449"/>
                  </a:lnTo>
                  <a:lnTo>
                    <a:pt x="125831" y="18224"/>
                  </a:lnTo>
                  <a:lnTo>
                    <a:pt x="124612" y="18427"/>
                  </a:lnTo>
                  <a:lnTo>
                    <a:pt x="123863" y="16916"/>
                  </a:lnTo>
                  <a:lnTo>
                    <a:pt x="124320" y="16789"/>
                  </a:lnTo>
                  <a:lnTo>
                    <a:pt x="125476" y="16789"/>
                  </a:lnTo>
                  <a:lnTo>
                    <a:pt x="124777" y="15798"/>
                  </a:lnTo>
                  <a:lnTo>
                    <a:pt x="123482" y="16167"/>
                  </a:lnTo>
                  <a:lnTo>
                    <a:pt x="123291" y="15760"/>
                  </a:lnTo>
                  <a:lnTo>
                    <a:pt x="122631" y="15036"/>
                  </a:lnTo>
                  <a:lnTo>
                    <a:pt x="122631" y="16408"/>
                  </a:lnTo>
                  <a:lnTo>
                    <a:pt x="121285" y="16789"/>
                  </a:lnTo>
                  <a:lnTo>
                    <a:pt x="120675" y="16789"/>
                  </a:lnTo>
                  <a:lnTo>
                    <a:pt x="121577" y="15113"/>
                  </a:lnTo>
                  <a:lnTo>
                    <a:pt x="122631" y="16408"/>
                  </a:lnTo>
                  <a:lnTo>
                    <a:pt x="122631" y="15036"/>
                  </a:lnTo>
                  <a:lnTo>
                    <a:pt x="122516" y="14909"/>
                  </a:lnTo>
                  <a:lnTo>
                    <a:pt x="121589" y="14909"/>
                  </a:lnTo>
                  <a:lnTo>
                    <a:pt x="121589" y="14630"/>
                  </a:lnTo>
                  <a:lnTo>
                    <a:pt x="122262" y="14630"/>
                  </a:lnTo>
                  <a:lnTo>
                    <a:pt x="121932" y="14274"/>
                  </a:lnTo>
                  <a:lnTo>
                    <a:pt x="121602" y="14274"/>
                  </a:lnTo>
                  <a:lnTo>
                    <a:pt x="121615" y="13944"/>
                  </a:lnTo>
                  <a:lnTo>
                    <a:pt x="122250" y="14084"/>
                  </a:lnTo>
                  <a:lnTo>
                    <a:pt x="122910" y="14084"/>
                  </a:lnTo>
                  <a:lnTo>
                    <a:pt x="123037" y="14274"/>
                  </a:lnTo>
                  <a:lnTo>
                    <a:pt x="123659" y="14274"/>
                  </a:lnTo>
                  <a:lnTo>
                    <a:pt x="124917" y="14427"/>
                  </a:lnTo>
                  <a:lnTo>
                    <a:pt x="126746" y="14909"/>
                  </a:lnTo>
                  <a:lnTo>
                    <a:pt x="127889" y="16332"/>
                  </a:lnTo>
                  <a:lnTo>
                    <a:pt x="127990" y="16954"/>
                  </a:lnTo>
                  <a:lnTo>
                    <a:pt x="127990" y="14008"/>
                  </a:lnTo>
                  <a:lnTo>
                    <a:pt x="127368" y="14008"/>
                  </a:lnTo>
                  <a:lnTo>
                    <a:pt x="127342" y="14147"/>
                  </a:lnTo>
                  <a:lnTo>
                    <a:pt x="126314" y="13347"/>
                  </a:lnTo>
                  <a:lnTo>
                    <a:pt x="125793" y="12877"/>
                  </a:lnTo>
                  <a:lnTo>
                    <a:pt x="125793" y="13843"/>
                  </a:lnTo>
                  <a:lnTo>
                    <a:pt x="125298" y="13728"/>
                  </a:lnTo>
                  <a:lnTo>
                    <a:pt x="124574" y="13614"/>
                  </a:lnTo>
                  <a:lnTo>
                    <a:pt x="124764" y="13449"/>
                  </a:lnTo>
                  <a:lnTo>
                    <a:pt x="124942" y="13246"/>
                  </a:lnTo>
                  <a:lnTo>
                    <a:pt x="125310" y="13347"/>
                  </a:lnTo>
                  <a:lnTo>
                    <a:pt x="125653" y="13627"/>
                  </a:lnTo>
                  <a:lnTo>
                    <a:pt x="125793" y="13843"/>
                  </a:lnTo>
                  <a:lnTo>
                    <a:pt x="125793" y="12877"/>
                  </a:lnTo>
                  <a:lnTo>
                    <a:pt x="125488" y="12585"/>
                  </a:lnTo>
                  <a:lnTo>
                    <a:pt x="124955" y="11557"/>
                  </a:lnTo>
                  <a:lnTo>
                    <a:pt x="124193" y="10909"/>
                  </a:lnTo>
                  <a:lnTo>
                    <a:pt x="123647" y="10401"/>
                  </a:lnTo>
                  <a:lnTo>
                    <a:pt x="124815" y="10185"/>
                  </a:lnTo>
                  <a:lnTo>
                    <a:pt x="126288" y="9817"/>
                  </a:lnTo>
                  <a:lnTo>
                    <a:pt x="126593" y="9817"/>
                  </a:lnTo>
                  <a:lnTo>
                    <a:pt x="129006" y="10541"/>
                  </a:lnTo>
                  <a:lnTo>
                    <a:pt x="129616" y="11645"/>
                  </a:lnTo>
                  <a:lnTo>
                    <a:pt x="129832" y="12369"/>
                  </a:lnTo>
                  <a:lnTo>
                    <a:pt x="129794" y="13347"/>
                  </a:lnTo>
                  <a:lnTo>
                    <a:pt x="129667" y="13627"/>
                  </a:lnTo>
                  <a:lnTo>
                    <a:pt x="130467" y="13627"/>
                  </a:lnTo>
                  <a:lnTo>
                    <a:pt x="130771" y="13081"/>
                  </a:lnTo>
                  <a:lnTo>
                    <a:pt x="130683" y="12369"/>
                  </a:lnTo>
                  <a:lnTo>
                    <a:pt x="130225" y="11150"/>
                  </a:lnTo>
                  <a:lnTo>
                    <a:pt x="129489" y="9817"/>
                  </a:lnTo>
                  <a:lnTo>
                    <a:pt x="126441" y="8978"/>
                  </a:lnTo>
                  <a:lnTo>
                    <a:pt x="124739" y="9436"/>
                  </a:lnTo>
                  <a:lnTo>
                    <a:pt x="122885" y="9690"/>
                  </a:lnTo>
                  <a:lnTo>
                    <a:pt x="122885" y="9817"/>
                  </a:lnTo>
                  <a:lnTo>
                    <a:pt x="122885" y="10007"/>
                  </a:lnTo>
                  <a:lnTo>
                    <a:pt x="119126" y="10007"/>
                  </a:lnTo>
                  <a:lnTo>
                    <a:pt x="118960" y="9918"/>
                  </a:lnTo>
                  <a:lnTo>
                    <a:pt x="121831" y="9817"/>
                  </a:lnTo>
                  <a:lnTo>
                    <a:pt x="122885" y="9817"/>
                  </a:lnTo>
                  <a:lnTo>
                    <a:pt x="122885" y="9690"/>
                  </a:lnTo>
                  <a:lnTo>
                    <a:pt x="122720" y="9525"/>
                  </a:lnTo>
                  <a:lnTo>
                    <a:pt x="120078" y="9525"/>
                  </a:lnTo>
                  <a:lnTo>
                    <a:pt x="118872" y="9766"/>
                  </a:lnTo>
                  <a:lnTo>
                    <a:pt x="118618" y="9309"/>
                  </a:lnTo>
                  <a:lnTo>
                    <a:pt x="117627" y="9309"/>
                  </a:lnTo>
                  <a:lnTo>
                    <a:pt x="117932" y="9779"/>
                  </a:lnTo>
                  <a:lnTo>
                    <a:pt x="118084" y="9918"/>
                  </a:lnTo>
                  <a:lnTo>
                    <a:pt x="118262" y="10452"/>
                  </a:lnTo>
                  <a:lnTo>
                    <a:pt x="118237" y="10642"/>
                  </a:lnTo>
                  <a:lnTo>
                    <a:pt x="118084" y="11112"/>
                  </a:lnTo>
                  <a:lnTo>
                    <a:pt x="118021" y="11341"/>
                  </a:lnTo>
                  <a:lnTo>
                    <a:pt x="117830" y="11341"/>
                  </a:lnTo>
                  <a:lnTo>
                    <a:pt x="117563" y="11468"/>
                  </a:lnTo>
                  <a:lnTo>
                    <a:pt x="118808" y="11468"/>
                  </a:lnTo>
                  <a:lnTo>
                    <a:pt x="118859" y="11341"/>
                  </a:lnTo>
                  <a:lnTo>
                    <a:pt x="118948" y="11112"/>
                  </a:lnTo>
                  <a:lnTo>
                    <a:pt x="119037" y="10553"/>
                  </a:lnTo>
                  <a:lnTo>
                    <a:pt x="120129" y="10325"/>
                  </a:lnTo>
                  <a:lnTo>
                    <a:pt x="122885" y="10325"/>
                  </a:lnTo>
                  <a:lnTo>
                    <a:pt x="122885" y="10541"/>
                  </a:lnTo>
                  <a:lnTo>
                    <a:pt x="123596" y="10414"/>
                  </a:lnTo>
                  <a:lnTo>
                    <a:pt x="124396" y="12560"/>
                  </a:lnTo>
                  <a:lnTo>
                    <a:pt x="123850" y="13246"/>
                  </a:lnTo>
                  <a:lnTo>
                    <a:pt x="122135" y="13246"/>
                  </a:lnTo>
                  <a:lnTo>
                    <a:pt x="121640" y="13131"/>
                  </a:lnTo>
                  <a:lnTo>
                    <a:pt x="121653" y="12865"/>
                  </a:lnTo>
                  <a:lnTo>
                    <a:pt x="120980" y="12636"/>
                  </a:lnTo>
                  <a:lnTo>
                    <a:pt x="120980" y="14681"/>
                  </a:lnTo>
                  <a:lnTo>
                    <a:pt x="119532" y="16789"/>
                  </a:lnTo>
                  <a:lnTo>
                    <a:pt x="118719" y="16789"/>
                  </a:lnTo>
                  <a:lnTo>
                    <a:pt x="119164" y="17335"/>
                  </a:lnTo>
                  <a:lnTo>
                    <a:pt x="118732" y="17970"/>
                  </a:lnTo>
                  <a:lnTo>
                    <a:pt x="118567" y="17894"/>
                  </a:lnTo>
                  <a:lnTo>
                    <a:pt x="118567" y="20929"/>
                  </a:lnTo>
                  <a:lnTo>
                    <a:pt x="118059" y="21742"/>
                  </a:lnTo>
                  <a:lnTo>
                    <a:pt x="116662" y="21742"/>
                  </a:lnTo>
                  <a:lnTo>
                    <a:pt x="116217" y="21272"/>
                  </a:lnTo>
                  <a:lnTo>
                    <a:pt x="115811" y="20726"/>
                  </a:lnTo>
                  <a:lnTo>
                    <a:pt x="115646" y="20396"/>
                  </a:lnTo>
                  <a:lnTo>
                    <a:pt x="114477" y="20396"/>
                  </a:lnTo>
                  <a:lnTo>
                    <a:pt x="114947" y="20726"/>
                  </a:lnTo>
                  <a:lnTo>
                    <a:pt x="115227" y="21272"/>
                  </a:lnTo>
                  <a:lnTo>
                    <a:pt x="115557" y="21742"/>
                  </a:lnTo>
                  <a:lnTo>
                    <a:pt x="115912" y="22098"/>
                  </a:lnTo>
                  <a:lnTo>
                    <a:pt x="115303" y="21882"/>
                  </a:lnTo>
                  <a:lnTo>
                    <a:pt x="114173" y="21463"/>
                  </a:lnTo>
                  <a:lnTo>
                    <a:pt x="114947" y="21463"/>
                  </a:lnTo>
                  <a:lnTo>
                    <a:pt x="113741" y="20116"/>
                  </a:lnTo>
                  <a:lnTo>
                    <a:pt x="114655" y="19634"/>
                  </a:lnTo>
                  <a:lnTo>
                    <a:pt x="114757" y="19494"/>
                  </a:lnTo>
                  <a:lnTo>
                    <a:pt x="115125" y="19011"/>
                  </a:lnTo>
                  <a:lnTo>
                    <a:pt x="115125" y="18453"/>
                  </a:lnTo>
                  <a:lnTo>
                    <a:pt x="114947" y="17843"/>
                  </a:lnTo>
                  <a:lnTo>
                    <a:pt x="117640" y="18478"/>
                  </a:lnTo>
                  <a:lnTo>
                    <a:pt x="118414" y="19646"/>
                  </a:lnTo>
                  <a:lnTo>
                    <a:pt x="114655" y="19646"/>
                  </a:lnTo>
                  <a:lnTo>
                    <a:pt x="114274" y="20040"/>
                  </a:lnTo>
                  <a:lnTo>
                    <a:pt x="115341" y="20040"/>
                  </a:lnTo>
                  <a:lnTo>
                    <a:pt x="115036" y="19824"/>
                  </a:lnTo>
                  <a:lnTo>
                    <a:pt x="118529" y="19824"/>
                  </a:lnTo>
                  <a:lnTo>
                    <a:pt x="118567" y="20929"/>
                  </a:lnTo>
                  <a:lnTo>
                    <a:pt x="118567" y="17894"/>
                  </a:lnTo>
                  <a:lnTo>
                    <a:pt x="117309" y="16941"/>
                  </a:lnTo>
                  <a:lnTo>
                    <a:pt x="117309" y="17627"/>
                  </a:lnTo>
                  <a:lnTo>
                    <a:pt x="114693" y="16979"/>
                  </a:lnTo>
                  <a:lnTo>
                    <a:pt x="114503" y="16268"/>
                  </a:lnTo>
                  <a:lnTo>
                    <a:pt x="114388" y="15938"/>
                  </a:lnTo>
                  <a:lnTo>
                    <a:pt x="114744" y="16002"/>
                  </a:lnTo>
                  <a:lnTo>
                    <a:pt x="117309" y="17627"/>
                  </a:lnTo>
                  <a:lnTo>
                    <a:pt x="117309" y="16941"/>
                  </a:lnTo>
                  <a:lnTo>
                    <a:pt x="114871" y="15100"/>
                  </a:lnTo>
                  <a:lnTo>
                    <a:pt x="115671" y="15100"/>
                  </a:lnTo>
                  <a:lnTo>
                    <a:pt x="114376" y="14935"/>
                  </a:lnTo>
                  <a:lnTo>
                    <a:pt x="114376" y="19011"/>
                  </a:lnTo>
                  <a:lnTo>
                    <a:pt x="114223" y="19011"/>
                  </a:lnTo>
                  <a:lnTo>
                    <a:pt x="113995" y="19367"/>
                  </a:lnTo>
                  <a:lnTo>
                    <a:pt x="112915" y="19367"/>
                  </a:lnTo>
                  <a:lnTo>
                    <a:pt x="111010" y="18872"/>
                  </a:lnTo>
                  <a:lnTo>
                    <a:pt x="111010" y="21120"/>
                  </a:lnTo>
                  <a:lnTo>
                    <a:pt x="111010" y="18872"/>
                  </a:lnTo>
                  <a:lnTo>
                    <a:pt x="110083" y="18618"/>
                  </a:lnTo>
                  <a:lnTo>
                    <a:pt x="108178" y="17233"/>
                  </a:lnTo>
                  <a:lnTo>
                    <a:pt x="107886" y="17106"/>
                  </a:lnTo>
                  <a:lnTo>
                    <a:pt x="107899" y="16433"/>
                  </a:lnTo>
                  <a:lnTo>
                    <a:pt x="107480" y="15671"/>
                  </a:lnTo>
                  <a:lnTo>
                    <a:pt x="109131" y="15671"/>
                  </a:lnTo>
                  <a:lnTo>
                    <a:pt x="109804" y="16141"/>
                  </a:lnTo>
                  <a:lnTo>
                    <a:pt x="110299" y="15811"/>
                  </a:lnTo>
                  <a:lnTo>
                    <a:pt x="113347" y="15811"/>
                  </a:lnTo>
                  <a:lnTo>
                    <a:pt x="113804" y="15811"/>
                  </a:lnTo>
                  <a:lnTo>
                    <a:pt x="113347" y="15811"/>
                  </a:lnTo>
                  <a:lnTo>
                    <a:pt x="113944" y="17411"/>
                  </a:lnTo>
                  <a:lnTo>
                    <a:pt x="113919" y="17653"/>
                  </a:lnTo>
                  <a:lnTo>
                    <a:pt x="114338" y="18453"/>
                  </a:lnTo>
                  <a:lnTo>
                    <a:pt x="114376" y="19011"/>
                  </a:lnTo>
                  <a:lnTo>
                    <a:pt x="114376" y="14935"/>
                  </a:lnTo>
                  <a:lnTo>
                    <a:pt x="112522" y="14681"/>
                  </a:lnTo>
                  <a:lnTo>
                    <a:pt x="113398" y="13944"/>
                  </a:lnTo>
                  <a:lnTo>
                    <a:pt x="114185" y="13538"/>
                  </a:lnTo>
                  <a:lnTo>
                    <a:pt x="113855" y="13538"/>
                  </a:lnTo>
                  <a:lnTo>
                    <a:pt x="114401" y="13081"/>
                  </a:lnTo>
                  <a:lnTo>
                    <a:pt x="115531" y="12585"/>
                  </a:lnTo>
                  <a:lnTo>
                    <a:pt x="116116" y="12954"/>
                  </a:lnTo>
                  <a:lnTo>
                    <a:pt x="117741" y="12204"/>
                  </a:lnTo>
                  <a:lnTo>
                    <a:pt x="119672" y="13271"/>
                  </a:lnTo>
                  <a:lnTo>
                    <a:pt x="120065" y="13474"/>
                  </a:lnTo>
                  <a:lnTo>
                    <a:pt x="120256" y="13614"/>
                  </a:lnTo>
                  <a:lnTo>
                    <a:pt x="120815" y="14147"/>
                  </a:lnTo>
                  <a:lnTo>
                    <a:pt x="120840" y="14681"/>
                  </a:lnTo>
                  <a:lnTo>
                    <a:pt x="120980" y="14681"/>
                  </a:lnTo>
                  <a:lnTo>
                    <a:pt x="120980" y="12636"/>
                  </a:lnTo>
                  <a:lnTo>
                    <a:pt x="119595" y="12128"/>
                  </a:lnTo>
                  <a:lnTo>
                    <a:pt x="119405" y="12052"/>
                  </a:lnTo>
                  <a:lnTo>
                    <a:pt x="119265" y="12001"/>
                  </a:lnTo>
                  <a:lnTo>
                    <a:pt x="118211" y="11938"/>
                  </a:lnTo>
                  <a:lnTo>
                    <a:pt x="118529" y="11747"/>
                  </a:lnTo>
                  <a:lnTo>
                    <a:pt x="115189" y="11468"/>
                  </a:lnTo>
                  <a:lnTo>
                    <a:pt x="116560" y="11747"/>
                  </a:lnTo>
                  <a:lnTo>
                    <a:pt x="115658" y="11747"/>
                  </a:lnTo>
                  <a:lnTo>
                    <a:pt x="115303" y="11722"/>
                  </a:lnTo>
                  <a:lnTo>
                    <a:pt x="114033" y="11747"/>
                  </a:lnTo>
                  <a:lnTo>
                    <a:pt x="114503" y="11912"/>
                  </a:lnTo>
                  <a:lnTo>
                    <a:pt x="114782" y="12103"/>
                  </a:lnTo>
                  <a:lnTo>
                    <a:pt x="113474" y="13042"/>
                  </a:lnTo>
                  <a:lnTo>
                    <a:pt x="113423" y="12725"/>
                  </a:lnTo>
                  <a:lnTo>
                    <a:pt x="113360" y="12420"/>
                  </a:lnTo>
                  <a:lnTo>
                    <a:pt x="113271" y="12077"/>
                  </a:lnTo>
                  <a:lnTo>
                    <a:pt x="113182" y="11772"/>
                  </a:lnTo>
                  <a:lnTo>
                    <a:pt x="111683" y="11772"/>
                  </a:lnTo>
                  <a:lnTo>
                    <a:pt x="112445" y="12077"/>
                  </a:lnTo>
                  <a:lnTo>
                    <a:pt x="112585" y="12420"/>
                  </a:lnTo>
                  <a:lnTo>
                    <a:pt x="112928" y="13436"/>
                  </a:lnTo>
                  <a:lnTo>
                    <a:pt x="112776" y="13538"/>
                  </a:lnTo>
                  <a:lnTo>
                    <a:pt x="111607" y="13538"/>
                  </a:lnTo>
                  <a:lnTo>
                    <a:pt x="111607" y="15671"/>
                  </a:lnTo>
                  <a:lnTo>
                    <a:pt x="110375" y="15760"/>
                  </a:lnTo>
                  <a:lnTo>
                    <a:pt x="110515" y="15671"/>
                  </a:lnTo>
                  <a:lnTo>
                    <a:pt x="111607" y="15671"/>
                  </a:lnTo>
                  <a:lnTo>
                    <a:pt x="111607" y="13538"/>
                  </a:lnTo>
                  <a:lnTo>
                    <a:pt x="111442" y="13538"/>
                  </a:lnTo>
                  <a:lnTo>
                    <a:pt x="111442" y="14147"/>
                  </a:lnTo>
                  <a:lnTo>
                    <a:pt x="109677" y="15074"/>
                  </a:lnTo>
                  <a:lnTo>
                    <a:pt x="109435" y="15074"/>
                  </a:lnTo>
                  <a:lnTo>
                    <a:pt x="108318" y="14147"/>
                  </a:lnTo>
                  <a:lnTo>
                    <a:pt x="111417" y="14147"/>
                  </a:lnTo>
                  <a:lnTo>
                    <a:pt x="111442" y="13538"/>
                  </a:lnTo>
                  <a:lnTo>
                    <a:pt x="108280" y="13538"/>
                  </a:lnTo>
                  <a:lnTo>
                    <a:pt x="108280" y="15074"/>
                  </a:lnTo>
                  <a:lnTo>
                    <a:pt x="107022" y="15074"/>
                  </a:lnTo>
                  <a:lnTo>
                    <a:pt x="106718" y="14693"/>
                  </a:lnTo>
                  <a:lnTo>
                    <a:pt x="105676" y="14693"/>
                  </a:lnTo>
                  <a:lnTo>
                    <a:pt x="106324" y="14147"/>
                  </a:lnTo>
                  <a:lnTo>
                    <a:pt x="106514" y="14147"/>
                  </a:lnTo>
                  <a:lnTo>
                    <a:pt x="107924" y="14820"/>
                  </a:lnTo>
                  <a:lnTo>
                    <a:pt x="108280" y="15074"/>
                  </a:lnTo>
                  <a:lnTo>
                    <a:pt x="108280" y="13538"/>
                  </a:lnTo>
                  <a:lnTo>
                    <a:pt x="108000" y="13538"/>
                  </a:lnTo>
                  <a:lnTo>
                    <a:pt x="108737" y="12725"/>
                  </a:lnTo>
                  <a:lnTo>
                    <a:pt x="110439" y="11277"/>
                  </a:lnTo>
                  <a:lnTo>
                    <a:pt x="110782" y="11391"/>
                  </a:lnTo>
                  <a:lnTo>
                    <a:pt x="110985" y="11531"/>
                  </a:lnTo>
                  <a:lnTo>
                    <a:pt x="111302" y="11607"/>
                  </a:lnTo>
                  <a:lnTo>
                    <a:pt x="113030" y="11607"/>
                  </a:lnTo>
                  <a:lnTo>
                    <a:pt x="112496" y="11277"/>
                  </a:lnTo>
                  <a:lnTo>
                    <a:pt x="112141" y="11112"/>
                  </a:lnTo>
                  <a:lnTo>
                    <a:pt x="114261" y="11112"/>
                  </a:lnTo>
                  <a:lnTo>
                    <a:pt x="113728" y="10642"/>
                  </a:lnTo>
                  <a:lnTo>
                    <a:pt x="111798" y="10642"/>
                  </a:lnTo>
                  <a:lnTo>
                    <a:pt x="112471" y="9918"/>
                  </a:lnTo>
                  <a:lnTo>
                    <a:pt x="113753" y="9918"/>
                  </a:lnTo>
                  <a:lnTo>
                    <a:pt x="114604" y="9309"/>
                  </a:lnTo>
                  <a:lnTo>
                    <a:pt x="113042" y="9309"/>
                  </a:lnTo>
                  <a:lnTo>
                    <a:pt x="114046" y="8229"/>
                  </a:lnTo>
                  <a:lnTo>
                    <a:pt x="114020" y="8064"/>
                  </a:lnTo>
                  <a:lnTo>
                    <a:pt x="114693" y="8521"/>
                  </a:lnTo>
                  <a:lnTo>
                    <a:pt x="113804" y="9093"/>
                  </a:lnTo>
                  <a:lnTo>
                    <a:pt x="114884" y="9093"/>
                  </a:lnTo>
                  <a:lnTo>
                    <a:pt x="115201" y="8864"/>
                  </a:lnTo>
                  <a:lnTo>
                    <a:pt x="115570" y="9093"/>
                  </a:lnTo>
                  <a:lnTo>
                    <a:pt x="114884" y="9093"/>
                  </a:lnTo>
                  <a:lnTo>
                    <a:pt x="114604" y="9309"/>
                  </a:lnTo>
                  <a:lnTo>
                    <a:pt x="115887" y="9309"/>
                  </a:lnTo>
                  <a:lnTo>
                    <a:pt x="116662" y="9817"/>
                  </a:lnTo>
                  <a:lnTo>
                    <a:pt x="117398" y="9309"/>
                  </a:lnTo>
                  <a:lnTo>
                    <a:pt x="117627" y="9309"/>
                  </a:lnTo>
                  <a:lnTo>
                    <a:pt x="117716" y="9093"/>
                  </a:lnTo>
                  <a:lnTo>
                    <a:pt x="118503" y="9093"/>
                  </a:lnTo>
                  <a:lnTo>
                    <a:pt x="118275" y="8724"/>
                  </a:lnTo>
                  <a:lnTo>
                    <a:pt x="119380" y="7988"/>
                  </a:lnTo>
                  <a:lnTo>
                    <a:pt x="119900" y="7467"/>
                  </a:lnTo>
                  <a:lnTo>
                    <a:pt x="119900" y="6108"/>
                  </a:lnTo>
                  <a:lnTo>
                    <a:pt x="119900" y="5600"/>
                  </a:lnTo>
                  <a:lnTo>
                    <a:pt x="117233" y="5600"/>
                  </a:lnTo>
                  <a:lnTo>
                    <a:pt x="119443" y="5842"/>
                  </a:lnTo>
                  <a:lnTo>
                    <a:pt x="119126" y="5842"/>
                  </a:lnTo>
                  <a:lnTo>
                    <a:pt x="119189" y="7251"/>
                  </a:lnTo>
                  <a:lnTo>
                    <a:pt x="119049" y="7251"/>
                  </a:lnTo>
                  <a:lnTo>
                    <a:pt x="117894" y="8077"/>
                  </a:lnTo>
                  <a:lnTo>
                    <a:pt x="117741" y="7797"/>
                  </a:lnTo>
                  <a:lnTo>
                    <a:pt x="117221" y="6870"/>
                  </a:lnTo>
                  <a:lnTo>
                    <a:pt x="117157" y="8585"/>
                  </a:lnTo>
                  <a:lnTo>
                    <a:pt x="116573" y="9004"/>
                  </a:lnTo>
                  <a:lnTo>
                    <a:pt x="115798" y="8432"/>
                  </a:lnTo>
                  <a:lnTo>
                    <a:pt x="116662" y="7797"/>
                  </a:lnTo>
                  <a:lnTo>
                    <a:pt x="117157" y="8585"/>
                  </a:lnTo>
                  <a:lnTo>
                    <a:pt x="117157" y="6921"/>
                  </a:lnTo>
                  <a:lnTo>
                    <a:pt x="115341" y="8089"/>
                  </a:lnTo>
                  <a:lnTo>
                    <a:pt x="113944" y="7035"/>
                  </a:lnTo>
                  <a:lnTo>
                    <a:pt x="113919" y="6553"/>
                  </a:lnTo>
                  <a:lnTo>
                    <a:pt x="113525" y="6362"/>
                  </a:lnTo>
                  <a:lnTo>
                    <a:pt x="113525" y="7747"/>
                  </a:lnTo>
                  <a:lnTo>
                    <a:pt x="112560" y="9207"/>
                  </a:lnTo>
                  <a:lnTo>
                    <a:pt x="111671" y="9309"/>
                  </a:lnTo>
                  <a:lnTo>
                    <a:pt x="111099" y="9309"/>
                  </a:lnTo>
                  <a:lnTo>
                    <a:pt x="109918" y="9563"/>
                  </a:lnTo>
                  <a:lnTo>
                    <a:pt x="109918" y="10744"/>
                  </a:lnTo>
                  <a:lnTo>
                    <a:pt x="108559" y="11772"/>
                  </a:lnTo>
                  <a:lnTo>
                    <a:pt x="108419" y="11887"/>
                  </a:lnTo>
                  <a:lnTo>
                    <a:pt x="108470" y="11734"/>
                  </a:lnTo>
                  <a:lnTo>
                    <a:pt x="108546" y="10896"/>
                  </a:lnTo>
                  <a:lnTo>
                    <a:pt x="108483" y="10693"/>
                  </a:lnTo>
                  <a:lnTo>
                    <a:pt x="108356" y="10287"/>
                  </a:lnTo>
                  <a:lnTo>
                    <a:pt x="107899" y="10058"/>
                  </a:lnTo>
                  <a:lnTo>
                    <a:pt x="107899" y="10896"/>
                  </a:lnTo>
                  <a:lnTo>
                    <a:pt x="107657" y="10896"/>
                  </a:lnTo>
                  <a:lnTo>
                    <a:pt x="107721" y="11734"/>
                  </a:lnTo>
                  <a:lnTo>
                    <a:pt x="105816" y="13576"/>
                  </a:lnTo>
                  <a:lnTo>
                    <a:pt x="106248" y="13576"/>
                  </a:lnTo>
                  <a:lnTo>
                    <a:pt x="106235" y="13716"/>
                  </a:lnTo>
                  <a:lnTo>
                    <a:pt x="105664" y="13716"/>
                  </a:lnTo>
                  <a:lnTo>
                    <a:pt x="105346" y="14020"/>
                  </a:lnTo>
                  <a:lnTo>
                    <a:pt x="104775" y="13716"/>
                  </a:lnTo>
                  <a:lnTo>
                    <a:pt x="103225" y="13716"/>
                  </a:lnTo>
                  <a:lnTo>
                    <a:pt x="105587" y="14693"/>
                  </a:lnTo>
                  <a:lnTo>
                    <a:pt x="105079" y="14693"/>
                  </a:lnTo>
                  <a:lnTo>
                    <a:pt x="106349" y="15532"/>
                  </a:lnTo>
                  <a:lnTo>
                    <a:pt x="106730" y="15824"/>
                  </a:lnTo>
                  <a:lnTo>
                    <a:pt x="107149" y="16776"/>
                  </a:lnTo>
                  <a:lnTo>
                    <a:pt x="106032" y="16268"/>
                  </a:lnTo>
                  <a:lnTo>
                    <a:pt x="105575" y="16268"/>
                  </a:lnTo>
                  <a:lnTo>
                    <a:pt x="105473" y="16891"/>
                  </a:lnTo>
                  <a:lnTo>
                    <a:pt x="106705" y="17310"/>
                  </a:lnTo>
                  <a:lnTo>
                    <a:pt x="105625" y="18415"/>
                  </a:lnTo>
                  <a:lnTo>
                    <a:pt x="105219" y="18415"/>
                  </a:lnTo>
                  <a:lnTo>
                    <a:pt x="105194" y="18694"/>
                  </a:lnTo>
                  <a:lnTo>
                    <a:pt x="105359" y="18694"/>
                  </a:lnTo>
                  <a:lnTo>
                    <a:pt x="104990" y="19075"/>
                  </a:lnTo>
                  <a:lnTo>
                    <a:pt x="104584" y="19075"/>
                  </a:lnTo>
                  <a:lnTo>
                    <a:pt x="104470" y="18884"/>
                  </a:lnTo>
                  <a:lnTo>
                    <a:pt x="105092" y="18884"/>
                  </a:lnTo>
                  <a:lnTo>
                    <a:pt x="104432" y="18415"/>
                  </a:lnTo>
                  <a:lnTo>
                    <a:pt x="104355" y="19075"/>
                  </a:lnTo>
                  <a:lnTo>
                    <a:pt x="104178" y="19075"/>
                  </a:lnTo>
                  <a:lnTo>
                    <a:pt x="103987" y="19075"/>
                  </a:lnTo>
                  <a:lnTo>
                    <a:pt x="103797" y="19075"/>
                  </a:lnTo>
                  <a:lnTo>
                    <a:pt x="103428" y="19075"/>
                  </a:lnTo>
                  <a:lnTo>
                    <a:pt x="103327" y="19977"/>
                  </a:lnTo>
                  <a:lnTo>
                    <a:pt x="102717" y="20726"/>
                  </a:lnTo>
                  <a:lnTo>
                    <a:pt x="102400" y="20726"/>
                  </a:lnTo>
                  <a:lnTo>
                    <a:pt x="100634" y="21386"/>
                  </a:lnTo>
                  <a:lnTo>
                    <a:pt x="100457" y="21386"/>
                  </a:lnTo>
                  <a:lnTo>
                    <a:pt x="98653" y="20713"/>
                  </a:lnTo>
                  <a:lnTo>
                    <a:pt x="98018" y="19977"/>
                  </a:lnTo>
                  <a:lnTo>
                    <a:pt x="97421" y="19240"/>
                  </a:lnTo>
                  <a:lnTo>
                    <a:pt x="97370" y="19075"/>
                  </a:lnTo>
                  <a:lnTo>
                    <a:pt x="97269" y="18796"/>
                  </a:lnTo>
                  <a:lnTo>
                    <a:pt x="97167" y="18478"/>
                  </a:lnTo>
                  <a:lnTo>
                    <a:pt x="96888" y="18148"/>
                  </a:lnTo>
                  <a:lnTo>
                    <a:pt x="97205" y="18148"/>
                  </a:lnTo>
                  <a:lnTo>
                    <a:pt x="99212" y="18478"/>
                  </a:lnTo>
                  <a:lnTo>
                    <a:pt x="101079" y="18478"/>
                  </a:lnTo>
                  <a:lnTo>
                    <a:pt x="103276" y="18796"/>
                  </a:lnTo>
                  <a:lnTo>
                    <a:pt x="103441" y="18897"/>
                  </a:lnTo>
                  <a:lnTo>
                    <a:pt x="103759" y="18796"/>
                  </a:lnTo>
                  <a:lnTo>
                    <a:pt x="104127" y="18884"/>
                  </a:lnTo>
                  <a:lnTo>
                    <a:pt x="104355" y="19075"/>
                  </a:lnTo>
                  <a:lnTo>
                    <a:pt x="104355" y="18415"/>
                  </a:lnTo>
                  <a:lnTo>
                    <a:pt x="104190" y="18415"/>
                  </a:lnTo>
                  <a:lnTo>
                    <a:pt x="104000" y="18148"/>
                  </a:lnTo>
                  <a:lnTo>
                    <a:pt x="104178" y="18148"/>
                  </a:lnTo>
                  <a:lnTo>
                    <a:pt x="103987" y="18122"/>
                  </a:lnTo>
                  <a:lnTo>
                    <a:pt x="102997" y="16560"/>
                  </a:lnTo>
                  <a:lnTo>
                    <a:pt x="102997" y="17983"/>
                  </a:lnTo>
                  <a:lnTo>
                    <a:pt x="102463" y="17894"/>
                  </a:lnTo>
                  <a:lnTo>
                    <a:pt x="96964" y="17894"/>
                  </a:lnTo>
                  <a:lnTo>
                    <a:pt x="96837" y="17805"/>
                  </a:lnTo>
                  <a:lnTo>
                    <a:pt x="96837" y="19418"/>
                  </a:lnTo>
                  <a:lnTo>
                    <a:pt x="96621" y="19227"/>
                  </a:lnTo>
                  <a:lnTo>
                    <a:pt x="96481" y="19227"/>
                  </a:lnTo>
                  <a:lnTo>
                    <a:pt x="96558" y="19024"/>
                  </a:lnTo>
                  <a:lnTo>
                    <a:pt x="96799" y="19240"/>
                  </a:lnTo>
                  <a:lnTo>
                    <a:pt x="96837" y="19418"/>
                  </a:lnTo>
                  <a:lnTo>
                    <a:pt x="96837" y="17805"/>
                  </a:lnTo>
                  <a:lnTo>
                    <a:pt x="96431" y="17589"/>
                  </a:lnTo>
                  <a:lnTo>
                    <a:pt x="96977" y="17500"/>
                  </a:lnTo>
                  <a:lnTo>
                    <a:pt x="98691" y="17500"/>
                  </a:lnTo>
                  <a:lnTo>
                    <a:pt x="100634" y="17741"/>
                  </a:lnTo>
                  <a:lnTo>
                    <a:pt x="101206" y="17500"/>
                  </a:lnTo>
                  <a:lnTo>
                    <a:pt x="101676" y="17259"/>
                  </a:lnTo>
                  <a:lnTo>
                    <a:pt x="102031" y="16967"/>
                  </a:lnTo>
                  <a:lnTo>
                    <a:pt x="102146" y="17094"/>
                  </a:lnTo>
                  <a:lnTo>
                    <a:pt x="102679" y="17716"/>
                  </a:lnTo>
                  <a:lnTo>
                    <a:pt x="102997" y="17983"/>
                  </a:lnTo>
                  <a:lnTo>
                    <a:pt x="102997" y="16560"/>
                  </a:lnTo>
                  <a:lnTo>
                    <a:pt x="102539" y="15824"/>
                  </a:lnTo>
                  <a:lnTo>
                    <a:pt x="102679" y="15824"/>
                  </a:lnTo>
                  <a:lnTo>
                    <a:pt x="102362" y="15633"/>
                  </a:lnTo>
                  <a:lnTo>
                    <a:pt x="102374" y="15392"/>
                  </a:lnTo>
                  <a:lnTo>
                    <a:pt x="102400" y="15113"/>
                  </a:lnTo>
                  <a:lnTo>
                    <a:pt x="102247" y="14909"/>
                  </a:lnTo>
                  <a:lnTo>
                    <a:pt x="101561" y="14744"/>
                  </a:lnTo>
                  <a:lnTo>
                    <a:pt x="101561" y="16395"/>
                  </a:lnTo>
                  <a:lnTo>
                    <a:pt x="99542" y="17259"/>
                  </a:lnTo>
                  <a:lnTo>
                    <a:pt x="97815" y="16738"/>
                  </a:lnTo>
                  <a:lnTo>
                    <a:pt x="99021" y="16738"/>
                  </a:lnTo>
                  <a:lnTo>
                    <a:pt x="94107" y="16344"/>
                  </a:lnTo>
                  <a:lnTo>
                    <a:pt x="93865" y="16205"/>
                  </a:lnTo>
                  <a:lnTo>
                    <a:pt x="94602" y="16205"/>
                  </a:lnTo>
                  <a:lnTo>
                    <a:pt x="94361" y="16014"/>
                  </a:lnTo>
                  <a:lnTo>
                    <a:pt x="101244" y="16014"/>
                  </a:lnTo>
                  <a:lnTo>
                    <a:pt x="101561" y="16395"/>
                  </a:lnTo>
                  <a:lnTo>
                    <a:pt x="101561" y="14744"/>
                  </a:lnTo>
                  <a:lnTo>
                    <a:pt x="101511" y="15532"/>
                  </a:lnTo>
                  <a:lnTo>
                    <a:pt x="100876" y="15532"/>
                  </a:lnTo>
                  <a:lnTo>
                    <a:pt x="101092" y="15824"/>
                  </a:lnTo>
                  <a:lnTo>
                    <a:pt x="94145" y="15875"/>
                  </a:lnTo>
                  <a:lnTo>
                    <a:pt x="95389" y="14909"/>
                  </a:lnTo>
                  <a:lnTo>
                    <a:pt x="99339" y="14909"/>
                  </a:lnTo>
                  <a:lnTo>
                    <a:pt x="100012" y="15113"/>
                  </a:lnTo>
                  <a:lnTo>
                    <a:pt x="99987" y="15341"/>
                  </a:lnTo>
                  <a:lnTo>
                    <a:pt x="100850" y="15341"/>
                  </a:lnTo>
                  <a:lnTo>
                    <a:pt x="101511" y="15532"/>
                  </a:lnTo>
                  <a:lnTo>
                    <a:pt x="101511" y="14732"/>
                  </a:lnTo>
                  <a:lnTo>
                    <a:pt x="99339" y="14122"/>
                  </a:lnTo>
                  <a:lnTo>
                    <a:pt x="100444" y="13614"/>
                  </a:lnTo>
                  <a:lnTo>
                    <a:pt x="101092" y="13576"/>
                  </a:lnTo>
                  <a:lnTo>
                    <a:pt x="100990" y="13716"/>
                  </a:lnTo>
                  <a:lnTo>
                    <a:pt x="103225" y="13716"/>
                  </a:lnTo>
                  <a:lnTo>
                    <a:pt x="102870" y="13576"/>
                  </a:lnTo>
                  <a:lnTo>
                    <a:pt x="104508" y="13576"/>
                  </a:lnTo>
                  <a:lnTo>
                    <a:pt x="102425" y="12458"/>
                  </a:lnTo>
                  <a:lnTo>
                    <a:pt x="102171" y="12636"/>
                  </a:lnTo>
                  <a:lnTo>
                    <a:pt x="102755" y="12115"/>
                  </a:lnTo>
                  <a:lnTo>
                    <a:pt x="102984" y="11887"/>
                  </a:lnTo>
                  <a:lnTo>
                    <a:pt x="103466" y="12001"/>
                  </a:lnTo>
                  <a:lnTo>
                    <a:pt x="104101" y="10782"/>
                  </a:lnTo>
                  <a:lnTo>
                    <a:pt x="104927" y="9969"/>
                  </a:lnTo>
                  <a:lnTo>
                    <a:pt x="107391" y="10693"/>
                  </a:lnTo>
                  <a:lnTo>
                    <a:pt x="107645" y="10795"/>
                  </a:lnTo>
                  <a:lnTo>
                    <a:pt x="107899" y="10896"/>
                  </a:lnTo>
                  <a:lnTo>
                    <a:pt x="107899" y="10058"/>
                  </a:lnTo>
                  <a:lnTo>
                    <a:pt x="107746" y="9969"/>
                  </a:lnTo>
                  <a:lnTo>
                    <a:pt x="105016" y="9055"/>
                  </a:lnTo>
                  <a:lnTo>
                    <a:pt x="105270" y="8572"/>
                  </a:lnTo>
                  <a:lnTo>
                    <a:pt x="105549" y="8699"/>
                  </a:lnTo>
                  <a:lnTo>
                    <a:pt x="108026" y="9309"/>
                  </a:lnTo>
                  <a:lnTo>
                    <a:pt x="109918" y="10744"/>
                  </a:lnTo>
                  <a:lnTo>
                    <a:pt x="109918" y="9563"/>
                  </a:lnTo>
                  <a:lnTo>
                    <a:pt x="109296" y="9652"/>
                  </a:lnTo>
                  <a:lnTo>
                    <a:pt x="107619" y="8280"/>
                  </a:lnTo>
                  <a:lnTo>
                    <a:pt x="105651" y="7874"/>
                  </a:lnTo>
                  <a:lnTo>
                    <a:pt x="105321" y="7670"/>
                  </a:lnTo>
                  <a:lnTo>
                    <a:pt x="107200" y="7200"/>
                  </a:lnTo>
                  <a:lnTo>
                    <a:pt x="108889" y="6146"/>
                  </a:lnTo>
                  <a:lnTo>
                    <a:pt x="110731" y="6146"/>
                  </a:lnTo>
                  <a:lnTo>
                    <a:pt x="110731" y="6362"/>
                  </a:lnTo>
                  <a:lnTo>
                    <a:pt x="110959" y="6362"/>
                  </a:lnTo>
                  <a:lnTo>
                    <a:pt x="110909" y="6832"/>
                  </a:lnTo>
                  <a:lnTo>
                    <a:pt x="111328" y="6832"/>
                  </a:lnTo>
                  <a:lnTo>
                    <a:pt x="111633" y="6731"/>
                  </a:lnTo>
                  <a:lnTo>
                    <a:pt x="112217" y="6540"/>
                  </a:lnTo>
                  <a:lnTo>
                    <a:pt x="111658" y="6731"/>
                  </a:lnTo>
                  <a:lnTo>
                    <a:pt x="111848" y="6832"/>
                  </a:lnTo>
                  <a:lnTo>
                    <a:pt x="113398" y="7632"/>
                  </a:lnTo>
                  <a:lnTo>
                    <a:pt x="113525" y="7747"/>
                  </a:lnTo>
                  <a:lnTo>
                    <a:pt x="113525" y="6362"/>
                  </a:lnTo>
                  <a:lnTo>
                    <a:pt x="113220" y="6197"/>
                  </a:lnTo>
                  <a:lnTo>
                    <a:pt x="116078" y="6146"/>
                  </a:lnTo>
                  <a:lnTo>
                    <a:pt x="116001" y="5588"/>
                  </a:lnTo>
                  <a:lnTo>
                    <a:pt x="115963" y="5384"/>
                  </a:lnTo>
                  <a:lnTo>
                    <a:pt x="119735" y="5384"/>
                  </a:lnTo>
                  <a:lnTo>
                    <a:pt x="119138" y="5003"/>
                  </a:lnTo>
                  <a:lnTo>
                    <a:pt x="116459" y="4686"/>
                  </a:lnTo>
                  <a:lnTo>
                    <a:pt x="115887" y="4800"/>
                  </a:lnTo>
                  <a:lnTo>
                    <a:pt x="115773" y="4025"/>
                  </a:lnTo>
                  <a:lnTo>
                    <a:pt x="115684" y="3403"/>
                  </a:lnTo>
                  <a:lnTo>
                    <a:pt x="115582" y="2705"/>
                  </a:lnTo>
                  <a:lnTo>
                    <a:pt x="115468" y="1930"/>
                  </a:lnTo>
                  <a:lnTo>
                    <a:pt x="115620" y="1930"/>
                  </a:lnTo>
                  <a:lnTo>
                    <a:pt x="115112" y="1409"/>
                  </a:lnTo>
                  <a:lnTo>
                    <a:pt x="115112" y="2870"/>
                  </a:lnTo>
                  <a:lnTo>
                    <a:pt x="114338" y="4025"/>
                  </a:lnTo>
                  <a:lnTo>
                    <a:pt x="114185" y="4025"/>
                  </a:lnTo>
                  <a:lnTo>
                    <a:pt x="111798" y="5448"/>
                  </a:lnTo>
                  <a:lnTo>
                    <a:pt x="110070" y="4533"/>
                  </a:lnTo>
                  <a:lnTo>
                    <a:pt x="109156" y="5105"/>
                  </a:lnTo>
                  <a:lnTo>
                    <a:pt x="108623" y="5194"/>
                  </a:lnTo>
                  <a:lnTo>
                    <a:pt x="109207" y="4089"/>
                  </a:lnTo>
                  <a:lnTo>
                    <a:pt x="110096" y="3403"/>
                  </a:lnTo>
                  <a:lnTo>
                    <a:pt x="111823" y="2705"/>
                  </a:lnTo>
                  <a:lnTo>
                    <a:pt x="114198" y="1930"/>
                  </a:lnTo>
                  <a:lnTo>
                    <a:pt x="114528" y="1930"/>
                  </a:lnTo>
                  <a:lnTo>
                    <a:pt x="115023" y="2705"/>
                  </a:lnTo>
                  <a:lnTo>
                    <a:pt x="115112" y="2870"/>
                  </a:lnTo>
                  <a:lnTo>
                    <a:pt x="115112" y="1409"/>
                  </a:lnTo>
                  <a:lnTo>
                    <a:pt x="114871" y="1155"/>
                  </a:lnTo>
                  <a:lnTo>
                    <a:pt x="113919" y="1155"/>
                  </a:lnTo>
                  <a:lnTo>
                    <a:pt x="111671" y="1930"/>
                  </a:lnTo>
                  <a:lnTo>
                    <a:pt x="109728" y="2705"/>
                  </a:lnTo>
                  <a:lnTo>
                    <a:pt x="109029" y="3136"/>
                  </a:lnTo>
                  <a:lnTo>
                    <a:pt x="108927" y="2501"/>
                  </a:lnTo>
                  <a:lnTo>
                    <a:pt x="108877" y="2247"/>
                  </a:lnTo>
                  <a:lnTo>
                    <a:pt x="108788" y="1739"/>
                  </a:lnTo>
                  <a:lnTo>
                    <a:pt x="107937" y="1739"/>
                  </a:lnTo>
                  <a:lnTo>
                    <a:pt x="108115" y="2247"/>
                  </a:lnTo>
                  <a:lnTo>
                    <a:pt x="108153" y="3695"/>
                  </a:lnTo>
                  <a:lnTo>
                    <a:pt x="107619" y="4025"/>
                  </a:lnTo>
                  <a:lnTo>
                    <a:pt x="107696" y="4622"/>
                  </a:lnTo>
                  <a:lnTo>
                    <a:pt x="107467" y="4813"/>
                  </a:lnTo>
                  <a:lnTo>
                    <a:pt x="107467" y="6146"/>
                  </a:lnTo>
                  <a:lnTo>
                    <a:pt x="107162" y="6337"/>
                  </a:lnTo>
                  <a:lnTo>
                    <a:pt x="104432" y="7112"/>
                  </a:lnTo>
                  <a:lnTo>
                    <a:pt x="104000" y="6959"/>
                  </a:lnTo>
                  <a:lnTo>
                    <a:pt x="102870" y="6718"/>
                  </a:lnTo>
                  <a:lnTo>
                    <a:pt x="104368" y="8585"/>
                  </a:lnTo>
                  <a:lnTo>
                    <a:pt x="104292" y="9156"/>
                  </a:lnTo>
                  <a:lnTo>
                    <a:pt x="104165" y="9702"/>
                  </a:lnTo>
                  <a:lnTo>
                    <a:pt x="103886" y="9956"/>
                  </a:lnTo>
                  <a:lnTo>
                    <a:pt x="101790" y="10185"/>
                  </a:lnTo>
                  <a:lnTo>
                    <a:pt x="102095" y="10185"/>
                  </a:lnTo>
                  <a:lnTo>
                    <a:pt x="102031" y="11658"/>
                  </a:lnTo>
                  <a:lnTo>
                    <a:pt x="101155" y="12458"/>
                  </a:lnTo>
                  <a:lnTo>
                    <a:pt x="100406" y="12458"/>
                  </a:lnTo>
                  <a:lnTo>
                    <a:pt x="100406" y="12192"/>
                  </a:lnTo>
                  <a:lnTo>
                    <a:pt x="100406" y="12001"/>
                  </a:lnTo>
                  <a:lnTo>
                    <a:pt x="100393" y="11658"/>
                  </a:lnTo>
                  <a:lnTo>
                    <a:pt x="100660" y="11658"/>
                  </a:lnTo>
                  <a:lnTo>
                    <a:pt x="99987" y="11366"/>
                  </a:lnTo>
                  <a:lnTo>
                    <a:pt x="99987" y="12192"/>
                  </a:lnTo>
                  <a:lnTo>
                    <a:pt x="99809" y="12192"/>
                  </a:lnTo>
                  <a:lnTo>
                    <a:pt x="99822" y="12471"/>
                  </a:lnTo>
                  <a:lnTo>
                    <a:pt x="99682" y="12636"/>
                  </a:lnTo>
                  <a:lnTo>
                    <a:pt x="99669" y="12776"/>
                  </a:lnTo>
                  <a:lnTo>
                    <a:pt x="99352" y="12776"/>
                  </a:lnTo>
                  <a:lnTo>
                    <a:pt x="99783" y="13246"/>
                  </a:lnTo>
                  <a:lnTo>
                    <a:pt x="99288" y="13246"/>
                  </a:lnTo>
                  <a:lnTo>
                    <a:pt x="98691" y="13487"/>
                  </a:lnTo>
                  <a:lnTo>
                    <a:pt x="98361" y="13487"/>
                  </a:lnTo>
                  <a:lnTo>
                    <a:pt x="96062" y="13893"/>
                  </a:lnTo>
                  <a:lnTo>
                    <a:pt x="95465" y="13817"/>
                  </a:lnTo>
                  <a:lnTo>
                    <a:pt x="95465" y="14147"/>
                  </a:lnTo>
                  <a:lnTo>
                    <a:pt x="94945" y="14185"/>
                  </a:lnTo>
                  <a:lnTo>
                    <a:pt x="94792" y="14300"/>
                  </a:lnTo>
                  <a:lnTo>
                    <a:pt x="94513" y="14300"/>
                  </a:lnTo>
                  <a:lnTo>
                    <a:pt x="94513" y="14528"/>
                  </a:lnTo>
                  <a:lnTo>
                    <a:pt x="93586" y="15265"/>
                  </a:lnTo>
                  <a:lnTo>
                    <a:pt x="93586" y="14389"/>
                  </a:lnTo>
                  <a:lnTo>
                    <a:pt x="93827" y="14439"/>
                  </a:lnTo>
                  <a:lnTo>
                    <a:pt x="94513" y="14528"/>
                  </a:lnTo>
                  <a:lnTo>
                    <a:pt x="94513" y="14300"/>
                  </a:lnTo>
                  <a:lnTo>
                    <a:pt x="93586" y="14300"/>
                  </a:lnTo>
                  <a:lnTo>
                    <a:pt x="93535" y="14147"/>
                  </a:lnTo>
                  <a:lnTo>
                    <a:pt x="95465" y="14147"/>
                  </a:lnTo>
                  <a:lnTo>
                    <a:pt x="95465" y="13817"/>
                  </a:lnTo>
                  <a:lnTo>
                    <a:pt x="93903" y="13614"/>
                  </a:lnTo>
                  <a:lnTo>
                    <a:pt x="97599" y="13614"/>
                  </a:lnTo>
                  <a:lnTo>
                    <a:pt x="98361" y="13487"/>
                  </a:lnTo>
                  <a:lnTo>
                    <a:pt x="93332" y="13487"/>
                  </a:lnTo>
                  <a:lnTo>
                    <a:pt x="94805" y="12725"/>
                  </a:lnTo>
                  <a:lnTo>
                    <a:pt x="97167" y="11658"/>
                  </a:lnTo>
                  <a:lnTo>
                    <a:pt x="99529" y="12001"/>
                  </a:lnTo>
                  <a:lnTo>
                    <a:pt x="99720" y="12090"/>
                  </a:lnTo>
                  <a:lnTo>
                    <a:pt x="99987" y="12192"/>
                  </a:lnTo>
                  <a:lnTo>
                    <a:pt x="99987" y="11366"/>
                  </a:lnTo>
                  <a:lnTo>
                    <a:pt x="99733" y="11239"/>
                  </a:lnTo>
                  <a:lnTo>
                    <a:pt x="97459" y="10858"/>
                  </a:lnTo>
                  <a:lnTo>
                    <a:pt x="97548" y="10629"/>
                  </a:lnTo>
                  <a:lnTo>
                    <a:pt x="99809" y="11112"/>
                  </a:lnTo>
                  <a:lnTo>
                    <a:pt x="102031" y="11658"/>
                  </a:lnTo>
                  <a:lnTo>
                    <a:pt x="102031" y="10198"/>
                  </a:lnTo>
                  <a:lnTo>
                    <a:pt x="99987" y="10591"/>
                  </a:lnTo>
                  <a:lnTo>
                    <a:pt x="99568" y="10363"/>
                  </a:lnTo>
                  <a:lnTo>
                    <a:pt x="98767" y="9918"/>
                  </a:lnTo>
                  <a:lnTo>
                    <a:pt x="97802" y="9918"/>
                  </a:lnTo>
                  <a:lnTo>
                    <a:pt x="97904" y="9652"/>
                  </a:lnTo>
                  <a:lnTo>
                    <a:pt x="98513" y="8851"/>
                  </a:lnTo>
                  <a:lnTo>
                    <a:pt x="99834" y="9017"/>
                  </a:lnTo>
                  <a:lnTo>
                    <a:pt x="100571" y="8178"/>
                  </a:lnTo>
                  <a:lnTo>
                    <a:pt x="101066" y="7594"/>
                  </a:lnTo>
                  <a:lnTo>
                    <a:pt x="100215" y="7594"/>
                  </a:lnTo>
                  <a:lnTo>
                    <a:pt x="99809" y="8178"/>
                  </a:lnTo>
                  <a:lnTo>
                    <a:pt x="99199" y="8115"/>
                  </a:lnTo>
                  <a:lnTo>
                    <a:pt x="99949" y="7594"/>
                  </a:lnTo>
                  <a:lnTo>
                    <a:pt x="100215" y="7594"/>
                  </a:lnTo>
                  <a:lnTo>
                    <a:pt x="100469" y="7251"/>
                  </a:lnTo>
                  <a:lnTo>
                    <a:pt x="100876" y="6959"/>
                  </a:lnTo>
                  <a:lnTo>
                    <a:pt x="101600" y="6959"/>
                  </a:lnTo>
                  <a:lnTo>
                    <a:pt x="101930" y="6540"/>
                  </a:lnTo>
                  <a:lnTo>
                    <a:pt x="102870" y="6718"/>
                  </a:lnTo>
                  <a:lnTo>
                    <a:pt x="102590" y="6375"/>
                  </a:lnTo>
                  <a:lnTo>
                    <a:pt x="103657" y="6146"/>
                  </a:lnTo>
                  <a:lnTo>
                    <a:pt x="105105" y="6413"/>
                  </a:lnTo>
                  <a:lnTo>
                    <a:pt x="106565" y="6146"/>
                  </a:lnTo>
                  <a:lnTo>
                    <a:pt x="107162" y="6057"/>
                  </a:lnTo>
                  <a:lnTo>
                    <a:pt x="107467" y="6146"/>
                  </a:lnTo>
                  <a:lnTo>
                    <a:pt x="107467" y="4813"/>
                  </a:lnTo>
                  <a:lnTo>
                    <a:pt x="105829" y="6083"/>
                  </a:lnTo>
                  <a:lnTo>
                    <a:pt x="105486" y="5918"/>
                  </a:lnTo>
                  <a:lnTo>
                    <a:pt x="102400" y="5918"/>
                  </a:lnTo>
                  <a:lnTo>
                    <a:pt x="102971" y="5422"/>
                  </a:lnTo>
                  <a:lnTo>
                    <a:pt x="104203" y="4356"/>
                  </a:lnTo>
                  <a:lnTo>
                    <a:pt x="105664" y="2501"/>
                  </a:lnTo>
                  <a:lnTo>
                    <a:pt x="106921" y="2247"/>
                  </a:lnTo>
                  <a:lnTo>
                    <a:pt x="105054" y="2247"/>
                  </a:lnTo>
                  <a:lnTo>
                    <a:pt x="104775" y="2247"/>
                  </a:lnTo>
                  <a:lnTo>
                    <a:pt x="104787" y="2501"/>
                  </a:lnTo>
                  <a:lnTo>
                    <a:pt x="104622" y="2667"/>
                  </a:lnTo>
                  <a:lnTo>
                    <a:pt x="104457" y="1625"/>
                  </a:lnTo>
                  <a:lnTo>
                    <a:pt x="104381" y="1371"/>
                  </a:lnTo>
                  <a:lnTo>
                    <a:pt x="104330" y="1231"/>
                  </a:lnTo>
                  <a:lnTo>
                    <a:pt x="104216" y="901"/>
                  </a:lnTo>
                  <a:lnTo>
                    <a:pt x="104178" y="762"/>
                  </a:lnTo>
                  <a:lnTo>
                    <a:pt x="103974" y="762"/>
                  </a:lnTo>
                  <a:lnTo>
                    <a:pt x="103974" y="2527"/>
                  </a:lnTo>
                  <a:lnTo>
                    <a:pt x="103568" y="3556"/>
                  </a:lnTo>
                  <a:lnTo>
                    <a:pt x="103479" y="3771"/>
                  </a:lnTo>
                  <a:lnTo>
                    <a:pt x="102006" y="4711"/>
                  </a:lnTo>
                  <a:lnTo>
                    <a:pt x="101917" y="3962"/>
                  </a:lnTo>
                  <a:lnTo>
                    <a:pt x="101384" y="3962"/>
                  </a:lnTo>
                  <a:lnTo>
                    <a:pt x="101384" y="5918"/>
                  </a:lnTo>
                  <a:lnTo>
                    <a:pt x="101079" y="6362"/>
                  </a:lnTo>
                  <a:lnTo>
                    <a:pt x="100304" y="6210"/>
                  </a:lnTo>
                  <a:lnTo>
                    <a:pt x="99491" y="6959"/>
                  </a:lnTo>
                  <a:lnTo>
                    <a:pt x="98793" y="6959"/>
                  </a:lnTo>
                  <a:lnTo>
                    <a:pt x="98793" y="7594"/>
                  </a:lnTo>
                  <a:lnTo>
                    <a:pt x="98361" y="8013"/>
                  </a:lnTo>
                  <a:lnTo>
                    <a:pt x="97599" y="7912"/>
                  </a:lnTo>
                  <a:lnTo>
                    <a:pt x="97510" y="7645"/>
                  </a:lnTo>
                  <a:lnTo>
                    <a:pt x="98793" y="7594"/>
                  </a:lnTo>
                  <a:lnTo>
                    <a:pt x="98793" y="6959"/>
                  </a:lnTo>
                  <a:lnTo>
                    <a:pt x="97155" y="6959"/>
                  </a:lnTo>
                  <a:lnTo>
                    <a:pt x="97155" y="8661"/>
                  </a:lnTo>
                  <a:lnTo>
                    <a:pt x="97142" y="9144"/>
                  </a:lnTo>
                  <a:lnTo>
                    <a:pt x="96888" y="9842"/>
                  </a:lnTo>
                  <a:lnTo>
                    <a:pt x="96672" y="9918"/>
                  </a:lnTo>
                  <a:lnTo>
                    <a:pt x="96672" y="10185"/>
                  </a:lnTo>
                  <a:lnTo>
                    <a:pt x="96723" y="10312"/>
                  </a:lnTo>
                  <a:lnTo>
                    <a:pt x="94005" y="12103"/>
                  </a:lnTo>
                  <a:lnTo>
                    <a:pt x="93052" y="12103"/>
                  </a:lnTo>
                  <a:lnTo>
                    <a:pt x="93052" y="14528"/>
                  </a:lnTo>
                  <a:lnTo>
                    <a:pt x="92684" y="14528"/>
                  </a:lnTo>
                  <a:lnTo>
                    <a:pt x="92837" y="14693"/>
                  </a:lnTo>
                  <a:lnTo>
                    <a:pt x="92837" y="15633"/>
                  </a:lnTo>
                  <a:lnTo>
                    <a:pt x="91528" y="16217"/>
                  </a:lnTo>
                  <a:lnTo>
                    <a:pt x="91528" y="17233"/>
                  </a:lnTo>
                  <a:lnTo>
                    <a:pt x="90284" y="17932"/>
                  </a:lnTo>
                  <a:lnTo>
                    <a:pt x="90081" y="17868"/>
                  </a:lnTo>
                  <a:lnTo>
                    <a:pt x="91528" y="17233"/>
                  </a:lnTo>
                  <a:lnTo>
                    <a:pt x="91528" y="16217"/>
                  </a:lnTo>
                  <a:lnTo>
                    <a:pt x="90474" y="16713"/>
                  </a:lnTo>
                  <a:lnTo>
                    <a:pt x="89662" y="16713"/>
                  </a:lnTo>
                  <a:lnTo>
                    <a:pt x="89662" y="17094"/>
                  </a:lnTo>
                  <a:lnTo>
                    <a:pt x="89268" y="17284"/>
                  </a:lnTo>
                  <a:lnTo>
                    <a:pt x="89014" y="17462"/>
                  </a:lnTo>
                  <a:lnTo>
                    <a:pt x="88036" y="17094"/>
                  </a:lnTo>
                  <a:lnTo>
                    <a:pt x="89662" y="17094"/>
                  </a:lnTo>
                  <a:lnTo>
                    <a:pt x="89662" y="16713"/>
                  </a:lnTo>
                  <a:lnTo>
                    <a:pt x="86753" y="16713"/>
                  </a:lnTo>
                  <a:lnTo>
                    <a:pt x="87693" y="15265"/>
                  </a:lnTo>
                  <a:lnTo>
                    <a:pt x="91097" y="14795"/>
                  </a:lnTo>
                  <a:lnTo>
                    <a:pt x="91084" y="14160"/>
                  </a:lnTo>
                  <a:lnTo>
                    <a:pt x="93052" y="14528"/>
                  </a:lnTo>
                  <a:lnTo>
                    <a:pt x="93052" y="12103"/>
                  </a:lnTo>
                  <a:lnTo>
                    <a:pt x="92303" y="12103"/>
                  </a:lnTo>
                  <a:lnTo>
                    <a:pt x="92303" y="13246"/>
                  </a:lnTo>
                  <a:lnTo>
                    <a:pt x="92290" y="13525"/>
                  </a:lnTo>
                  <a:lnTo>
                    <a:pt x="92278" y="13246"/>
                  </a:lnTo>
                  <a:lnTo>
                    <a:pt x="92303" y="12103"/>
                  </a:lnTo>
                  <a:lnTo>
                    <a:pt x="91440" y="12103"/>
                  </a:lnTo>
                  <a:lnTo>
                    <a:pt x="91440" y="13335"/>
                  </a:lnTo>
                  <a:lnTo>
                    <a:pt x="91440" y="13525"/>
                  </a:lnTo>
                  <a:lnTo>
                    <a:pt x="91071" y="13525"/>
                  </a:lnTo>
                  <a:lnTo>
                    <a:pt x="91059" y="13373"/>
                  </a:lnTo>
                  <a:lnTo>
                    <a:pt x="91440" y="13335"/>
                  </a:lnTo>
                  <a:lnTo>
                    <a:pt x="91440" y="12103"/>
                  </a:lnTo>
                  <a:lnTo>
                    <a:pt x="91186" y="12103"/>
                  </a:lnTo>
                  <a:lnTo>
                    <a:pt x="91452" y="11658"/>
                  </a:lnTo>
                  <a:lnTo>
                    <a:pt x="91541" y="11112"/>
                  </a:lnTo>
                  <a:lnTo>
                    <a:pt x="91655" y="10312"/>
                  </a:lnTo>
                  <a:lnTo>
                    <a:pt x="91922" y="9829"/>
                  </a:lnTo>
                  <a:lnTo>
                    <a:pt x="93103" y="7874"/>
                  </a:lnTo>
                  <a:lnTo>
                    <a:pt x="93332" y="7874"/>
                  </a:lnTo>
                  <a:lnTo>
                    <a:pt x="93433" y="7696"/>
                  </a:lnTo>
                  <a:lnTo>
                    <a:pt x="93649" y="7645"/>
                  </a:lnTo>
                  <a:lnTo>
                    <a:pt x="95199" y="7645"/>
                  </a:lnTo>
                  <a:lnTo>
                    <a:pt x="97155" y="8661"/>
                  </a:lnTo>
                  <a:lnTo>
                    <a:pt x="97155" y="6959"/>
                  </a:lnTo>
                  <a:lnTo>
                    <a:pt x="96456" y="6959"/>
                  </a:lnTo>
                  <a:lnTo>
                    <a:pt x="96812" y="6438"/>
                  </a:lnTo>
                  <a:lnTo>
                    <a:pt x="97663" y="5918"/>
                  </a:lnTo>
                  <a:lnTo>
                    <a:pt x="97904" y="5740"/>
                  </a:lnTo>
                  <a:lnTo>
                    <a:pt x="98361" y="5638"/>
                  </a:lnTo>
                  <a:lnTo>
                    <a:pt x="100152" y="5524"/>
                  </a:lnTo>
                  <a:lnTo>
                    <a:pt x="101371" y="5905"/>
                  </a:lnTo>
                  <a:lnTo>
                    <a:pt x="101384" y="3962"/>
                  </a:lnTo>
                  <a:lnTo>
                    <a:pt x="100457" y="3962"/>
                  </a:lnTo>
                  <a:lnTo>
                    <a:pt x="100457" y="4914"/>
                  </a:lnTo>
                  <a:lnTo>
                    <a:pt x="99060" y="4914"/>
                  </a:lnTo>
                  <a:lnTo>
                    <a:pt x="100393" y="4889"/>
                  </a:lnTo>
                  <a:lnTo>
                    <a:pt x="100457" y="3962"/>
                  </a:lnTo>
                  <a:lnTo>
                    <a:pt x="99771" y="3962"/>
                  </a:lnTo>
                  <a:lnTo>
                    <a:pt x="100291" y="3556"/>
                  </a:lnTo>
                  <a:lnTo>
                    <a:pt x="100799" y="1625"/>
                  </a:lnTo>
                  <a:lnTo>
                    <a:pt x="100901" y="1231"/>
                  </a:lnTo>
                  <a:lnTo>
                    <a:pt x="100990" y="901"/>
                  </a:lnTo>
                  <a:lnTo>
                    <a:pt x="103200" y="1231"/>
                  </a:lnTo>
                  <a:lnTo>
                    <a:pt x="103479" y="1231"/>
                  </a:lnTo>
                  <a:lnTo>
                    <a:pt x="103974" y="2527"/>
                  </a:lnTo>
                  <a:lnTo>
                    <a:pt x="103974" y="762"/>
                  </a:lnTo>
                  <a:lnTo>
                    <a:pt x="100533" y="762"/>
                  </a:lnTo>
                  <a:lnTo>
                    <a:pt x="100482" y="901"/>
                  </a:lnTo>
                  <a:lnTo>
                    <a:pt x="100355" y="723"/>
                  </a:lnTo>
                  <a:lnTo>
                    <a:pt x="99822" y="152"/>
                  </a:lnTo>
                  <a:lnTo>
                    <a:pt x="98564" y="152"/>
                  </a:lnTo>
                  <a:lnTo>
                    <a:pt x="96901" y="723"/>
                  </a:lnTo>
                  <a:lnTo>
                    <a:pt x="99288" y="723"/>
                  </a:lnTo>
                  <a:lnTo>
                    <a:pt x="99860" y="1346"/>
                  </a:lnTo>
                  <a:lnTo>
                    <a:pt x="99987" y="1168"/>
                  </a:lnTo>
                  <a:lnTo>
                    <a:pt x="98425" y="4013"/>
                  </a:lnTo>
                  <a:lnTo>
                    <a:pt x="98221" y="4254"/>
                  </a:lnTo>
                  <a:lnTo>
                    <a:pt x="98221" y="4381"/>
                  </a:lnTo>
                  <a:lnTo>
                    <a:pt x="98082" y="4648"/>
                  </a:lnTo>
                  <a:lnTo>
                    <a:pt x="97459" y="4889"/>
                  </a:lnTo>
                  <a:lnTo>
                    <a:pt x="97040" y="5207"/>
                  </a:lnTo>
                  <a:lnTo>
                    <a:pt x="96126" y="5422"/>
                  </a:lnTo>
                  <a:lnTo>
                    <a:pt x="96126" y="6045"/>
                  </a:lnTo>
                  <a:lnTo>
                    <a:pt x="95529" y="6959"/>
                  </a:lnTo>
                  <a:lnTo>
                    <a:pt x="95173" y="6959"/>
                  </a:lnTo>
                  <a:lnTo>
                    <a:pt x="94932" y="6959"/>
                  </a:lnTo>
                  <a:lnTo>
                    <a:pt x="94716" y="6045"/>
                  </a:lnTo>
                  <a:lnTo>
                    <a:pt x="96126" y="6045"/>
                  </a:lnTo>
                  <a:lnTo>
                    <a:pt x="96126" y="5422"/>
                  </a:lnTo>
                  <a:lnTo>
                    <a:pt x="94640" y="5765"/>
                  </a:lnTo>
                  <a:lnTo>
                    <a:pt x="94589" y="5562"/>
                  </a:lnTo>
                  <a:lnTo>
                    <a:pt x="95262" y="3975"/>
                  </a:lnTo>
                  <a:lnTo>
                    <a:pt x="96799" y="2451"/>
                  </a:lnTo>
                  <a:lnTo>
                    <a:pt x="97447" y="1866"/>
                  </a:lnTo>
                  <a:lnTo>
                    <a:pt x="97612" y="1511"/>
                  </a:lnTo>
                  <a:lnTo>
                    <a:pt x="97675" y="1346"/>
                  </a:lnTo>
                  <a:lnTo>
                    <a:pt x="97751" y="1168"/>
                  </a:lnTo>
                  <a:lnTo>
                    <a:pt x="97828" y="1003"/>
                  </a:lnTo>
                  <a:lnTo>
                    <a:pt x="96126" y="1003"/>
                  </a:lnTo>
                  <a:lnTo>
                    <a:pt x="95719" y="1168"/>
                  </a:lnTo>
                  <a:lnTo>
                    <a:pt x="94551" y="4076"/>
                  </a:lnTo>
                  <a:lnTo>
                    <a:pt x="94551" y="6159"/>
                  </a:lnTo>
                  <a:lnTo>
                    <a:pt x="94221" y="6299"/>
                  </a:lnTo>
                  <a:lnTo>
                    <a:pt x="93065" y="6794"/>
                  </a:lnTo>
                  <a:lnTo>
                    <a:pt x="92456" y="6794"/>
                  </a:lnTo>
                  <a:lnTo>
                    <a:pt x="91884" y="7251"/>
                  </a:lnTo>
                  <a:lnTo>
                    <a:pt x="91884" y="8293"/>
                  </a:lnTo>
                  <a:lnTo>
                    <a:pt x="90944" y="9829"/>
                  </a:lnTo>
                  <a:lnTo>
                    <a:pt x="90690" y="9601"/>
                  </a:lnTo>
                  <a:lnTo>
                    <a:pt x="89357" y="9017"/>
                  </a:lnTo>
                  <a:lnTo>
                    <a:pt x="90017" y="8470"/>
                  </a:lnTo>
                  <a:lnTo>
                    <a:pt x="90424" y="8382"/>
                  </a:lnTo>
                  <a:lnTo>
                    <a:pt x="90474" y="8788"/>
                  </a:lnTo>
                  <a:lnTo>
                    <a:pt x="90678" y="9055"/>
                  </a:lnTo>
                  <a:lnTo>
                    <a:pt x="90817" y="9055"/>
                  </a:lnTo>
                  <a:lnTo>
                    <a:pt x="91884" y="8293"/>
                  </a:lnTo>
                  <a:lnTo>
                    <a:pt x="91884" y="7251"/>
                  </a:lnTo>
                  <a:lnTo>
                    <a:pt x="91757" y="7340"/>
                  </a:lnTo>
                  <a:lnTo>
                    <a:pt x="90373" y="7924"/>
                  </a:lnTo>
                  <a:lnTo>
                    <a:pt x="88734" y="8737"/>
                  </a:lnTo>
                  <a:lnTo>
                    <a:pt x="88569" y="8661"/>
                  </a:lnTo>
                  <a:lnTo>
                    <a:pt x="89027" y="7327"/>
                  </a:lnTo>
                  <a:lnTo>
                    <a:pt x="89103" y="7099"/>
                  </a:lnTo>
                  <a:lnTo>
                    <a:pt x="90474" y="4762"/>
                  </a:lnTo>
                  <a:lnTo>
                    <a:pt x="92290" y="2768"/>
                  </a:lnTo>
                  <a:lnTo>
                    <a:pt x="92417" y="2578"/>
                  </a:lnTo>
                  <a:lnTo>
                    <a:pt x="93002" y="2578"/>
                  </a:lnTo>
                  <a:lnTo>
                    <a:pt x="94068" y="5067"/>
                  </a:lnTo>
                  <a:lnTo>
                    <a:pt x="93510" y="6032"/>
                  </a:lnTo>
                  <a:lnTo>
                    <a:pt x="93065" y="6794"/>
                  </a:lnTo>
                  <a:lnTo>
                    <a:pt x="93510" y="6045"/>
                  </a:lnTo>
                  <a:lnTo>
                    <a:pt x="94373" y="6045"/>
                  </a:lnTo>
                  <a:lnTo>
                    <a:pt x="94500" y="6045"/>
                  </a:lnTo>
                  <a:lnTo>
                    <a:pt x="94551" y="4076"/>
                  </a:lnTo>
                  <a:lnTo>
                    <a:pt x="94348" y="4572"/>
                  </a:lnTo>
                  <a:lnTo>
                    <a:pt x="93980" y="3060"/>
                  </a:lnTo>
                  <a:lnTo>
                    <a:pt x="93840" y="2768"/>
                  </a:lnTo>
                  <a:lnTo>
                    <a:pt x="93751" y="2578"/>
                  </a:lnTo>
                  <a:lnTo>
                    <a:pt x="93433" y="1905"/>
                  </a:lnTo>
                  <a:lnTo>
                    <a:pt x="91909" y="1905"/>
                  </a:lnTo>
                  <a:lnTo>
                    <a:pt x="91313" y="2578"/>
                  </a:lnTo>
                  <a:lnTo>
                    <a:pt x="89814" y="4610"/>
                  </a:lnTo>
                  <a:lnTo>
                    <a:pt x="88252" y="6794"/>
                  </a:lnTo>
                  <a:lnTo>
                    <a:pt x="87718" y="8547"/>
                  </a:lnTo>
                  <a:lnTo>
                    <a:pt x="87172" y="9093"/>
                  </a:lnTo>
                  <a:lnTo>
                    <a:pt x="86067" y="6273"/>
                  </a:lnTo>
                  <a:lnTo>
                    <a:pt x="84061" y="6273"/>
                  </a:lnTo>
                  <a:lnTo>
                    <a:pt x="80683" y="6934"/>
                  </a:lnTo>
                  <a:lnTo>
                    <a:pt x="81394" y="6934"/>
                  </a:lnTo>
                  <a:lnTo>
                    <a:pt x="81495" y="8204"/>
                  </a:lnTo>
                  <a:lnTo>
                    <a:pt x="81597" y="9347"/>
                  </a:lnTo>
                  <a:lnTo>
                    <a:pt x="81673" y="10172"/>
                  </a:lnTo>
                  <a:lnTo>
                    <a:pt x="81737" y="10871"/>
                  </a:lnTo>
                  <a:lnTo>
                    <a:pt x="81127" y="12014"/>
                  </a:lnTo>
                  <a:lnTo>
                    <a:pt x="81191" y="11582"/>
                  </a:lnTo>
                  <a:lnTo>
                    <a:pt x="80924" y="10591"/>
                  </a:lnTo>
                  <a:lnTo>
                    <a:pt x="80810" y="10185"/>
                  </a:lnTo>
                  <a:lnTo>
                    <a:pt x="79324" y="9702"/>
                  </a:lnTo>
                  <a:lnTo>
                    <a:pt x="78587" y="9702"/>
                  </a:lnTo>
                  <a:lnTo>
                    <a:pt x="76276" y="12115"/>
                  </a:lnTo>
                  <a:lnTo>
                    <a:pt x="75387" y="14655"/>
                  </a:lnTo>
                  <a:lnTo>
                    <a:pt x="74587" y="16840"/>
                  </a:lnTo>
                  <a:lnTo>
                    <a:pt x="74510" y="17348"/>
                  </a:lnTo>
                  <a:lnTo>
                    <a:pt x="75311" y="17145"/>
                  </a:lnTo>
                  <a:lnTo>
                    <a:pt x="75399" y="16979"/>
                  </a:lnTo>
                  <a:lnTo>
                    <a:pt x="76174" y="14986"/>
                  </a:lnTo>
                  <a:lnTo>
                    <a:pt x="77025" y="12319"/>
                  </a:lnTo>
                  <a:lnTo>
                    <a:pt x="78943" y="10591"/>
                  </a:lnTo>
                  <a:lnTo>
                    <a:pt x="80098" y="10591"/>
                  </a:lnTo>
                  <a:lnTo>
                    <a:pt x="80314" y="11582"/>
                  </a:lnTo>
                  <a:lnTo>
                    <a:pt x="80302" y="12319"/>
                  </a:lnTo>
                  <a:lnTo>
                    <a:pt x="79514" y="16065"/>
                  </a:lnTo>
                  <a:lnTo>
                    <a:pt x="80416" y="14986"/>
                  </a:lnTo>
                  <a:lnTo>
                    <a:pt x="80683" y="14655"/>
                  </a:lnTo>
                  <a:lnTo>
                    <a:pt x="80810" y="13906"/>
                  </a:lnTo>
                  <a:lnTo>
                    <a:pt x="81153" y="13665"/>
                  </a:lnTo>
                  <a:lnTo>
                    <a:pt x="82550" y="11607"/>
                  </a:lnTo>
                  <a:lnTo>
                    <a:pt x="81978" y="8204"/>
                  </a:lnTo>
                  <a:lnTo>
                    <a:pt x="81889" y="7670"/>
                  </a:lnTo>
                  <a:lnTo>
                    <a:pt x="81813" y="7175"/>
                  </a:lnTo>
                  <a:lnTo>
                    <a:pt x="84543" y="6934"/>
                  </a:lnTo>
                  <a:lnTo>
                    <a:pt x="85610" y="6934"/>
                  </a:lnTo>
                  <a:lnTo>
                    <a:pt x="86118" y="7327"/>
                  </a:lnTo>
                  <a:lnTo>
                    <a:pt x="86233" y="7670"/>
                  </a:lnTo>
                  <a:lnTo>
                    <a:pt x="86283" y="7823"/>
                  </a:lnTo>
                  <a:lnTo>
                    <a:pt x="86372" y="8204"/>
                  </a:lnTo>
                  <a:lnTo>
                    <a:pt x="84620" y="10579"/>
                  </a:lnTo>
                  <a:lnTo>
                    <a:pt x="82892" y="12166"/>
                  </a:lnTo>
                  <a:lnTo>
                    <a:pt x="81153" y="13665"/>
                  </a:lnTo>
                  <a:lnTo>
                    <a:pt x="80899" y="13906"/>
                  </a:lnTo>
                  <a:lnTo>
                    <a:pt x="81026" y="14427"/>
                  </a:lnTo>
                  <a:lnTo>
                    <a:pt x="81546" y="14427"/>
                  </a:lnTo>
                  <a:lnTo>
                    <a:pt x="82829" y="13474"/>
                  </a:lnTo>
                  <a:lnTo>
                    <a:pt x="83845" y="12319"/>
                  </a:lnTo>
                  <a:lnTo>
                    <a:pt x="85852" y="10172"/>
                  </a:lnTo>
                  <a:lnTo>
                    <a:pt x="86487" y="9791"/>
                  </a:lnTo>
                  <a:lnTo>
                    <a:pt x="85191" y="11087"/>
                  </a:lnTo>
                  <a:lnTo>
                    <a:pt x="83731" y="13271"/>
                  </a:lnTo>
                  <a:lnTo>
                    <a:pt x="83629" y="13906"/>
                  </a:lnTo>
                  <a:lnTo>
                    <a:pt x="84277" y="13906"/>
                  </a:lnTo>
                  <a:lnTo>
                    <a:pt x="85648" y="11823"/>
                  </a:lnTo>
                  <a:lnTo>
                    <a:pt x="86906" y="10541"/>
                  </a:lnTo>
                  <a:lnTo>
                    <a:pt x="87452" y="10541"/>
                  </a:lnTo>
                  <a:lnTo>
                    <a:pt x="87884" y="10185"/>
                  </a:lnTo>
                  <a:lnTo>
                    <a:pt x="90119" y="10185"/>
                  </a:lnTo>
                  <a:lnTo>
                    <a:pt x="90297" y="10185"/>
                  </a:lnTo>
                  <a:lnTo>
                    <a:pt x="90297" y="10350"/>
                  </a:lnTo>
                  <a:lnTo>
                    <a:pt x="90297" y="10655"/>
                  </a:lnTo>
                  <a:lnTo>
                    <a:pt x="90385" y="11087"/>
                  </a:lnTo>
                  <a:lnTo>
                    <a:pt x="90512" y="11722"/>
                  </a:lnTo>
                  <a:lnTo>
                    <a:pt x="90258" y="12103"/>
                  </a:lnTo>
                  <a:lnTo>
                    <a:pt x="90043" y="12103"/>
                  </a:lnTo>
                  <a:lnTo>
                    <a:pt x="89954" y="12941"/>
                  </a:lnTo>
                  <a:lnTo>
                    <a:pt x="89306" y="13525"/>
                  </a:lnTo>
                  <a:lnTo>
                    <a:pt x="88468" y="13906"/>
                  </a:lnTo>
                  <a:lnTo>
                    <a:pt x="88315" y="13906"/>
                  </a:lnTo>
                  <a:lnTo>
                    <a:pt x="84315" y="15100"/>
                  </a:lnTo>
                  <a:lnTo>
                    <a:pt x="82956" y="15100"/>
                  </a:lnTo>
                  <a:lnTo>
                    <a:pt x="82842" y="15709"/>
                  </a:lnTo>
                  <a:lnTo>
                    <a:pt x="84416" y="15709"/>
                  </a:lnTo>
                  <a:lnTo>
                    <a:pt x="86652" y="15405"/>
                  </a:lnTo>
                  <a:lnTo>
                    <a:pt x="85979" y="16497"/>
                  </a:lnTo>
                  <a:lnTo>
                    <a:pt x="85928" y="16713"/>
                  </a:lnTo>
                  <a:lnTo>
                    <a:pt x="86715" y="16713"/>
                  </a:lnTo>
                  <a:lnTo>
                    <a:pt x="86525" y="17094"/>
                  </a:lnTo>
                  <a:lnTo>
                    <a:pt x="85191" y="17094"/>
                  </a:lnTo>
                  <a:lnTo>
                    <a:pt x="85166" y="17513"/>
                  </a:lnTo>
                  <a:lnTo>
                    <a:pt x="85356" y="17716"/>
                  </a:lnTo>
                  <a:lnTo>
                    <a:pt x="85572" y="17716"/>
                  </a:lnTo>
                  <a:lnTo>
                    <a:pt x="87795" y="17932"/>
                  </a:lnTo>
                  <a:lnTo>
                    <a:pt x="88226" y="18034"/>
                  </a:lnTo>
                  <a:lnTo>
                    <a:pt x="86880" y="18999"/>
                  </a:lnTo>
                  <a:lnTo>
                    <a:pt x="86398" y="18808"/>
                  </a:lnTo>
                  <a:lnTo>
                    <a:pt x="85979" y="18808"/>
                  </a:lnTo>
                  <a:lnTo>
                    <a:pt x="85877" y="19596"/>
                  </a:lnTo>
                  <a:lnTo>
                    <a:pt x="86194" y="19596"/>
                  </a:lnTo>
                  <a:lnTo>
                    <a:pt x="88976" y="20751"/>
                  </a:lnTo>
                  <a:lnTo>
                    <a:pt x="89357" y="20916"/>
                  </a:lnTo>
                  <a:lnTo>
                    <a:pt x="88798" y="21082"/>
                  </a:lnTo>
                  <a:lnTo>
                    <a:pt x="86702" y="22479"/>
                  </a:lnTo>
                  <a:lnTo>
                    <a:pt x="86702" y="22618"/>
                  </a:lnTo>
                  <a:lnTo>
                    <a:pt x="86258" y="22479"/>
                  </a:lnTo>
                  <a:lnTo>
                    <a:pt x="85458" y="22479"/>
                  </a:lnTo>
                  <a:lnTo>
                    <a:pt x="85382" y="22910"/>
                  </a:lnTo>
                  <a:lnTo>
                    <a:pt x="85623" y="23266"/>
                  </a:lnTo>
                  <a:lnTo>
                    <a:pt x="86017" y="23266"/>
                  </a:lnTo>
                  <a:lnTo>
                    <a:pt x="88417" y="24180"/>
                  </a:lnTo>
                  <a:lnTo>
                    <a:pt x="89979" y="25476"/>
                  </a:lnTo>
                  <a:lnTo>
                    <a:pt x="89128" y="25476"/>
                  </a:lnTo>
                  <a:lnTo>
                    <a:pt x="89204" y="26479"/>
                  </a:lnTo>
                  <a:lnTo>
                    <a:pt x="89623" y="26479"/>
                  </a:lnTo>
                  <a:lnTo>
                    <a:pt x="90843" y="26187"/>
                  </a:lnTo>
                  <a:lnTo>
                    <a:pt x="91630" y="26835"/>
                  </a:lnTo>
                  <a:lnTo>
                    <a:pt x="89090" y="26835"/>
                  </a:lnTo>
                  <a:lnTo>
                    <a:pt x="91681" y="27647"/>
                  </a:lnTo>
                  <a:lnTo>
                    <a:pt x="95173" y="28270"/>
                  </a:lnTo>
                  <a:lnTo>
                    <a:pt x="97383" y="27470"/>
                  </a:lnTo>
                  <a:lnTo>
                    <a:pt x="98158" y="27190"/>
                  </a:lnTo>
                  <a:lnTo>
                    <a:pt x="98602" y="26835"/>
                  </a:lnTo>
                  <a:lnTo>
                    <a:pt x="98564" y="26479"/>
                  </a:lnTo>
                  <a:lnTo>
                    <a:pt x="98259" y="26479"/>
                  </a:lnTo>
                  <a:lnTo>
                    <a:pt x="98120" y="26327"/>
                  </a:lnTo>
                  <a:lnTo>
                    <a:pt x="98272" y="26289"/>
                  </a:lnTo>
                  <a:lnTo>
                    <a:pt x="98564" y="26428"/>
                  </a:lnTo>
                  <a:lnTo>
                    <a:pt x="98539" y="26212"/>
                  </a:lnTo>
                  <a:lnTo>
                    <a:pt x="99745" y="25895"/>
                  </a:lnTo>
                  <a:lnTo>
                    <a:pt x="100152" y="25539"/>
                  </a:lnTo>
                  <a:lnTo>
                    <a:pt x="100774" y="25006"/>
                  </a:lnTo>
                  <a:lnTo>
                    <a:pt x="101257" y="24422"/>
                  </a:lnTo>
                  <a:lnTo>
                    <a:pt x="101257" y="24244"/>
                  </a:lnTo>
                  <a:lnTo>
                    <a:pt x="100533" y="24244"/>
                  </a:lnTo>
                  <a:lnTo>
                    <a:pt x="100330" y="24244"/>
                  </a:lnTo>
                  <a:lnTo>
                    <a:pt x="99898" y="24726"/>
                  </a:lnTo>
                  <a:lnTo>
                    <a:pt x="98894" y="25539"/>
                  </a:lnTo>
                  <a:lnTo>
                    <a:pt x="97904" y="24828"/>
                  </a:lnTo>
                  <a:lnTo>
                    <a:pt x="97904" y="26479"/>
                  </a:lnTo>
                  <a:lnTo>
                    <a:pt x="97751" y="26479"/>
                  </a:lnTo>
                  <a:lnTo>
                    <a:pt x="95084" y="27470"/>
                  </a:lnTo>
                  <a:lnTo>
                    <a:pt x="91795" y="26835"/>
                  </a:lnTo>
                  <a:lnTo>
                    <a:pt x="92316" y="26200"/>
                  </a:lnTo>
                  <a:lnTo>
                    <a:pt x="92697" y="25755"/>
                  </a:lnTo>
                  <a:lnTo>
                    <a:pt x="93853" y="25476"/>
                  </a:lnTo>
                  <a:lnTo>
                    <a:pt x="93243" y="25476"/>
                  </a:lnTo>
                  <a:lnTo>
                    <a:pt x="95173" y="24714"/>
                  </a:lnTo>
                  <a:lnTo>
                    <a:pt x="97828" y="26060"/>
                  </a:lnTo>
                  <a:lnTo>
                    <a:pt x="97904" y="26479"/>
                  </a:lnTo>
                  <a:lnTo>
                    <a:pt x="97904" y="24828"/>
                  </a:lnTo>
                  <a:lnTo>
                    <a:pt x="96545" y="23837"/>
                  </a:lnTo>
                  <a:lnTo>
                    <a:pt x="96177" y="22428"/>
                  </a:lnTo>
                  <a:lnTo>
                    <a:pt x="96088" y="22085"/>
                  </a:lnTo>
                  <a:lnTo>
                    <a:pt x="95516" y="21120"/>
                  </a:lnTo>
                  <a:lnTo>
                    <a:pt x="94615" y="21120"/>
                  </a:lnTo>
                  <a:lnTo>
                    <a:pt x="95377" y="22428"/>
                  </a:lnTo>
                  <a:lnTo>
                    <a:pt x="95796" y="23634"/>
                  </a:lnTo>
                  <a:lnTo>
                    <a:pt x="95872" y="23837"/>
                  </a:lnTo>
                  <a:lnTo>
                    <a:pt x="95923" y="23990"/>
                  </a:lnTo>
                  <a:lnTo>
                    <a:pt x="96380" y="24498"/>
                  </a:lnTo>
                  <a:lnTo>
                    <a:pt x="95084" y="23888"/>
                  </a:lnTo>
                  <a:lnTo>
                    <a:pt x="93865" y="24384"/>
                  </a:lnTo>
                  <a:lnTo>
                    <a:pt x="94246" y="23926"/>
                  </a:lnTo>
                  <a:lnTo>
                    <a:pt x="94602" y="23266"/>
                  </a:lnTo>
                  <a:lnTo>
                    <a:pt x="93916" y="23266"/>
                  </a:lnTo>
                  <a:lnTo>
                    <a:pt x="93675" y="23266"/>
                  </a:lnTo>
                  <a:lnTo>
                    <a:pt x="92595" y="24879"/>
                  </a:lnTo>
                  <a:lnTo>
                    <a:pt x="91884" y="25171"/>
                  </a:lnTo>
                  <a:lnTo>
                    <a:pt x="91884" y="25946"/>
                  </a:lnTo>
                  <a:lnTo>
                    <a:pt x="91719" y="26200"/>
                  </a:lnTo>
                  <a:lnTo>
                    <a:pt x="91528" y="26035"/>
                  </a:lnTo>
                  <a:lnTo>
                    <a:pt x="91884" y="25946"/>
                  </a:lnTo>
                  <a:lnTo>
                    <a:pt x="91884" y="25171"/>
                  </a:lnTo>
                  <a:lnTo>
                    <a:pt x="91694" y="25171"/>
                  </a:lnTo>
                  <a:lnTo>
                    <a:pt x="90843" y="25387"/>
                  </a:lnTo>
                  <a:lnTo>
                    <a:pt x="88595" y="23266"/>
                  </a:lnTo>
                  <a:lnTo>
                    <a:pt x="88900" y="23266"/>
                  </a:lnTo>
                  <a:lnTo>
                    <a:pt x="87706" y="22910"/>
                  </a:lnTo>
                  <a:lnTo>
                    <a:pt x="87566" y="22872"/>
                  </a:lnTo>
                  <a:lnTo>
                    <a:pt x="88963" y="21907"/>
                  </a:lnTo>
                  <a:lnTo>
                    <a:pt x="90093" y="21513"/>
                  </a:lnTo>
                  <a:lnTo>
                    <a:pt x="90525" y="21386"/>
                  </a:lnTo>
                  <a:lnTo>
                    <a:pt x="92646" y="22237"/>
                  </a:lnTo>
                  <a:lnTo>
                    <a:pt x="92887" y="22059"/>
                  </a:lnTo>
                  <a:lnTo>
                    <a:pt x="93522" y="22479"/>
                  </a:lnTo>
                  <a:lnTo>
                    <a:pt x="93802" y="23063"/>
                  </a:lnTo>
                  <a:lnTo>
                    <a:pt x="93916" y="22910"/>
                  </a:lnTo>
                  <a:lnTo>
                    <a:pt x="94703" y="22910"/>
                  </a:lnTo>
                  <a:lnTo>
                    <a:pt x="94449" y="22479"/>
                  </a:lnTo>
                  <a:lnTo>
                    <a:pt x="94157" y="21907"/>
                  </a:lnTo>
                  <a:lnTo>
                    <a:pt x="94424" y="21907"/>
                  </a:lnTo>
                  <a:lnTo>
                    <a:pt x="93560" y="21539"/>
                  </a:lnTo>
                  <a:lnTo>
                    <a:pt x="94513" y="20802"/>
                  </a:lnTo>
                  <a:lnTo>
                    <a:pt x="95326" y="20802"/>
                  </a:lnTo>
                  <a:lnTo>
                    <a:pt x="95211" y="20624"/>
                  </a:lnTo>
                  <a:lnTo>
                    <a:pt x="94742" y="20624"/>
                  </a:lnTo>
                  <a:lnTo>
                    <a:pt x="94996" y="20434"/>
                  </a:lnTo>
                  <a:lnTo>
                    <a:pt x="95199" y="20281"/>
                  </a:lnTo>
                  <a:lnTo>
                    <a:pt x="92837" y="20434"/>
                  </a:lnTo>
                  <a:lnTo>
                    <a:pt x="91351" y="20294"/>
                  </a:lnTo>
                  <a:lnTo>
                    <a:pt x="89471" y="20091"/>
                  </a:lnTo>
                  <a:lnTo>
                    <a:pt x="88773" y="19799"/>
                  </a:lnTo>
                  <a:lnTo>
                    <a:pt x="87160" y="19799"/>
                  </a:lnTo>
                  <a:lnTo>
                    <a:pt x="87426" y="19596"/>
                  </a:lnTo>
                  <a:lnTo>
                    <a:pt x="88315" y="19596"/>
                  </a:lnTo>
                  <a:lnTo>
                    <a:pt x="88773" y="19799"/>
                  </a:lnTo>
                  <a:lnTo>
                    <a:pt x="95618" y="19799"/>
                  </a:lnTo>
                  <a:lnTo>
                    <a:pt x="95605" y="19164"/>
                  </a:lnTo>
                  <a:lnTo>
                    <a:pt x="87998" y="19164"/>
                  </a:lnTo>
                  <a:lnTo>
                    <a:pt x="89217" y="18249"/>
                  </a:lnTo>
                  <a:lnTo>
                    <a:pt x="89674" y="18338"/>
                  </a:lnTo>
                  <a:lnTo>
                    <a:pt x="92887" y="17716"/>
                  </a:lnTo>
                  <a:lnTo>
                    <a:pt x="93256" y="17716"/>
                  </a:lnTo>
                  <a:lnTo>
                    <a:pt x="93357" y="17386"/>
                  </a:lnTo>
                  <a:lnTo>
                    <a:pt x="94462" y="17538"/>
                  </a:lnTo>
                  <a:lnTo>
                    <a:pt x="95135" y="17538"/>
                  </a:lnTo>
                  <a:lnTo>
                    <a:pt x="95465" y="17741"/>
                  </a:lnTo>
                  <a:lnTo>
                    <a:pt x="95592" y="17729"/>
                  </a:lnTo>
                  <a:lnTo>
                    <a:pt x="95605" y="19164"/>
                  </a:lnTo>
                  <a:lnTo>
                    <a:pt x="95618" y="19596"/>
                  </a:lnTo>
                  <a:lnTo>
                    <a:pt x="96354" y="19596"/>
                  </a:lnTo>
                  <a:lnTo>
                    <a:pt x="96875" y="19558"/>
                  </a:lnTo>
                  <a:lnTo>
                    <a:pt x="96964" y="19926"/>
                  </a:lnTo>
                  <a:lnTo>
                    <a:pt x="96189" y="19926"/>
                  </a:lnTo>
                  <a:lnTo>
                    <a:pt x="97637" y="21120"/>
                  </a:lnTo>
                  <a:lnTo>
                    <a:pt x="98856" y="21551"/>
                  </a:lnTo>
                  <a:lnTo>
                    <a:pt x="99555" y="21882"/>
                  </a:lnTo>
                  <a:lnTo>
                    <a:pt x="99796" y="21882"/>
                  </a:lnTo>
                  <a:lnTo>
                    <a:pt x="100469" y="23634"/>
                  </a:lnTo>
                  <a:lnTo>
                    <a:pt x="100533" y="24244"/>
                  </a:lnTo>
                  <a:lnTo>
                    <a:pt x="100533" y="23990"/>
                  </a:lnTo>
                  <a:lnTo>
                    <a:pt x="101269" y="23990"/>
                  </a:lnTo>
                  <a:lnTo>
                    <a:pt x="101282" y="23634"/>
                  </a:lnTo>
                  <a:lnTo>
                    <a:pt x="100939" y="22428"/>
                  </a:lnTo>
                  <a:lnTo>
                    <a:pt x="100850" y="22085"/>
                  </a:lnTo>
                  <a:lnTo>
                    <a:pt x="100787" y="21882"/>
                  </a:lnTo>
                  <a:lnTo>
                    <a:pt x="101155" y="21882"/>
                  </a:lnTo>
                  <a:lnTo>
                    <a:pt x="101892" y="21628"/>
                  </a:lnTo>
                  <a:lnTo>
                    <a:pt x="103085" y="21386"/>
                  </a:lnTo>
                  <a:lnTo>
                    <a:pt x="103225" y="21386"/>
                  </a:lnTo>
                  <a:lnTo>
                    <a:pt x="103746" y="20726"/>
                  </a:lnTo>
                  <a:lnTo>
                    <a:pt x="104013" y="20320"/>
                  </a:lnTo>
                  <a:lnTo>
                    <a:pt x="104127" y="19977"/>
                  </a:lnTo>
                  <a:lnTo>
                    <a:pt x="104165" y="19240"/>
                  </a:lnTo>
                  <a:lnTo>
                    <a:pt x="104457" y="19469"/>
                  </a:lnTo>
                  <a:lnTo>
                    <a:pt x="104927" y="19977"/>
                  </a:lnTo>
                  <a:lnTo>
                    <a:pt x="105791" y="21043"/>
                  </a:lnTo>
                  <a:lnTo>
                    <a:pt x="106311" y="22707"/>
                  </a:lnTo>
                  <a:lnTo>
                    <a:pt x="106514" y="22707"/>
                  </a:lnTo>
                  <a:lnTo>
                    <a:pt x="107721" y="23380"/>
                  </a:lnTo>
                  <a:lnTo>
                    <a:pt x="108254" y="23609"/>
                  </a:lnTo>
                  <a:lnTo>
                    <a:pt x="108623" y="23609"/>
                  </a:lnTo>
                  <a:lnTo>
                    <a:pt x="109321" y="23380"/>
                  </a:lnTo>
                  <a:lnTo>
                    <a:pt x="110604" y="22898"/>
                  </a:lnTo>
                  <a:lnTo>
                    <a:pt x="108572" y="22898"/>
                  </a:lnTo>
                  <a:lnTo>
                    <a:pt x="108165" y="22707"/>
                  </a:lnTo>
                  <a:lnTo>
                    <a:pt x="107911" y="22707"/>
                  </a:lnTo>
                  <a:lnTo>
                    <a:pt x="106387" y="21043"/>
                  </a:lnTo>
                  <a:lnTo>
                    <a:pt x="105994" y="19977"/>
                  </a:lnTo>
                  <a:lnTo>
                    <a:pt x="105905" y="19735"/>
                  </a:lnTo>
                  <a:lnTo>
                    <a:pt x="105803" y="19469"/>
                  </a:lnTo>
                  <a:lnTo>
                    <a:pt x="106514" y="18694"/>
                  </a:lnTo>
                  <a:lnTo>
                    <a:pt x="108178" y="18694"/>
                  </a:lnTo>
                  <a:lnTo>
                    <a:pt x="107683" y="18415"/>
                  </a:lnTo>
                  <a:lnTo>
                    <a:pt x="106781" y="18415"/>
                  </a:lnTo>
                  <a:lnTo>
                    <a:pt x="107467" y="17716"/>
                  </a:lnTo>
                  <a:lnTo>
                    <a:pt x="107556" y="17589"/>
                  </a:lnTo>
                  <a:lnTo>
                    <a:pt x="108534" y="17907"/>
                  </a:lnTo>
                  <a:lnTo>
                    <a:pt x="109816" y="19367"/>
                  </a:lnTo>
                  <a:lnTo>
                    <a:pt x="109791" y="19748"/>
                  </a:lnTo>
                  <a:lnTo>
                    <a:pt x="110083" y="19748"/>
                  </a:lnTo>
                  <a:lnTo>
                    <a:pt x="110947" y="21043"/>
                  </a:lnTo>
                  <a:lnTo>
                    <a:pt x="109537" y="19469"/>
                  </a:lnTo>
                  <a:lnTo>
                    <a:pt x="108839" y="19075"/>
                  </a:lnTo>
                  <a:lnTo>
                    <a:pt x="107200" y="19075"/>
                  </a:lnTo>
                  <a:lnTo>
                    <a:pt x="108610" y="19977"/>
                  </a:lnTo>
                  <a:lnTo>
                    <a:pt x="109931" y="21043"/>
                  </a:lnTo>
                  <a:lnTo>
                    <a:pt x="110324" y="21640"/>
                  </a:lnTo>
                  <a:lnTo>
                    <a:pt x="110197" y="21424"/>
                  </a:lnTo>
                  <a:lnTo>
                    <a:pt x="110350" y="21424"/>
                  </a:lnTo>
                  <a:lnTo>
                    <a:pt x="110972" y="21424"/>
                  </a:lnTo>
                  <a:lnTo>
                    <a:pt x="111620" y="21463"/>
                  </a:lnTo>
                  <a:lnTo>
                    <a:pt x="111633" y="21120"/>
                  </a:lnTo>
                  <a:lnTo>
                    <a:pt x="112433" y="20726"/>
                  </a:lnTo>
                  <a:lnTo>
                    <a:pt x="112966" y="20726"/>
                  </a:lnTo>
                  <a:lnTo>
                    <a:pt x="113703" y="21437"/>
                  </a:lnTo>
                  <a:lnTo>
                    <a:pt x="113398" y="21437"/>
                  </a:lnTo>
                  <a:lnTo>
                    <a:pt x="111620" y="21463"/>
                  </a:lnTo>
                  <a:lnTo>
                    <a:pt x="111607" y="21882"/>
                  </a:lnTo>
                  <a:lnTo>
                    <a:pt x="113398" y="21882"/>
                  </a:lnTo>
                  <a:lnTo>
                    <a:pt x="113398" y="22098"/>
                  </a:lnTo>
                  <a:lnTo>
                    <a:pt x="113626" y="22098"/>
                  </a:lnTo>
                  <a:lnTo>
                    <a:pt x="114617" y="22504"/>
                  </a:lnTo>
                  <a:lnTo>
                    <a:pt x="114668" y="22707"/>
                  </a:lnTo>
                  <a:lnTo>
                    <a:pt x="114808" y="23152"/>
                  </a:lnTo>
                  <a:lnTo>
                    <a:pt x="114808" y="23926"/>
                  </a:lnTo>
                  <a:lnTo>
                    <a:pt x="115125" y="23926"/>
                  </a:lnTo>
                  <a:lnTo>
                    <a:pt x="115176" y="24104"/>
                  </a:lnTo>
                  <a:lnTo>
                    <a:pt x="113474" y="24168"/>
                  </a:lnTo>
                  <a:lnTo>
                    <a:pt x="112915" y="23926"/>
                  </a:lnTo>
                  <a:lnTo>
                    <a:pt x="111582" y="22263"/>
                  </a:lnTo>
                  <a:lnTo>
                    <a:pt x="111607" y="21882"/>
                  </a:lnTo>
                  <a:lnTo>
                    <a:pt x="110947" y="21882"/>
                  </a:lnTo>
                  <a:lnTo>
                    <a:pt x="111099" y="21653"/>
                  </a:lnTo>
                  <a:lnTo>
                    <a:pt x="110337" y="21653"/>
                  </a:lnTo>
                  <a:lnTo>
                    <a:pt x="110350" y="21424"/>
                  </a:lnTo>
                  <a:lnTo>
                    <a:pt x="110324" y="21640"/>
                  </a:lnTo>
                  <a:lnTo>
                    <a:pt x="110172" y="21653"/>
                  </a:lnTo>
                  <a:lnTo>
                    <a:pt x="110058" y="21907"/>
                  </a:lnTo>
                  <a:lnTo>
                    <a:pt x="109829" y="22707"/>
                  </a:lnTo>
                  <a:lnTo>
                    <a:pt x="110667" y="22707"/>
                  </a:lnTo>
                  <a:lnTo>
                    <a:pt x="110921" y="21920"/>
                  </a:lnTo>
                  <a:lnTo>
                    <a:pt x="110858" y="22707"/>
                  </a:lnTo>
                  <a:lnTo>
                    <a:pt x="111848" y="23926"/>
                  </a:lnTo>
                  <a:lnTo>
                    <a:pt x="112445" y="24612"/>
                  </a:lnTo>
                  <a:lnTo>
                    <a:pt x="113398" y="25095"/>
                  </a:lnTo>
                  <a:lnTo>
                    <a:pt x="115036" y="24612"/>
                  </a:lnTo>
                  <a:lnTo>
                    <a:pt x="115189" y="24612"/>
                  </a:lnTo>
                  <a:lnTo>
                    <a:pt x="115277" y="27660"/>
                  </a:lnTo>
                  <a:lnTo>
                    <a:pt x="117983" y="28282"/>
                  </a:lnTo>
                  <a:lnTo>
                    <a:pt x="118452" y="28282"/>
                  </a:lnTo>
                  <a:lnTo>
                    <a:pt x="118719" y="28016"/>
                  </a:lnTo>
                  <a:lnTo>
                    <a:pt x="119049" y="27813"/>
                  </a:lnTo>
                  <a:lnTo>
                    <a:pt x="119189" y="28219"/>
                  </a:lnTo>
                  <a:lnTo>
                    <a:pt x="120434" y="30162"/>
                  </a:lnTo>
                  <a:lnTo>
                    <a:pt x="121450" y="30162"/>
                  </a:lnTo>
                  <a:lnTo>
                    <a:pt x="121056" y="29654"/>
                  </a:lnTo>
                  <a:lnTo>
                    <a:pt x="119862" y="27889"/>
                  </a:lnTo>
                  <a:lnTo>
                    <a:pt x="119710" y="27419"/>
                  </a:lnTo>
                  <a:lnTo>
                    <a:pt x="120256" y="27089"/>
                  </a:lnTo>
                  <a:lnTo>
                    <a:pt x="120459" y="27089"/>
                  </a:lnTo>
                  <a:lnTo>
                    <a:pt x="120281" y="25755"/>
                  </a:lnTo>
                  <a:lnTo>
                    <a:pt x="121005" y="26619"/>
                  </a:lnTo>
                  <a:lnTo>
                    <a:pt x="122745" y="27203"/>
                  </a:lnTo>
                  <a:lnTo>
                    <a:pt x="122682" y="29057"/>
                  </a:lnTo>
                  <a:lnTo>
                    <a:pt x="122580" y="29654"/>
                  </a:lnTo>
                  <a:lnTo>
                    <a:pt x="123469" y="29654"/>
                  </a:lnTo>
                  <a:lnTo>
                    <a:pt x="123571" y="29057"/>
                  </a:lnTo>
                  <a:lnTo>
                    <a:pt x="123647" y="27355"/>
                  </a:lnTo>
                  <a:lnTo>
                    <a:pt x="123266" y="27076"/>
                  </a:lnTo>
                  <a:lnTo>
                    <a:pt x="125095" y="27355"/>
                  </a:lnTo>
                  <a:lnTo>
                    <a:pt x="125069" y="30619"/>
                  </a:lnTo>
                  <a:lnTo>
                    <a:pt x="125666" y="32118"/>
                  </a:lnTo>
                  <a:lnTo>
                    <a:pt x="125742" y="32308"/>
                  </a:lnTo>
                  <a:lnTo>
                    <a:pt x="125831" y="32537"/>
                  </a:lnTo>
                  <a:lnTo>
                    <a:pt x="125907" y="32715"/>
                  </a:lnTo>
                  <a:lnTo>
                    <a:pt x="126542" y="33286"/>
                  </a:lnTo>
                  <a:lnTo>
                    <a:pt x="126974" y="33286"/>
                  </a:lnTo>
                  <a:lnTo>
                    <a:pt x="128143" y="32537"/>
                  </a:lnTo>
                  <a:lnTo>
                    <a:pt x="128714" y="32169"/>
                  </a:lnTo>
                  <a:lnTo>
                    <a:pt x="128739" y="33959"/>
                  </a:lnTo>
                  <a:lnTo>
                    <a:pt x="130581" y="36195"/>
                  </a:lnTo>
                  <a:lnTo>
                    <a:pt x="132207" y="36195"/>
                  </a:lnTo>
                  <a:lnTo>
                    <a:pt x="132588" y="36029"/>
                  </a:lnTo>
                  <a:lnTo>
                    <a:pt x="132638" y="39636"/>
                  </a:lnTo>
                  <a:lnTo>
                    <a:pt x="134912" y="42037"/>
                  </a:lnTo>
                  <a:lnTo>
                    <a:pt x="136753" y="42037"/>
                  </a:lnTo>
                  <a:lnTo>
                    <a:pt x="137363" y="41402"/>
                  </a:lnTo>
                  <a:lnTo>
                    <a:pt x="138264" y="42481"/>
                  </a:lnTo>
                  <a:lnTo>
                    <a:pt x="139039" y="44805"/>
                  </a:lnTo>
                  <a:lnTo>
                    <a:pt x="139433" y="45300"/>
                  </a:lnTo>
                  <a:lnTo>
                    <a:pt x="141465" y="45554"/>
                  </a:lnTo>
                  <a:lnTo>
                    <a:pt x="141274" y="45783"/>
                  </a:lnTo>
                  <a:lnTo>
                    <a:pt x="141706" y="45300"/>
                  </a:lnTo>
                  <a:lnTo>
                    <a:pt x="142011" y="44970"/>
                  </a:lnTo>
                  <a:lnTo>
                    <a:pt x="142049" y="45148"/>
                  </a:lnTo>
                  <a:lnTo>
                    <a:pt x="142113" y="45618"/>
                  </a:lnTo>
                  <a:lnTo>
                    <a:pt x="145923" y="45618"/>
                  </a:lnTo>
                  <a:lnTo>
                    <a:pt x="145973" y="45427"/>
                  </a:lnTo>
                  <a:lnTo>
                    <a:pt x="146050" y="44678"/>
                  </a:lnTo>
                  <a:lnTo>
                    <a:pt x="146113" y="41922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object 222"/>
            <p:cNvSpPr/>
            <p:nvPr/>
          </p:nvSpPr>
          <p:spPr>
            <a:xfrm>
              <a:off x="6371323" y="4364945"/>
              <a:ext cx="128270" cy="75565"/>
            </a:xfrm>
            <a:custGeom>
              <a:avLst/>
              <a:gdLst/>
              <a:ahLst/>
              <a:cxnLst/>
              <a:rect l="l" t="t" r="r" b="b"/>
              <a:pathLst>
                <a:path w="128270" h="75564">
                  <a:moveTo>
                    <a:pt x="5880" y="46024"/>
                  </a:moveTo>
                  <a:lnTo>
                    <a:pt x="5321" y="47447"/>
                  </a:lnTo>
                  <a:lnTo>
                    <a:pt x="5765" y="46329"/>
                  </a:lnTo>
                  <a:lnTo>
                    <a:pt x="5880" y="46024"/>
                  </a:lnTo>
                  <a:close/>
                </a:path>
                <a:path w="128270" h="75564">
                  <a:moveTo>
                    <a:pt x="11671" y="43116"/>
                  </a:moveTo>
                  <a:lnTo>
                    <a:pt x="7404" y="43116"/>
                  </a:lnTo>
                  <a:lnTo>
                    <a:pt x="7353" y="43268"/>
                  </a:lnTo>
                  <a:lnTo>
                    <a:pt x="11582" y="43268"/>
                  </a:lnTo>
                  <a:lnTo>
                    <a:pt x="11671" y="43116"/>
                  </a:lnTo>
                  <a:close/>
                </a:path>
                <a:path w="128270" h="75564">
                  <a:moveTo>
                    <a:pt x="25781" y="67551"/>
                  </a:moveTo>
                  <a:lnTo>
                    <a:pt x="25412" y="67551"/>
                  </a:lnTo>
                  <a:lnTo>
                    <a:pt x="24904" y="67551"/>
                  </a:lnTo>
                  <a:lnTo>
                    <a:pt x="24638" y="67551"/>
                  </a:lnTo>
                  <a:lnTo>
                    <a:pt x="24638" y="67792"/>
                  </a:lnTo>
                  <a:lnTo>
                    <a:pt x="24828" y="67792"/>
                  </a:lnTo>
                  <a:lnTo>
                    <a:pt x="24739" y="68072"/>
                  </a:lnTo>
                  <a:lnTo>
                    <a:pt x="25603" y="68072"/>
                  </a:lnTo>
                  <a:lnTo>
                    <a:pt x="25514" y="67792"/>
                  </a:lnTo>
                  <a:lnTo>
                    <a:pt x="25641" y="68072"/>
                  </a:lnTo>
                  <a:lnTo>
                    <a:pt x="25692" y="67792"/>
                  </a:lnTo>
                  <a:lnTo>
                    <a:pt x="25781" y="67551"/>
                  </a:lnTo>
                  <a:close/>
                </a:path>
                <a:path w="128270" h="75564">
                  <a:moveTo>
                    <a:pt x="26009" y="68884"/>
                  </a:moveTo>
                  <a:lnTo>
                    <a:pt x="25641" y="68072"/>
                  </a:lnTo>
                  <a:lnTo>
                    <a:pt x="25336" y="68884"/>
                  </a:lnTo>
                  <a:lnTo>
                    <a:pt x="26009" y="68884"/>
                  </a:lnTo>
                  <a:close/>
                </a:path>
                <a:path w="128270" h="75564">
                  <a:moveTo>
                    <a:pt x="26974" y="42964"/>
                  </a:moveTo>
                  <a:lnTo>
                    <a:pt x="26377" y="43688"/>
                  </a:lnTo>
                  <a:lnTo>
                    <a:pt x="26911" y="43294"/>
                  </a:lnTo>
                  <a:lnTo>
                    <a:pt x="26974" y="42964"/>
                  </a:lnTo>
                  <a:close/>
                </a:path>
                <a:path w="128270" h="75564">
                  <a:moveTo>
                    <a:pt x="27470" y="31191"/>
                  </a:moveTo>
                  <a:lnTo>
                    <a:pt x="26593" y="31191"/>
                  </a:lnTo>
                  <a:lnTo>
                    <a:pt x="26644" y="31369"/>
                  </a:lnTo>
                  <a:lnTo>
                    <a:pt x="26695" y="31496"/>
                  </a:lnTo>
                  <a:lnTo>
                    <a:pt x="26974" y="31369"/>
                  </a:lnTo>
                  <a:lnTo>
                    <a:pt x="27470" y="31191"/>
                  </a:lnTo>
                  <a:close/>
                </a:path>
                <a:path w="128270" h="75564">
                  <a:moveTo>
                    <a:pt x="28575" y="60020"/>
                  </a:moveTo>
                  <a:lnTo>
                    <a:pt x="27736" y="60020"/>
                  </a:lnTo>
                  <a:lnTo>
                    <a:pt x="27368" y="60286"/>
                  </a:lnTo>
                  <a:lnTo>
                    <a:pt x="28498" y="60286"/>
                  </a:lnTo>
                  <a:lnTo>
                    <a:pt x="28575" y="60020"/>
                  </a:lnTo>
                  <a:close/>
                </a:path>
                <a:path w="128270" h="75564">
                  <a:moveTo>
                    <a:pt x="33032" y="68618"/>
                  </a:moveTo>
                  <a:lnTo>
                    <a:pt x="32702" y="69088"/>
                  </a:lnTo>
                  <a:lnTo>
                    <a:pt x="32943" y="68757"/>
                  </a:lnTo>
                  <a:lnTo>
                    <a:pt x="33032" y="68618"/>
                  </a:lnTo>
                  <a:close/>
                </a:path>
                <a:path w="128270" h="75564">
                  <a:moveTo>
                    <a:pt x="36614" y="38684"/>
                  </a:moveTo>
                  <a:lnTo>
                    <a:pt x="35560" y="38138"/>
                  </a:lnTo>
                  <a:lnTo>
                    <a:pt x="35204" y="37846"/>
                  </a:lnTo>
                  <a:lnTo>
                    <a:pt x="34277" y="37846"/>
                  </a:lnTo>
                  <a:lnTo>
                    <a:pt x="34975" y="38684"/>
                  </a:lnTo>
                  <a:lnTo>
                    <a:pt x="36614" y="38684"/>
                  </a:lnTo>
                  <a:close/>
                </a:path>
                <a:path w="128270" h="75564">
                  <a:moveTo>
                    <a:pt x="36969" y="44729"/>
                  </a:moveTo>
                  <a:lnTo>
                    <a:pt x="36791" y="43865"/>
                  </a:lnTo>
                  <a:lnTo>
                    <a:pt x="36334" y="42405"/>
                  </a:lnTo>
                  <a:lnTo>
                    <a:pt x="36334" y="44729"/>
                  </a:lnTo>
                  <a:lnTo>
                    <a:pt x="34226" y="46609"/>
                  </a:lnTo>
                  <a:lnTo>
                    <a:pt x="32867" y="46609"/>
                  </a:lnTo>
                  <a:lnTo>
                    <a:pt x="32702" y="45961"/>
                  </a:lnTo>
                  <a:lnTo>
                    <a:pt x="33007" y="44221"/>
                  </a:lnTo>
                  <a:lnTo>
                    <a:pt x="33591" y="44221"/>
                  </a:lnTo>
                  <a:lnTo>
                    <a:pt x="33578" y="43916"/>
                  </a:lnTo>
                  <a:lnTo>
                    <a:pt x="33553" y="43078"/>
                  </a:lnTo>
                  <a:lnTo>
                    <a:pt x="34467" y="41579"/>
                  </a:lnTo>
                  <a:lnTo>
                    <a:pt x="35496" y="41198"/>
                  </a:lnTo>
                  <a:lnTo>
                    <a:pt x="35763" y="41198"/>
                  </a:lnTo>
                  <a:lnTo>
                    <a:pt x="35674" y="41579"/>
                  </a:lnTo>
                  <a:lnTo>
                    <a:pt x="35598" y="42354"/>
                  </a:lnTo>
                  <a:lnTo>
                    <a:pt x="36334" y="44729"/>
                  </a:lnTo>
                  <a:lnTo>
                    <a:pt x="36334" y="42405"/>
                  </a:lnTo>
                  <a:lnTo>
                    <a:pt x="36487" y="41579"/>
                  </a:lnTo>
                  <a:lnTo>
                    <a:pt x="36576" y="41198"/>
                  </a:lnTo>
                  <a:lnTo>
                    <a:pt x="36664" y="40779"/>
                  </a:lnTo>
                  <a:lnTo>
                    <a:pt x="35775" y="41097"/>
                  </a:lnTo>
                  <a:lnTo>
                    <a:pt x="36614" y="40779"/>
                  </a:lnTo>
                  <a:lnTo>
                    <a:pt x="36690" y="39852"/>
                  </a:lnTo>
                  <a:lnTo>
                    <a:pt x="36029" y="39852"/>
                  </a:lnTo>
                  <a:lnTo>
                    <a:pt x="35941" y="40322"/>
                  </a:lnTo>
                  <a:lnTo>
                    <a:pt x="35725" y="40322"/>
                  </a:lnTo>
                  <a:lnTo>
                    <a:pt x="33858" y="41198"/>
                  </a:lnTo>
                  <a:lnTo>
                    <a:pt x="33515" y="41630"/>
                  </a:lnTo>
                  <a:lnTo>
                    <a:pt x="33464" y="39573"/>
                  </a:lnTo>
                  <a:lnTo>
                    <a:pt x="33159" y="37985"/>
                  </a:lnTo>
                  <a:lnTo>
                    <a:pt x="33045" y="37452"/>
                  </a:lnTo>
                  <a:lnTo>
                    <a:pt x="32778" y="37452"/>
                  </a:lnTo>
                  <a:lnTo>
                    <a:pt x="32778" y="42354"/>
                  </a:lnTo>
                  <a:lnTo>
                    <a:pt x="30861" y="43916"/>
                  </a:lnTo>
                  <a:lnTo>
                    <a:pt x="30022" y="43916"/>
                  </a:lnTo>
                  <a:lnTo>
                    <a:pt x="30111" y="42354"/>
                  </a:lnTo>
                  <a:lnTo>
                    <a:pt x="30226" y="41262"/>
                  </a:lnTo>
                  <a:lnTo>
                    <a:pt x="30975" y="39116"/>
                  </a:lnTo>
                  <a:lnTo>
                    <a:pt x="32334" y="37985"/>
                  </a:lnTo>
                  <a:lnTo>
                    <a:pt x="32435" y="38646"/>
                  </a:lnTo>
                  <a:lnTo>
                    <a:pt x="32512" y="39116"/>
                  </a:lnTo>
                  <a:lnTo>
                    <a:pt x="32588" y="39573"/>
                  </a:lnTo>
                  <a:lnTo>
                    <a:pt x="32677" y="40944"/>
                  </a:lnTo>
                  <a:lnTo>
                    <a:pt x="32778" y="42354"/>
                  </a:lnTo>
                  <a:lnTo>
                    <a:pt x="32778" y="37452"/>
                  </a:lnTo>
                  <a:lnTo>
                    <a:pt x="32245" y="37452"/>
                  </a:lnTo>
                  <a:lnTo>
                    <a:pt x="31775" y="37452"/>
                  </a:lnTo>
                  <a:lnTo>
                    <a:pt x="30378" y="38646"/>
                  </a:lnTo>
                  <a:lnTo>
                    <a:pt x="29464" y="40944"/>
                  </a:lnTo>
                  <a:lnTo>
                    <a:pt x="29375" y="44221"/>
                  </a:lnTo>
                  <a:lnTo>
                    <a:pt x="31953" y="44221"/>
                  </a:lnTo>
                  <a:lnTo>
                    <a:pt x="32029" y="46609"/>
                  </a:lnTo>
                  <a:lnTo>
                    <a:pt x="32092" y="46786"/>
                  </a:lnTo>
                  <a:lnTo>
                    <a:pt x="35128" y="46977"/>
                  </a:lnTo>
                  <a:lnTo>
                    <a:pt x="35445" y="46609"/>
                  </a:lnTo>
                  <a:lnTo>
                    <a:pt x="36969" y="44729"/>
                  </a:lnTo>
                  <a:close/>
                </a:path>
                <a:path w="128270" h="75564">
                  <a:moveTo>
                    <a:pt x="40944" y="58445"/>
                  </a:moveTo>
                  <a:lnTo>
                    <a:pt x="40500" y="58445"/>
                  </a:lnTo>
                  <a:lnTo>
                    <a:pt x="40106" y="58445"/>
                  </a:lnTo>
                  <a:lnTo>
                    <a:pt x="39966" y="58737"/>
                  </a:lnTo>
                  <a:lnTo>
                    <a:pt x="39662" y="59410"/>
                  </a:lnTo>
                  <a:lnTo>
                    <a:pt x="39585" y="60083"/>
                  </a:lnTo>
                  <a:lnTo>
                    <a:pt x="39738" y="60972"/>
                  </a:lnTo>
                  <a:lnTo>
                    <a:pt x="39712" y="61277"/>
                  </a:lnTo>
                  <a:lnTo>
                    <a:pt x="39255" y="62852"/>
                  </a:lnTo>
                  <a:lnTo>
                    <a:pt x="40119" y="62852"/>
                  </a:lnTo>
                  <a:lnTo>
                    <a:pt x="40513" y="61277"/>
                  </a:lnTo>
                  <a:lnTo>
                    <a:pt x="40601" y="59410"/>
                  </a:lnTo>
                  <a:lnTo>
                    <a:pt x="40754" y="58915"/>
                  </a:lnTo>
                  <a:lnTo>
                    <a:pt x="40830" y="58737"/>
                  </a:lnTo>
                  <a:lnTo>
                    <a:pt x="40944" y="58445"/>
                  </a:lnTo>
                  <a:close/>
                </a:path>
                <a:path w="128270" h="75564">
                  <a:moveTo>
                    <a:pt x="41249" y="55880"/>
                  </a:moveTo>
                  <a:lnTo>
                    <a:pt x="39192" y="55880"/>
                  </a:lnTo>
                  <a:lnTo>
                    <a:pt x="39192" y="56946"/>
                  </a:lnTo>
                  <a:lnTo>
                    <a:pt x="38011" y="58102"/>
                  </a:lnTo>
                  <a:lnTo>
                    <a:pt x="36220" y="58839"/>
                  </a:lnTo>
                  <a:lnTo>
                    <a:pt x="34709" y="59601"/>
                  </a:lnTo>
                  <a:lnTo>
                    <a:pt x="34467" y="59690"/>
                  </a:lnTo>
                  <a:lnTo>
                    <a:pt x="33947" y="59042"/>
                  </a:lnTo>
                  <a:lnTo>
                    <a:pt x="33858" y="58102"/>
                  </a:lnTo>
                  <a:lnTo>
                    <a:pt x="36271" y="55562"/>
                  </a:lnTo>
                  <a:lnTo>
                    <a:pt x="38925" y="56946"/>
                  </a:lnTo>
                  <a:lnTo>
                    <a:pt x="39192" y="56946"/>
                  </a:lnTo>
                  <a:lnTo>
                    <a:pt x="39192" y="55880"/>
                  </a:lnTo>
                  <a:lnTo>
                    <a:pt x="38481" y="55880"/>
                  </a:lnTo>
                  <a:lnTo>
                    <a:pt x="37630" y="55562"/>
                  </a:lnTo>
                  <a:lnTo>
                    <a:pt x="35953" y="54914"/>
                  </a:lnTo>
                  <a:lnTo>
                    <a:pt x="33210" y="57492"/>
                  </a:lnTo>
                  <a:lnTo>
                    <a:pt x="33210" y="57327"/>
                  </a:lnTo>
                  <a:lnTo>
                    <a:pt x="33235" y="56819"/>
                  </a:lnTo>
                  <a:lnTo>
                    <a:pt x="33210" y="56400"/>
                  </a:lnTo>
                  <a:lnTo>
                    <a:pt x="33235" y="52120"/>
                  </a:lnTo>
                  <a:lnTo>
                    <a:pt x="33401" y="51689"/>
                  </a:lnTo>
                  <a:lnTo>
                    <a:pt x="33655" y="51054"/>
                  </a:lnTo>
                  <a:lnTo>
                    <a:pt x="33921" y="50419"/>
                  </a:lnTo>
                  <a:lnTo>
                    <a:pt x="33972" y="50292"/>
                  </a:lnTo>
                  <a:lnTo>
                    <a:pt x="34366" y="49326"/>
                  </a:lnTo>
                  <a:lnTo>
                    <a:pt x="33502" y="49326"/>
                  </a:lnTo>
                  <a:lnTo>
                    <a:pt x="33108" y="50292"/>
                  </a:lnTo>
                  <a:lnTo>
                    <a:pt x="32842" y="51054"/>
                  </a:lnTo>
                  <a:lnTo>
                    <a:pt x="33045" y="50419"/>
                  </a:lnTo>
                  <a:lnTo>
                    <a:pt x="32804" y="50596"/>
                  </a:lnTo>
                  <a:lnTo>
                    <a:pt x="32804" y="51562"/>
                  </a:lnTo>
                  <a:lnTo>
                    <a:pt x="32689" y="52768"/>
                  </a:lnTo>
                  <a:lnTo>
                    <a:pt x="32575" y="53022"/>
                  </a:lnTo>
                  <a:lnTo>
                    <a:pt x="32575" y="56400"/>
                  </a:lnTo>
                  <a:lnTo>
                    <a:pt x="32562" y="56819"/>
                  </a:lnTo>
                  <a:lnTo>
                    <a:pt x="31775" y="56819"/>
                  </a:lnTo>
                  <a:lnTo>
                    <a:pt x="31813" y="56667"/>
                  </a:lnTo>
                  <a:lnTo>
                    <a:pt x="31064" y="56667"/>
                  </a:lnTo>
                  <a:lnTo>
                    <a:pt x="30937" y="56819"/>
                  </a:lnTo>
                  <a:lnTo>
                    <a:pt x="29108" y="56819"/>
                  </a:lnTo>
                  <a:lnTo>
                    <a:pt x="30784" y="57035"/>
                  </a:lnTo>
                  <a:lnTo>
                    <a:pt x="29438" y="58826"/>
                  </a:lnTo>
                  <a:lnTo>
                    <a:pt x="29298" y="58826"/>
                  </a:lnTo>
                  <a:lnTo>
                    <a:pt x="29298" y="59093"/>
                  </a:lnTo>
                  <a:lnTo>
                    <a:pt x="29146" y="59626"/>
                  </a:lnTo>
                  <a:lnTo>
                    <a:pt x="28689" y="59626"/>
                  </a:lnTo>
                  <a:lnTo>
                    <a:pt x="28575" y="60020"/>
                  </a:lnTo>
                  <a:lnTo>
                    <a:pt x="29032" y="60020"/>
                  </a:lnTo>
                  <a:lnTo>
                    <a:pt x="28956" y="60286"/>
                  </a:lnTo>
                  <a:lnTo>
                    <a:pt x="28498" y="60286"/>
                  </a:lnTo>
                  <a:lnTo>
                    <a:pt x="28409" y="60617"/>
                  </a:lnTo>
                  <a:lnTo>
                    <a:pt x="28346" y="61493"/>
                  </a:lnTo>
                  <a:lnTo>
                    <a:pt x="28536" y="61785"/>
                  </a:lnTo>
                  <a:lnTo>
                    <a:pt x="28460" y="62052"/>
                  </a:lnTo>
                  <a:lnTo>
                    <a:pt x="29019" y="63842"/>
                  </a:lnTo>
                  <a:lnTo>
                    <a:pt x="27825" y="66230"/>
                  </a:lnTo>
                  <a:lnTo>
                    <a:pt x="25819" y="66979"/>
                  </a:lnTo>
                  <a:lnTo>
                    <a:pt x="23685" y="66979"/>
                  </a:lnTo>
                  <a:lnTo>
                    <a:pt x="23583" y="64731"/>
                  </a:lnTo>
                  <a:lnTo>
                    <a:pt x="24587" y="63182"/>
                  </a:lnTo>
                  <a:lnTo>
                    <a:pt x="25107" y="62649"/>
                  </a:lnTo>
                  <a:lnTo>
                    <a:pt x="26111" y="61302"/>
                  </a:lnTo>
                  <a:lnTo>
                    <a:pt x="26543" y="60617"/>
                  </a:lnTo>
                  <a:lnTo>
                    <a:pt x="27076" y="60286"/>
                  </a:lnTo>
                  <a:lnTo>
                    <a:pt x="27216" y="60286"/>
                  </a:lnTo>
                  <a:lnTo>
                    <a:pt x="27241" y="60020"/>
                  </a:lnTo>
                  <a:lnTo>
                    <a:pt x="27673" y="60020"/>
                  </a:lnTo>
                  <a:lnTo>
                    <a:pt x="28460" y="59626"/>
                  </a:lnTo>
                  <a:lnTo>
                    <a:pt x="28689" y="59626"/>
                  </a:lnTo>
                  <a:lnTo>
                    <a:pt x="28790" y="59093"/>
                  </a:lnTo>
                  <a:lnTo>
                    <a:pt x="29298" y="59093"/>
                  </a:lnTo>
                  <a:lnTo>
                    <a:pt x="29298" y="58826"/>
                  </a:lnTo>
                  <a:lnTo>
                    <a:pt x="28232" y="58826"/>
                  </a:lnTo>
                  <a:lnTo>
                    <a:pt x="27901" y="59029"/>
                  </a:lnTo>
                  <a:lnTo>
                    <a:pt x="27851" y="58674"/>
                  </a:lnTo>
                  <a:lnTo>
                    <a:pt x="28917" y="58674"/>
                  </a:lnTo>
                  <a:lnTo>
                    <a:pt x="28905" y="58483"/>
                  </a:lnTo>
                  <a:lnTo>
                    <a:pt x="27838" y="58483"/>
                  </a:lnTo>
                  <a:lnTo>
                    <a:pt x="27800" y="58140"/>
                  </a:lnTo>
                  <a:lnTo>
                    <a:pt x="27762" y="59105"/>
                  </a:lnTo>
                  <a:lnTo>
                    <a:pt x="26898" y="59626"/>
                  </a:lnTo>
                  <a:lnTo>
                    <a:pt x="26708" y="59626"/>
                  </a:lnTo>
                  <a:lnTo>
                    <a:pt x="24688" y="61493"/>
                  </a:lnTo>
                  <a:lnTo>
                    <a:pt x="22504" y="63842"/>
                  </a:lnTo>
                  <a:lnTo>
                    <a:pt x="22555" y="64528"/>
                  </a:lnTo>
                  <a:lnTo>
                    <a:pt x="22479" y="64312"/>
                  </a:lnTo>
                  <a:lnTo>
                    <a:pt x="22377" y="62318"/>
                  </a:lnTo>
                  <a:lnTo>
                    <a:pt x="22098" y="62318"/>
                  </a:lnTo>
                  <a:lnTo>
                    <a:pt x="22479" y="61391"/>
                  </a:lnTo>
                  <a:lnTo>
                    <a:pt x="22479" y="57734"/>
                  </a:lnTo>
                  <a:lnTo>
                    <a:pt x="22898" y="58140"/>
                  </a:lnTo>
                  <a:lnTo>
                    <a:pt x="23126" y="58356"/>
                  </a:lnTo>
                  <a:lnTo>
                    <a:pt x="24498" y="58140"/>
                  </a:lnTo>
                  <a:lnTo>
                    <a:pt x="24257" y="57975"/>
                  </a:lnTo>
                  <a:lnTo>
                    <a:pt x="22479" y="56832"/>
                  </a:lnTo>
                  <a:lnTo>
                    <a:pt x="22301" y="56832"/>
                  </a:lnTo>
                  <a:lnTo>
                    <a:pt x="22098" y="55460"/>
                  </a:lnTo>
                  <a:lnTo>
                    <a:pt x="22910" y="54063"/>
                  </a:lnTo>
                  <a:lnTo>
                    <a:pt x="23431" y="53644"/>
                  </a:lnTo>
                  <a:lnTo>
                    <a:pt x="24536" y="54000"/>
                  </a:lnTo>
                  <a:lnTo>
                    <a:pt x="24853" y="54381"/>
                  </a:lnTo>
                  <a:lnTo>
                    <a:pt x="25336" y="54254"/>
                  </a:lnTo>
                  <a:lnTo>
                    <a:pt x="26123" y="54495"/>
                  </a:lnTo>
                  <a:lnTo>
                    <a:pt x="26250" y="55257"/>
                  </a:lnTo>
                  <a:lnTo>
                    <a:pt x="25730" y="55867"/>
                  </a:lnTo>
                  <a:lnTo>
                    <a:pt x="25654" y="56362"/>
                  </a:lnTo>
                  <a:lnTo>
                    <a:pt x="25387" y="57658"/>
                  </a:lnTo>
                  <a:lnTo>
                    <a:pt x="25463" y="58674"/>
                  </a:lnTo>
                  <a:lnTo>
                    <a:pt x="23456" y="58674"/>
                  </a:lnTo>
                  <a:lnTo>
                    <a:pt x="23749" y="58953"/>
                  </a:lnTo>
                  <a:lnTo>
                    <a:pt x="25819" y="58674"/>
                  </a:lnTo>
                  <a:lnTo>
                    <a:pt x="26949" y="58953"/>
                  </a:lnTo>
                  <a:lnTo>
                    <a:pt x="27228" y="58953"/>
                  </a:lnTo>
                  <a:lnTo>
                    <a:pt x="27279" y="59105"/>
                  </a:lnTo>
                  <a:lnTo>
                    <a:pt x="27762" y="59105"/>
                  </a:lnTo>
                  <a:lnTo>
                    <a:pt x="27762" y="58039"/>
                  </a:lnTo>
                  <a:lnTo>
                    <a:pt x="27635" y="57658"/>
                  </a:lnTo>
                  <a:lnTo>
                    <a:pt x="28803" y="57658"/>
                  </a:lnTo>
                  <a:lnTo>
                    <a:pt x="28651" y="56400"/>
                  </a:lnTo>
                  <a:lnTo>
                    <a:pt x="30657" y="56400"/>
                  </a:lnTo>
                  <a:lnTo>
                    <a:pt x="31153" y="56400"/>
                  </a:lnTo>
                  <a:lnTo>
                    <a:pt x="32575" y="56400"/>
                  </a:lnTo>
                  <a:lnTo>
                    <a:pt x="32575" y="53022"/>
                  </a:lnTo>
                  <a:lnTo>
                    <a:pt x="31483" y="55422"/>
                  </a:lnTo>
                  <a:lnTo>
                    <a:pt x="30734" y="56311"/>
                  </a:lnTo>
                  <a:lnTo>
                    <a:pt x="30086" y="56159"/>
                  </a:lnTo>
                  <a:lnTo>
                    <a:pt x="29273" y="56159"/>
                  </a:lnTo>
                  <a:lnTo>
                    <a:pt x="29286" y="55676"/>
                  </a:lnTo>
                  <a:lnTo>
                    <a:pt x="30480" y="53936"/>
                  </a:lnTo>
                  <a:lnTo>
                    <a:pt x="31838" y="52120"/>
                  </a:lnTo>
                  <a:lnTo>
                    <a:pt x="32804" y="51562"/>
                  </a:lnTo>
                  <a:lnTo>
                    <a:pt x="32804" y="50596"/>
                  </a:lnTo>
                  <a:lnTo>
                    <a:pt x="31203" y="51689"/>
                  </a:lnTo>
                  <a:lnTo>
                    <a:pt x="30327" y="52565"/>
                  </a:lnTo>
                  <a:lnTo>
                    <a:pt x="29667" y="52362"/>
                  </a:lnTo>
                  <a:lnTo>
                    <a:pt x="29667" y="53238"/>
                  </a:lnTo>
                  <a:lnTo>
                    <a:pt x="29667" y="52362"/>
                  </a:lnTo>
                  <a:lnTo>
                    <a:pt x="29273" y="52235"/>
                  </a:lnTo>
                  <a:lnTo>
                    <a:pt x="29273" y="53721"/>
                  </a:lnTo>
                  <a:lnTo>
                    <a:pt x="29184" y="53936"/>
                  </a:lnTo>
                  <a:lnTo>
                    <a:pt x="28803" y="54114"/>
                  </a:lnTo>
                  <a:lnTo>
                    <a:pt x="29083" y="53936"/>
                  </a:lnTo>
                  <a:lnTo>
                    <a:pt x="28384" y="53936"/>
                  </a:lnTo>
                  <a:lnTo>
                    <a:pt x="28295" y="54597"/>
                  </a:lnTo>
                  <a:lnTo>
                    <a:pt x="28232" y="55194"/>
                  </a:lnTo>
                  <a:lnTo>
                    <a:pt x="27965" y="55867"/>
                  </a:lnTo>
                  <a:lnTo>
                    <a:pt x="27863" y="56108"/>
                  </a:lnTo>
                  <a:lnTo>
                    <a:pt x="27762" y="56362"/>
                  </a:lnTo>
                  <a:lnTo>
                    <a:pt x="27584" y="57518"/>
                  </a:lnTo>
                  <a:lnTo>
                    <a:pt x="27444" y="57061"/>
                  </a:lnTo>
                  <a:lnTo>
                    <a:pt x="27368" y="56832"/>
                  </a:lnTo>
                  <a:lnTo>
                    <a:pt x="27063" y="55613"/>
                  </a:lnTo>
                  <a:lnTo>
                    <a:pt x="27063" y="58483"/>
                  </a:lnTo>
                  <a:lnTo>
                    <a:pt x="26174" y="58483"/>
                  </a:lnTo>
                  <a:lnTo>
                    <a:pt x="26428" y="56362"/>
                  </a:lnTo>
                  <a:lnTo>
                    <a:pt x="26543" y="56832"/>
                  </a:lnTo>
                  <a:lnTo>
                    <a:pt x="26581" y="57061"/>
                  </a:lnTo>
                  <a:lnTo>
                    <a:pt x="26797" y="57696"/>
                  </a:lnTo>
                  <a:lnTo>
                    <a:pt x="26885" y="57975"/>
                  </a:lnTo>
                  <a:lnTo>
                    <a:pt x="26949" y="58140"/>
                  </a:lnTo>
                  <a:lnTo>
                    <a:pt x="27025" y="58356"/>
                  </a:lnTo>
                  <a:lnTo>
                    <a:pt x="27063" y="58483"/>
                  </a:lnTo>
                  <a:lnTo>
                    <a:pt x="27063" y="55613"/>
                  </a:lnTo>
                  <a:lnTo>
                    <a:pt x="28016" y="54597"/>
                  </a:lnTo>
                  <a:lnTo>
                    <a:pt x="28295" y="54597"/>
                  </a:lnTo>
                  <a:lnTo>
                    <a:pt x="28295" y="53936"/>
                  </a:lnTo>
                  <a:lnTo>
                    <a:pt x="27647" y="53936"/>
                  </a:lnTo>
                  <a:lnTo>
                    <a:pt x="27381" y="54114"/>
                  </a:lnTo>
                  <a:lnTo>
                    <a:pt x="26835" y="54673"/>
                  </a:lnTo>
                  <a:lnTo>
                    <a:pt x="26797" y="54495"/>
                  </a:lnTo>
                  <a:lnTo>
                    <a:pt x="26695" y="54063"/>
                  </a:lnTo>
                  <a:lnTo>
                    <a:pt x="26987" y="54063"/>
                  </a:lnTo>
                  <a:lnTo>
                    <a:pt x="26581" y="53911"/>
                  </a:lnTo>
                  <a:lnTo>
                    <a:pt x="27000" y="53797"/>
                  </a:lnTo>
                  <a:lnTo>
                    <a:pt x="28790" y="53873"/>
                  </a:lnTo>
                  <a:lnTo>
                    <a:pt x="29032" y="53873"/>
                  </a:lnTo>
                  <a:lnTo>
                    <a:pt x="29171" y="53721"/>
                  </a:lnTo>
                  <a:lnTo>
                    <a:pt x="29273" y="52235"/>
                  </a:lnTo>
                  <a:lnTo>
                    <a:pt x="28956" y="52133"/>
                  </a:lnTo>
                  <a:lnTo>
                    <a:pt x="28956" y="53060"/>
                  </a:lnTo>
                  <a:lnTo>
                    <a:pt x="28790" y="53086"/>
                  </a:lnTo>
                  <a:lnTo>
                    <a:pt x="27266" y="53009"/>
                  </a:lnTo>
                  <a:lnTo>
                    <a:pt x="25552" y="53416"/>
                  </a:lnTo>
                  <a:lnTo>
                    <a:pt x="24206" y="52374"/>
                  </a:lnTo>
                  <a:lnTo>
                    <a:pt x="23749" y="52057"/>
                  </a:lnTo>
                  <a:lnTo>
                    <a:pt x="23914" y="51282"/>
                  </a:lnTo>
                  <a:lnTo>
                    <a:pt x="25234" y="50634"/>
                  </a:lnTo>
                  <a:lnTo>
                    <a:pt x="26758" y="52197"/>
                  </a:lnTo>
                  <a:lnTo>
                    <a:pt x="27533" y="51777"/>
                  </a:lnTo>
                  <a:lnTo>
                    <a:pt x="28194" y="52857"/>
                  </a:lnTo>
                  <a:lnTo>
                    <a:pt x="28956" y="53060"/>
                  </a:lnTo>
                  <a:lnTo>
                    <a:pt x="28956" y="52133"/>
                  </a:lnTo>
                  <a:lnTo>
                    <a:pt x="28308" y="51917"/>
                  </a:lnTo>
                  <a:lnTo>
                    <a:pt x="27990" y="51523"/>
                  </a:lnTo>
                  <a:lnTo>
                    <a:pt x="28765" y="51104"/>
                  </a:lnTo>
                  <a:lnTo>
                    <a:pt x="30607" y="50101"/>
                  </a:lnTo>
                  <a:lnTo>
                    <a:pt x="33591" y="49034"/>
                  </a:lnTo>
                  <a:lnTo>
                    <a:pt x="33820" y="49034"/>
                  </a:lnTo>
                  <a:lnTo>
                    <a:pt x="33832" y="48679"/>
                  </a:lnTo>
                  <a:lnTo>
                    <a:pt x="33489" y="48679"/>
                  </a:lnTo>
                  <a:lnTo>
                    <a:pt x="32791" y="48679"/>
                  </a:lnTo>
                  <a:lnTo>
                    <a:pt x="31902" y="48679"/>
                  </a:lnTo>
                  <a:lnTo>
                    <a:pt x="30543" y="49034"/>
                  </a:lnTo>
                  <a:lnTo>
                    <a:pt x="30695" y="49034"/>
                  </a:lnTo>
                  <a:lnTo>
                    <a:pt x="27851" y="51104"/>
                  </a:lnTo>
                  <a:lnTo>
                    <a:pt x="27482" y="50876"/>
                  </a:lnTo>
                  <a:lnTo>
                    <a:pt x="26619" y="49758"/>
                  </a:lnTo>
                  <a:lnTo>
                    <a:pt x="26619" y="50304"/>
                  </a:lnTo>
                  <a:lnTo>
                    <a:pt x="26327" y="50101"/>
                  </a:lnTo>
                  <a:lnTo>
                    <a:pt x="26466" y="50025"/>
                  </a:lnTo>
                  <a:lnTo>
                    <a:pt x="26619" y="50304"/>
                  </a:lnTo>
                  <a:lnTo>
                    <a:pt x="26619" y="49758"/>
                  </a:lnTo>
                  <a:lnTo>
                    <a:pt x="25552" y="48361"/>
                  </a:lnTo>
                  <a:lnTo>
                    <a:pt x="24930" y="49085"/>
                  </a:lnTo>
                  <a:lnTo>
                    <a:pt x="24612" y="48755"/>
                  </a:lnTo>
                  <a:lnTo>
                    <a:pt x="24676" y="48501"/>
                  </a:lnTo>
                  <a:lnTo>
                    <a:pt x="24892" y="47955"/>
                  </a:lnTo>
                  <a:lnTo>
                    <a:pt x="27736" y="47955"/>
                  </a:lnTo>
                  <a:lnTo>
                    <a:pt x="30251" y="48501"/>
                  </a:lnTo>
                  <a:lnTo>
                    <a:pt x="32461" y="48501"/>
                  </a:lnTo>
                  <a:lnTo>
                    <a:pt x="33528" y="48501"/>
                  </a:lnTo>
                  <a:lnTo>
                    <a:pt x="33629" y="47955"/>
                  </a:lnTo>
                  <a:lnTo>
                    <a:pt x="33045" y="47955"/>
                  </a:lnTo>
                  <a:lnTo>
                    <a:pt x="32423" y="47688"/>
                  </a:lnTo>
                  <a:lnTo>
                    <a:pt x="31737" y="47383"/>
                  </a:lnTo>
                  <a:lnTo>
                    <a:pt x="30505" y="47383"/>
                  </a:lnTo>
                  <a:lnTo>
                    <a:pt x="29108" y="47688"/>
                  </a:lnTo>
                  <a:lnTo>
                    <a:pt x="27952" y="47383"/>
                  </a:lnTo>
                  <a:lnTo>
                    <a:pt x="24599" y="47383"/>
                  </a:lnTo>
                  <a:lnTo>
                    <a:pt x="24599" y="49034"/>
                  </a:lnTo>
                  <a:lnTo>
                    <a:pt x="24574" y="48907"/>
                  </a:lnTo>
                  <a:lnTo>
                    <a:pt x="24599" y="49034"/>
                  </a:lnTo>
                  <a:lnTo>
                    <a:pt x="24599" y="47383"/>
                  </a:lnTo>
                  <a:lnTo>
                    <a:pt x="24422" y="47383"/>
                  </a:lnTo>
                  <a:lnTo>
                    <a:pt x="24003" y="47955"/>
                  </a:lnTo>
                  <a:lnTo>
                    <a:pt x="23825" y="48501"/>
                  </a:lnTo>
                  <a:lnTo>
                    <a:pt x="23825" y="49034"/>
                  </a:lnTo>
                  <a:lnTo>
                    <a:pt x="23342" y="49339"/>
                  </a:lnTo>
                  <a:lnTo>
                    <a:pt x="23037" y="49491"/>
                  </a:lnTo>
                  <a:lnTo>
                    <a:pt x="22745" y="49453"/>
                  </a:lnTo>
                  <a:lnTo>
                    <a:pt x="22745" y="49974"/>
                  </a:lnTo>
                  <a:lnTo>
                    <a:pt x="22517" y="50419"/>
                  </a:lnTo>
                  <a:lnTo>
                    <a:pt x="20650" y="52793"/>
                  </a:lnTo>
                  <a:lnTo>
                    <a:pt x="18630" y="52793"/>
                  </a:lnTo>
                  <a:lnTo>
                    <a:pt x="16751" y="51841"/>
                  </a:lnTo>
                  <a:lnTo>
                    <a:pt x="16167" y="51574"/>
                  </a:lnTo>
                  <a:lnTo>
                    <a:pt x="16002" y="51574"/>
                  </a:lnTo>
                  <a:lnTo>
                    <a:pt x="15227" y="50584"/>
                  </a:lnTo>
                  <a:lnTo>
                    <a:pt x="15748" y="49504"/>
                  </a:lnTo>
                  <a:lnTo>
                    <a:pt x="15976" y="49339"/>
                  </a:lnTo>
                  <a:lnTo>
                    <a:pt x="18465" y="49339"/>
                  </a:lnTo>
                  <a:lnTo>
                    <a:pt x="20675" y="49974"/>
                  </a:lnTo>
                  <a:lnTo>
                    <a:pt x="22745" y="49974"/>
                  </a:lnTo>
                  <a:lnTo>
                    <a:pt x="22745" y="49453"/>
                  </a:lnTo>
                  <a:lnTo>
                    <a:pt x="22110" y="49339"/>
                  </a:lnTo>
                  <a:lnTo>
                    <a:pt x="20853" y="49136"/>
                  </a:lnTo>
                  <a:lnTo>
                    <a:pt x="18732" y="48679"/>
                  </a:lnTo>
                  <a:lnTo>
                    <a:pt x="15443" y="48679"/>
                  </a:lnTo>
                  <a:lnTo>
                    <a:pt x="14109" y="50419"/>
                  </a:lnTo>
                  <a:lnTo>
                    <a:pt x="14274" y="50419"/>
                  </a:lnTo>
                  <a:lnTo>
                    <a:pt x="15011" y="51841"/>
                  </a:lnTo>
                  <a:lnTo>
                    <a:pt x="16294" y="52539"/>
                  </a:lnTo>
                  <a:lnTo>
                    <a:pt x="18084" y="53403"/>
                  </a:lnTo>
                  <a:lnTo>
                    <a:pt x="20193" y="53606"/>
                  </a:lnTo>
                  <a:lnTo>
                    <a:pt x="21285" y="52793"/>
                  </a:lnTo>
                  <a:lnTo>
                    <a:pt x="22898" y="51574"/>
                  </a:lnTo>
                  <a:lnTo>
                    <a:pt x="23164" y="50584"/>
                  </a:lnTo>
                  <a:lnTo>
                    <a:pt x="23202" y="50419"/>
                  </a:lnTo>
                  <a:lnTo>
                    <a:pt x="23990" y="49974"/>
                  </a:lnTo>
                  <a:lnTo>
                    <a:pt x="24333" y="49796"/>
                  </a:lnTo>
                  <a:lnTo>
                    <a:pt x="23329" y="51003"/>
                  </a:lnTo>
                  <a:lnTo>
                    <a:pt x="22974" y="51460"/>
                  </a:lnTo>
                  <a:lnTo>
                    <a:pt x="23037" y="52146"/>
                  </a:lnTo>
                  <a:lnTo>
                    <a:pt x="23545" y="52781"/>
                  </a:lnTo>
                  <a:lnTo>
                    <a:pt x="22567" y="53225"/>
                  </a:lnTo>
                  <a:lnTo>
                    <a:pt x="22021" y="54051"/>
                  </a:lnTo>
                  <a:lnTo>
                    <a:pt x="22021" y="66840"/>
                  </a:lnTo>
                  <a:lnTo>
                    <a:pt x="20015" y="68478"/>
                  </a:lnTo>
                  <a:lnTo>
                    <a:pt x="18897" y="67678"/>
                  </a:lnTo>
                  <a:lnTo>
                    <a:pt x="18338" y="67183"/>
                  </a:lnTo>
                  <a:lnTo>
                    <a:pt x="17983" y="66840"/>
                  </a:lnTo>
                  <a:lnTo>
                    <a:pt x="18275" y="66840"/>
                  </a:lnTo>
                  <a:lnTo>
                    <a:pt x="18161" y="65900"/>
                  </a:lnTo>
                  <a:lnTo>
                    <a:pt x="18084" y="65024"/>
                  </a:lnTo>
                  <a:lnTo>
                    <a:pt x="19913" y="64312"/>
                  </a:lnTo>
                  <a:lnTo>
                    <a:pt x="20142" y="64135"/>
                  </a:lnTo>
                  <a:lnTo>
                    <a:pt x="20916" y="63703"/>
                  </a:lnTo>
                  <a:lnTo>
                    <a:pt x="21488" y="63398"/>
                  </a:lnTo>
                  <a:lnTo>
                    <a:pt x="21628" y="63754"/>
                  </a:lnTo>
                  <a:lnTo>
                    <a:pt x="21755" y="64135"/>
                  </a:lnTo>
                  <a:lnTo>
                    <a:pt x="21805" y="65900"/>
                  </a:lnTo>
                  <a:lnTo>
                    <a:pt x="21666" y="66662"/>
                  </a:lnTo>
                  <a:lnTo>
                    <a:pt x="21628" y="66840"/>
                  </a:lnTo>
                  <a:lnTo>
                    <a:pt x="22021" y="66840"/>
                  </a:lnTo>
                  <a:lnTo>
                    <a:pt x="22021" y="54051"/>
                  </a:lnTo>
                  <a:lnTo>
                    <a:pt x="21767" y="54432"/>
                  </a:lnTo>
                  <a:lnTo>
                    <a:pt x="21767" y="60731"/>
                  </a:lnTo>
                  <a:lnTo>
                    <a:pt x="21272" y="62382"/>
                  </a:lnTo>
                  <a:lnTo>
                    <a:pt x="20586" y="62865"/>
                  </a:lnTo>
                  <a:lnTo>
                    <a:pt x="20383" y="62865"/>
                  </a:lnTo>
                  <a:lnTo>
                    <a:pt x="19304" y="63639"/>
                  </a:lnTo>
                  <a:lnTo>
                    <a:pt x="18986" y="63398"/>
                  </a:lnTo>
                  <a:lnTo>
                    <a:pt x="18529" y="62382"/>
                  </a:lnTo>
                  <a:lnTo>
                    <a:pt x="18110" y="61391"/>
                  </a:lnTo>
                  <a:lnTo>
                    <a:pt x="18719" y="59207"/>
                  </a:lnTo>
                  <a:lnTo>
                    <a:pt x="19215" y="57556"/>
                  </a:lnTo>
                  <a:lnTo>
                    <a:pt x="19329" y="57200"/>
                  </a:lnTo>
                  <a:lnTo>
                    <a:pt x="21399" y="57200"/>
                  </a:lnTo>
                  <a:lnTo>
                    <a:pt x="21640" y="57556"/>
                  </a:lnTo>
                  <a:lnTo>
                    <a:pt x="21767" y="60731"/>
                  </a:lnTo>
                  <a:lnTo>
                    <a:pt x="21767" y="54432"/>
                  </a:lnTo>
                  <a:lnTo>
                    <a:pt x="21513" y="54800"/>
                  </a:lnTo>
                  <a:lnTo>
                    <a:pt x="21564" y="54317"/>
                  </a:lnTo>
                  <a:lnTo>
                    <a:pt x="20739" y="54317"/>
                  </a:lnTo>
                  <a:lnTo>
                    <a:pt x="20650" y="56032"/>
                  </a:lnTo>
                  <a:lnTo>
                    <a:pt x="21259" y="56972"/>
                  </a:lnTo>
                  <a:lnTo>
                    <a:pt x="18567" y="56972"/>
                  </a:lnTo>
                  <a:lnTo>
                    <a:pt x="17970" y="59207"/>
                  </a:lnTo>
                  <a:lnTo>
                    <a:pt x="17056" y="61925"/>
                  </a:lnTo>
                  <a:lnTo>
                    <a:pt x="18491" y="64058"/>
                  </a:lnTo>
                  <a:lnTo>
                    <a:pt x="17221" y="64833"/>
                  </a:lnTo>
                  <a:lnTo>
                    <a:pt x="17348" y="65900"/>
                  </a:lnTo>
                  <a:lnTo>
                    <a:pt x="17449" y="66840"/>
                  </a:lnTo>
                  <a:lnTo>
                    <a:pt x="17678" y="67678"/>
                  </a:lnTo>
                  <a:lnTo>
                    <a:pt x="17983" y="67945"/>
                  </a:lnTo>
                  <a:lnTo>
                    <a:pt x="19215" y="69151"/>
                  </a:lnTo>
                  <a:lnTo>
                    <a:pt x="20993" y="68707"/>
                  </a:lnTo>
                  <a:lnTo>
                    <a:pt x="21158" y="68478"/>
                  </a:lnTo>
                  <a:lnTo>
                    <a:pt x="22428" y="66840"/>
                  </a:lnTo>
                  <a:lnTo>
                    <a:pt x="22733" y="66421"/>
                  </a:lnTo>
                  <a:lnTo>
                    <a:pt x="22809" y="66979"/>
                  </a:lnTo>
                  <a:lnTo>
                    <a:pt x="22898" y="67271"/>
                  </a:lnTo>
                  <a:lnTo>
                    <a:pt x="22948" y="67475"/>
                  </a:lnTo>
                  <a:lnTo>
                    <a:pt x="27101" y="67475"/>
                  </a:lnTo>
                  <a:lnTo>
                    <a:pt x="26847" y="68008"/>
                  </a:lnTo>
                  <a:lnTo>
                    <a:pt x="26225" y="69329"/>
                  </a:lnTo>
                  <a:lnTo>
                    <a:pt x="26098" y="69062"/>
                  </a:lnTo>
                  <a:lnTo>
                    <a:pt x="25273" y="69062"/>
                  </a:lnTo>
                  <a:lnTo>
                    <a:pt x="25933" y="69583"/>
                  </a:lnTo>
                  <a:lnTo>
                    <a:pt x="26047" y="69723"/>
                  </a:lnTo>
                  <a:lnTo>
                    <a:pt x="25844" y="70154"/>
                  </a:lnTo>
                  <a:lnTo>
                    <a:pt x="25768" y="70294"/>
                  </a:lnTo>
                  <a:lnTo>
                    <a:pt x="26809" y="72186"/>
                  </a:lnTo>
                  <a:lnTo>
                    <a:pt x="27127" y="72605"/>
                  </a:lnTo>
                  <a:lnTo>
                    <a:pt x="27787" y="72605"/>
                  </a:lnTo>
                  <a:lnTo>
                    <a:pt x="27851" y="73431"/>
                  </a:lnTo>
                  <a:lnTo>
                    <a:pt x="26657" y="74587"/>
                  </a:lnTo>
                  <a:lnTo>
                    <a:pt x="25196" y="74587"/>
                  </a:lnTo>
                  <a:lnTo>
                    <a:pt x="24904" y="73926"/>
                  </a:lnTo>
                  <a:lnTo>
                    <a:pt x="24536" y="72034"/>
                  </a:lnTo>
                  <a:lnTo>
                    <a:pt x="24523" y="71640"/>
                  </a:lnTo>
                  <a:lnTo>
                    <a:pt x="25107" y="69583"/>
                  </a:lnTo>
                  <a:lnTo>
                    <a:pt x="25196" y="69316"/>
                  </a:lnTo>
                  <a:lnTo>
                    <a:pt x="25273" y="69062"/>
                  </a:lnTo>
                  <a:lnTo>
                    <a:pt x="25336" y="68884"/>
                  </a:lnTo>
                  <a:lnTo>
                    <a:pt x="25031" y="68884"/>
                  </a:lnTo>
                  <a:lnTo>
                    <a:pt x="24485" y="68884"/>
                  </a:lnTo>
                  <a:lnTo>
                    <a:pt x="23672" y="71640"/>
                  </a:lnTo>
                  <a:lnTo>
                    <a:pt x="23558" y="72034"/>
                  </a:lnTo>
                  <a:lnTo>
                    <a:pt x="24104" y="73926"/>
                  </a:lnTo>
                  <a:lnTo>
                    <a:pt x="24307" y="74587"/>
                  </a:lnTo>
                  <a:lnTo>
                    <a:pt x="24422" y="74853"/>
                  </a:lnTo>
                  <a:lnTo>
                    <a:pt x="27597" y="75133"/>
                  </a:lnTo>
                  <a:lnTo>
                    <a:pt x="27914" y="74587"/>
                  </a:lnTo>
                  <a:lnTo>
                    <a:pt x="28295" y="73926"/>
                  </a:lnTo>
                  <a:lnTo>
                    <a:pt x="28333" y="72605"/>
                  </a:lnTo>
                  <a:lnTo>
                    <a:pt x="29146" y="72605"/>
                  </a:lnTo>
                  <a:lnTo>
                    <a:pt x="30124" y="72186"/>
                  </a:lnTo>
                  <a:lnTo>
                    <a:pt x="31394" y="71640"/>
                  </a:lnTo>
                  <a:lnTo>
                    <a:pt x="28930" y="71640"/>
                  </a:lnTo>
                  <a:lnTo>
                    <a:pt x="28346" y="71945"/>
                  </a:lnTo>
                  <a:lnTo>
                    <a:pt x="28397" y="70408"/>
                  </a:lnTo>
                  <a:lnTo>
                    <a:pt x="27762" y="70104"/>
                  </a:lnTo>
                  <a:lnTo>
                    <a:pt x="27762" y="72136"/>
                  </a:lnTo>
                  <a:lnTo>
                    <a:pt x="27368" y="71640"/>
                  </a:lnTo>
                  <a:lnTo>
                    <a:pt x="27305" y="71412"/>
                  </a:lnTo>
                  <a:lnTo>
                    <a:pt x="26974" y="70789"/>
                  </a:lnTo>
                  <a:lnTo>
                    <a:pt x="27736" y="71640"/>
                  </a:lnTo>
                  <a:lnTo>
                    <a:pt x="27762" y="72136"/>
                  </a:lnTo>
                  <a:lnTo>
                    <a:pt x="27762" y="70104"/>
                  </a:lnTo>
                  <a:lnTo>
                    <a:pt x="26936" y="69684"/>
                  </a:lnTo>
                  <a:lnTo>
                    <a:pt x="27762" y="68237"/>
                  </a:lnTo>
                  <a:lnTo>
                    <a:pt x="28371" y="67017"/>
                  </a:lnTo>
                  <a:lnTo>
                    <a:pt x="29032" y="66763"/>
                  </a:lnTo>
                  <a:lnTo>
                    <a:pt x="29057" y="67703"/>
                  </a:lnTo>
                  <a:lnTo>
                    <a:pt x="30060" y="68757"/>
                  </a:lnTo>
                  <a:lnTo>
                    <a:pt x="30480" y="69151"/>
                  </a:lnTo>
                  <a:lnTo>
                    <a:pt x="29718" y="71412"/>
                  </a:lnTo>
                  <a:lnTo>
                    <a:pt x="30911" y="71412"/>
                  </a:lnTo>
                  <a:lnTo>
                    <a:pt x="30861" y="69202"/>
                  </a:lnTo>
                  <a:lnTo>
                    <a:pt x="31483" y="69430"/>
                  </a:lnTo>
                  <a:lnTo>
                    <a:pt x="32461" y="69430"/>
                  </a:lnTo>
                  <a:lnTo>
                    <a:pt x="32702" y="69088"/>
                  </a:lnTo>
                  <a:lnTo>
                    <a:pt x="30861" y="68859"/>
                  </a:lnTo>
                  <a:lnTo>
                    <a:pt x="30746" y="68618"/>
                  </a:lnTo>
                  <a:lnTo>
                    <a:pt x="31635" y="68618"/>
                  </a:lnTo>
                  <a:lnTo>
                    <a:pt x="30556" y="68122"/>
                  </a:lnTo>
                  <a:lnTo>
                    <a:pt x="30441" y="66370"/>
                  </a:lnTo>
                  <a:lnTo>
                    <a:pt x="30416" y="65913"/>
                  </a:lnTo>
                  <a:lnTo>
                    <a:pt x="29718" y="65913"/>
                  </a:lnTo>
                  <a:lnTo>
                    <a:pt x="29400" y="65913"/>
                  </a:lnTo>
                  <a:lnTo>
                    <a:pt x="29502" y="65100"/>
                  </a:lnTo>
                  <a:lnTo>
                    <a:pt x="29756" y="65417"/>
                  </a:lnTo>
                  <a:lnTo>
                    <a:pt x="31978" y="65417"/>
                  </a:lnTo>
                  <a:lnTo>
                    <a:pt x="32435" y="64909"/>
                  </a:lnTo>
                  <a:lnTo>
                    <a:pt x="32575" y="64808"/>
                  </a:lnTo>
                  <a:lnTo>
                    <a:pt x="33464" y="66370"/>
                  </a:lnTo>
                  <a:lnTo>
                    <a:pt x="32600" y="67792"/>
                  </a:lnTo>
                  <a:lnTo>
                    <a:pt x="32423" y="68122"/>
                  </a:lnTo>
                  <a:lnTo>
                    <a:pt x="32029" y="68618"/>
                  </a:lnTo>
                  <a:lnTo>
                    <a:pt x="33032" y="68618"/>
                  </a:lnTo>
                  <a:lnTo>
                    <a:pt x="34328" y="66700"/>
                  </a:lnTo>
                  <a:lnTo>
                    <a:pt x="33401" y="64884"/>
                  </a:lnTo>
                  <a:lnTo>
                    <a:pt x="34010" y="65176"/>
                  </a:lnTo>
                  <a:lnTo>
                    <a:pt x="36309" y="66370"/>
                  </a:lnTo>
                  <a:lnTo>
                    <a:pt x="38976" y="65341"/>
                  </a:lnTo>
                  <a:lnTo>
                    <a:pt x="39408" y="65176"/>
                  </a:lnTo>
                  <a:lnTo>
                    <a:pt x="39700" y="64503"/>
                  </a:lnTo>
                  <a:lnTo>
                    <a:pt x="39827" y="63995"/>
                  </a:lnTo>
                  <a:lnTo>
                    <a:pt x="39941" y="63538"/>
                  </a:lnTo>
                  <a:lnTo>
                    <a:pt x="40030" y="63169"/>
                  </a:lnTo>
                  <a:lnTo>
                    <a:pt x="40081" y="63004"/>
                  </a:lnTo>
                  <a:lnTo>
                    <a:pt x="39204" y="63004"/>
                  </a:lnTo>
                  <a:lnTo>
                    <a:pt x="38760" y="64503"/>
                  </a:lnTo>
                  <a:lnTo>
                    <a:pt x="38544" y="64503"/>
                  </a:lnTo>
                  <a:lnTo>
                    <a:pt x="36309" y="65341"/>
                  </a:lnTo>
                  <a:lnTo>
                    <a:pt x="34556" y="64503"/>
                  </a:lnTo>
                  <a:lnTo>
                    <a:pt x="33388" y="64046"/>
                  </a:lnTo>
                  <a:lnTo>
                    <a:pt x="33401" y="63728"/>
                  </a:lnTo>
                  <a:lnTo>
                    <a:pt x="34417" y="63309"/>
                  </a:lnTo>
                  <a:lnTo>
                    <a:pt x="34264" y="63004"/>
                  </a:lnTo>
                  <a:lnTo>
                    <a:pt x="39204" y="63004"/>
                  </a:lnTo>
                  <a:lnTo>
                    <a:pt x="39255" y="62852"/>
                  </a:lnTo>
                  <a:lnTo>
                    <a:pt x="34201" y="62852"/>
                  </a:lnTo>
                  <a:lnTo>
                    <a:pt x="34036" y="62484"/>
                  </a:lnTo>
                  <a:lnTo>
                    <a:pt x="33794" y="62852"/>
                  </a:lnTo>
                  <a:lnTo>
                    <a:pt x="33451" y="62852"/>
                  </a:lnTo>
                  <a:lnTo>
                    <a:pt x="33388" y="63004"/>
                  </a:lnTo>
                  <a:lnTo>
                    <a:pt x="33693" y="63004"/>
                  </a:lnTo>
                  <a:lnTo>
                    <a:pt x="33413" y="63449"/>
                  </a:lnTo>
                  <a:lnTo>
                    <a:pt x="33426" y="63030"/>
                  </a:lnTo>
                  <a:lnTo>
                    <a:pt x="33388" y="61277"/>
                  </a:lnTo>
                  <a:lnTo>
                    <a:pt x="32575" y="62852"/>
                  </a:lnTo>
                  <a:lnTo>
                    <a:pt x="32613" y="63627"/>
                  </a:lnTo>
                  <a:lnTo>
                    <a:pt x="32600" y="64058"/>
                  </a:lnTo>
                  <a:lnTo>
                    <a:pt x="30505" y="64909"/>
                  </a:lnTo>
                  <a:lnTo>
                    <a:pt x="30327" y="64909"/>
                  </a:lnTo>
                  <a:lnTo>
                    <a:pt x="30086" y="64465"/>
                  </a:lnTo>
                  <a:lnTo>
                    <a:pt x="29718" y="63309"/>
                  </a:lnTo>
                  <a:lnTo>
                    <a:pt x="29743" y="63182"/>
                  </a:lnTo>
                  <a:lnTo>
                    <a:pt x="29819" y="62509"/>
                  </a:lnTo>
                  <a:lnTo>
                    <a:pt x="29413" y="61658"/>
                  </a:lnTo>
                  <a:lnTo>
                    <a:pt x="29489" y="61341"/>
                  </a:lnTo>
                  <a:lnTo>
                    <a:pt x="30213" y="59207"/>
                  </a:lnTo>
                  <a:lnTo>
                    <a:pt x="31699" y="57150"/>
                  </a:lnTo>
                  <a:lnTo>
                    <a:pt x="32537" y="57251"/>
                  </a:lnTo>
                  <a:lnTo>
                    <a:pt x="32473" y="59207"/>
                  </a:lnTo>
                  <a:lnTo>
                    <a:pt x="33312" y="60972"/>
                  </a:lnTo>
                  <a:lnTo>
                    <a:pt x="32588" y="60972"/>
                  </a:lnTo>
                  <a:lnTo>
                    <a:pt x="32575" y="62852"/>
                  </a:lnTo>
                  <a:lnTo>
                    <a:pt x="33261" y="61277"/>
                  </a:lnTo>
                  <a:lnTo>
                    <a:pt x="33324" y="61125"/>
                  </a:lnTo>
                  <a:lnTo>
                    <a:pt x="33388" y="61277"/>
                  </a:lnTo>
                  <a:lnTo>
                    <a:pt x="33337" y="62852"/>
                  </a:lnTo>
                  <a:lnTo>
                    <a:pt x="33769" y="61950"/>
                  </a:lnTo>
                  <a:lnTo>
                    <a:pt x="34036" y="62484"/>
                  </a:lnTo>
                  <a:lnTo>
                    <a:pt x="34759" y="61341"/>
                  </a:lnTo>
                  <a:lnTo>
                    <a:pt x="34366" y="60756"/>
                  </a:lnTo>
                  <a:lnTo>
                    <a:pt x="37160" y="59410"/>
                  </a:lnTo>
                  <a:lnTo>
                    <a:pt x="39966" y="58737"/>
                  </a:lnTo>
                  <a:lnTo>
                    <a:pt x="38417" y="58737"/>
                  </a:lnTo>
                  <a:lnTo>
                    <a:pt x="38760" y="58445"/>
                  </a:lnTo>
                  <a:lnTo>
                    <a:pt x="40106" y="58445"/>
                  </a:lnTo>
                  <a:lnTo>
                    <a:pt x="40220" y="58102"/>
                  </a:lnTo>
                  <a:lnTo>
                    <a:pt x="39179" y="58102"/>
                  </a:lnTo>
                  <a:lnTo>
                    <a:pt x="39789" y="57505"/>
                  </a:lnTo>
                  <a:lnTo>
                    <a:pt x="40055" y="57188"/>
                  </a:lnTo>
                  <a:lnTo>
                    <a:pt x="40055" y="56946"/>
                  </a:lnTo>
                  <a:lnTo>
                    <a:pt x="41211" y="56946"/>
                  </a:lnTo>
                  <a:lnTo>
                    <a:pt x="41249" y="55880"/>
                  </a:lnTo>
                  <a:close/>
                </a:path>
                <a:path w="128270" h="75564">
                  <a:moveTo>
                    <a:pt x="45948" y="36296"/>
                  </a:moveTo>
                  <a:lnTo>
                    <a:pt x="43942" y="35661"/>
                  </a:lnTo>
                  <a:lnTo>
                    <a:pt x="41313" y="36296"/>
                  </a:lnTo>
                  <a:lnTo>
                    <a:pt x="45732" y="36296"/>
                  </a:lnTo>
                  <a:lnTo>
                    <a:pt x="45948" y="36296"/>
                  </a:lnTo>
                  <a:close/>
                </a:path>
                <a:path w="128270" h="75564">
                  <a:moveTo>
                    <a:pt x="47294" y="59042"/>
                  </a:moveTo>
                  <a:lnTo>
                    <a:pt x="46761" y="59042"/>
                  </a:lnTo>
                  <a:lnTo>
                    <a:pt x="46786" y="59372"/>
                  </a:lnTo>
                  <a:lnTo>
                    <a:pt x="47294" y="59042"/>
                  </a:lnTo>
                  <a:close/>
                </a:path>
                <a:path w="128270" h="75564">
                  <a:moveTo>
                    <a:pt x="50266" y="37312"/>
                  </a:moveTo>
                  <a:lnTo>
                    <a:pt x="46951" y="36576"/>
                  </a:lnTo>
                  <a:lnTo>
                    <a:pt x="45821" y="37312"/>
                  </a:lnTo>
                  <a:lnTo>
                    <a:pt x="45275" y="38011"/>
                  </a:lnTo>
                  <a:lnTo>
                    <a:pt x="44551" y="38925"/>
                  </a:lnTo>
                  <a:lnTo>
                    <a:pt x="43865" y="39839"/>
                  </a:lnTo>
                  <a:lnTo>
                    <a:pt x="42633" y="40043"/>
                  </a:lnTo>
                  <a:lnTo>
                    <a:pt x="41884" y="39395"/>
                  </a:lnTo>
                  <a:lnTo>
                    <a:pt x="41605" y="38671"/>
                  </a:lnTo>
                  <a:lnTo>
                    <a:pt x="41363" y="38112"/>
                  </a:lnTo>
                  <a:lnTo>
                    <a:pt x="41503" y="37312"/>
                  </a:lnTo>
                  <a:lnTo>
                    <a:pt x="41071" y="37312"/>
                  </a:lnTo>
                  <a:lnTo>
                    <a:pt x="40487" y="35471"/>
                  </a:lnTo>
                  <a:lnTo>
                    <a:pt x="40487" y="37706"/>
                  </a:lnTo>
                  <a:lnTo>
                    <a:pt x="40182" y="38493"/>
                  </a:lnTo>
                  <a:lnTo>
                    <a:pt x="38696" y="38176"/>
                  </a:lnTo>
                  <a:lnTo>
                    <a:pt x="37414" y="37414"/>
                  </a:lnTo>
                  <a:lnTo>
                    <a:pt x="37414" y="36639"/>
                  </a:lnTo>
                  <a:lnTo>
                    <a:pt x="36842" y="34493"/>
                  </a:lnTo>
                  <a:lnTo>
                    <a:pt x="37287" y="34493"/>
                  </a:lnTo>
                  <a:lnTo>
                    <a:pt x="37973" y="34721"/>
                  </a:lnTo>
                  <a:lnTo>
                    <a:pt x="38785" y="35471"/>
                  </a:lnTo>
                  <a:lnTo>
                    <a:pt x="40373" y="36982"/>
                  </a:lnTo>
                  <a:lnTo>
                    <a:pt x="40462" y="37528"/>
                  </a:lnTo>
                  <a:lnTo>
                    <a:pt x="40487" y="37706"/>
                  </a:lnTo>
                  <a:lnTo>
                    <a:pt x="40487" y="35471"/>
                  </a:lnTo>
                  <a:lnTo>
                    <a:pt x="40436" y="35293"/>
                  </a:lnTo>
                  <a:lnTo>
                    <a:pt x="40360" y="35064"/>
                  </a:lnTo>
                  <a:lnTo>
                    <a:pt x="40246" y="34721"/>
                  </a:lnTo>
                  <a:lnTo>
                    <a:pt x="40170" y="34493"/>
                  </a:lnTo>
                  <a:lnTo>
                    <a:pt x="39624" y="32804"/>
                  </a:lnTo>
                  <a:lnTo>
                    <a:pt x="36639" y="33756"/>
                  </a:lnTo>
                  <a:lnTo>
                    <a:pt x="36563" y="33426"/>
                  </a:lnTo>
                  <a:lnTo>
                    <a:pt x="36563" y="36639"/>
                  </a:lnTo>
                  <a:lnTo>
                    <a:pt x="35890" y="35471"/>
                  </a:lnTo>
                  <a:lnTo>
                    <a:pt x="35788" y="35293"/>
                  </a:lnTo>
                  <a:lnTo>
                    <a:pt x="35674" y="35064"/>
                  </a:lnTo>
                  <a:lnTo>
                    <a:pt x="35496" y="35064"/>
                  </a:lnTo>
                  <a:lnTo>
                    <a:pt x="35636" y="34721"/>
                  </a:lnTo>
                  <a:lnTo>
                    <a:pt x="35572" y="35064"/>
                  </a:lnTo>
                  <a:lnTo>
                    <a:pt x="36068" y="34721"/>
                  </a:lnTo>
                  <a:lnTo>
                    <a:pt x="36563" y="36639"/>
                  </a:lnTo>
                  <a:lnTo>
                    <a:pt x="36563" y="33426"/>
                  </a:lnTo>
                  <a:lnTo>
                    <a:pt x="36880" y="33312"/>
                  </a:lnTo>
                  <a:lnTo>
                    <a:pt x="33832" y="32613"/>
                  </a:lnTo>
                  <a:lnTo>
                    <a:pt x="32778" y="32613"/>
                  </a:lnTo>
                  <a:lnTo>
                    <a:pt x="32410" y="33312"/>
                  </a:lnTo>
                  <a:lnTo>
                    <a:pt x="31889" y="34404"/>
                  </a:lnTo>
                  <a:lnTo>
                    <a:pt x="31800" y="33883"/>
                  </a:lnTo>
                  <a:lnTo>
                    <a:pt x="30962" y="31724"/>
                  </a:lnTo>
                  <a:lnTo>
                    <a:pt x="30886" y="31496"/>
                  </a:lnTo>
                  <a:lnTo>
                    <a:pt x="30759" y="31191"/>
                  </a:lnTo>
                  <a:lnTo>
                    <a:pt x="30657" y="30937"/>
                  </a:lnTo>
                  <a:lnTo>
                    <a:pt x="30556" y="30657"/>
                  </a:lnTo>
                  <a:lnTo>
                    <a:pt x="30454" y="30403"/>
                  </a:lnTo>
                  <a:lnTo>
                    <a:pt x="28168" y="30060"/>
                  </a:lnTo>
                  <a:lnTo>
                    <a:pt x="26403" y="30657"/>
                  </a:lnTo>
                  <a:lnTo>
                    <a:pt x="26098" y="30937"/>
                  </a:lnTo>
                  <a:lnTo>
                    <a:pt x="29476" y="30937"/>
                  </a:lnTo>
                  <a:lnTo>
                    <a:pt x="30187" y="32207"/>
                  </a:lnTo>
                  <a:lnTo>
                    <a:pt x="30848" y="33312"/>
                  </a:lnTo>
                  <a:lnTo>
                    <a:pt x="31115" y="33883"/>
                  </a:lnTo>
                  <a:lnTo>
                    <a:pt x="31115" y="35331"/>
                  </a:lnTo>
                  <a:lnTo>
                    <a:pt x="29197" y="34594"/>
                  </a:lnTo>
                  <a:lnTo>
                    <a:pt x="27736" y="33312"/>
                  </a:lnTo>
                  <a:lnTo>
                    <a:pt x="26771" y="31724"/>
                  </a:lnTo>
                  <a:lnTo>
                    <a:pt x="26644" y="31369"/>
                  </a:lnTo>
                  <a:lnTo>
                    <a:pt x="26593" y="31191"/>
                  </a:lnTo>
                  <a:lnTo>
                    <a:pt x="25857" y="31191"/>
                  </a:lnTo>
                  <a:lnTo>
                    <a:pt x="26098" y="30937"/>
                  </a:lnTo>
                  <a:lnTo>
                    <a:pt x="25806" y="31191"/>
                  </a:lnTo>
                  <a:lnTo>
                    <a:pt x="24409" y="29578"/>
                  </a:lnTo>
                  <a:lnTo>
                    <a:pt x="22948" y="29171"/>
                  </a:lnTo>
                  <a:lnTo>
                    <a:pt x="20523" y="29019"/>
                  </a:lnTo>
                  <a:lnTo>
                    <a:pt x="19558" y="29222"/>
                  </a:lnTo>
                  <a:lnTo>
                    <a:pt x="18846" y="30353"/>
                  </a:lnTo>
                  <a:lnTo>
                    <a:pt x="18834" y="30530"/>
                  </a:lnTo>
                  <a:lnTo>
                    <a:pt x="18224" y="29933"/>
                  </a:lnTo>
                  <a:lnTo>
                    <a:pt x="16256" y="29933"/>
                  </a:lnTo>
                  <a:lnTo>
                    <a:pt x="14884" y="30886"/>
                  </a:lnTo>
                  <a:lnTo>
                    <a:pt x="14643" y="31191"/>
                  </a:lnTo>
                  <a:lnTo>
                    <a:pt x="14643" y="33972"/>
                  </a:lnTo>
                  <a:lnTo>
                    <a:pt x="14414" y="34378"/>
                  </a:lnTo>
                  <a:lnTo>
                    <a:pt x="14084" y="34950"/>
                  </a:lnTo>
                  <a:lnTo>
                    <a:pt x="14058" y="34620"/>
                  </a:lnTo>
                  <a:lnTo>
                    <a:pt x="14058" y="34988"/>
                  </a:lnTo>
                  <a:lnTo>
                    <a:pt x="13677" y="35801"/>
                  </a:lnTo>
                  <a:lnTo>
                    <a:pt x="13652" y="35598"/>
                  </a:lnTo>
                  <a:lnTo>
                    <a:pt x="13576" y="35102"/>
                  </a:lnTo>
                  <a:lnTo>
                    <a:pt x="13855" y="34988"/>
                  </a:lnTo>
                  <a:lnTo>
                    <a:pt x="14058" y="34988"/>
                  </a:lnTo>
                  <a:lnTo>
                    <a:pt x="14058" y="34620"/>
                  </a:lnTo>
                  <a:lnTo>
                    <a:pt x="14033" y="34277"/>
                  </a:lnTo>
                  <a:lnTo>
                    <a:pt x="13538" y="34277"/>
                  </a:lnTo>
                  <a:lnTo>
                    <a:pt x="11290" y="34988"/>
                  </a:lnTo>
                  <a:lnTo>
                    <a:pt x="8115" y="34988"/>
                  </a:lnTo>
                  <a:lnTo>
                    <a:pt x="7035" y="34709"/>
                  </a:lnTo>
                  <a:lnTo>
                    <a:pt x="7035" y="34988"/>
                  </a:lnTo>
                  <a:lnTo>
                    <a:pt x="6858" y="34988"/>
                  </a:lnTo>
                  <a:lnTo>
                    <a:pt x="6667" y="34721"/>
                  </a:lnTo>
                  <a:lnTo>
                    <a:pt x="7035" y="34988"/>
                  </a:lnTo>
                  <a:lnTo>
                    <a:pt x="7035" y="34709"/>
                  </a:lnTo>
                  <a:lnTo>
                    <a:pt x="6578" y="34582"/>
                  </a:lnTo>
                  <a:lnTo>
                    <a:pt x="6375" y="34277"/>
                  </a:lnTo>
                  <a:lnTo>
                    <a:pt x="6324" y="33223"/>
                  </a:lnTo>
                  <a:lnTo>
                    <a:pt x="6692" y="33032"/>
                  </a:lnTo>
                  <a:lnTo>
                    <a:pt x="7607" y="32308"/>
                  </a:lnTo>
                  <a:lnTo>
                    <a:pt x="6692" y="32308"/>
                  </a:lnTo>
                  <a:lnTo>
                    <a:pt x="9499" y="32004"/>
                  </a:lnTo>
                  <a:lnTo>
                    <a:pt x="11099" y="32308"/>
                  </a:lnTo>
                  <a:lnTo>
                    <a:pt x="12534" y="32639"/>
                  </a:lnTo>
                  <a:lnTo>
                    <a:pt x="13843" y="33502"/>
                  </a:lnTo>
                  <a:lnTo>
                    <a:pt x="14084" y="33502"/>
                  </a:lnTo>
                  <a:lnTo>
                    <a:pt x="14312" y="33566"/>
                  </a:lnTo>
                  <a:lnTo>
                    <a:pt x="14643" y="33972"/>
                  </a:lnTo>
                  <a:lnTo>
                    <a:pt x="14643" y="31191"/>
                  </a:lnTo>
                  <a:lnTo>
                    <a:pt x="14236" y="31673"/>
                  </a:lnTo>
                  <a:lnTo>
                    <a:pt x="14401" y="31673"/>
                  </a:lnTo>
                  <a:lnTo>
                    <a:pt x="14389" y="31902"/>
                  </a:lnTo>
                  <a:lnTo>
                    <a:pt x="14325" y="32753"/>
                  </a:lnTo>
                  <a:lnTo>
                    <a:pt x="13855" y="32639"/>
                  </a:lnTo>
                  <a:lnTo>
                    <a:pt x="13030" y="32004"/>
                  </a:lnTo>
                  <a:lnTo>
                    <a:pt x="12598" y="31686"/>
                  </a:lnTo>
                  <a:lnTo>
                    <a:pt x="11099" y="31508"/>
                  </a:lnTo>
                  <a:lnTo>
                    <a:pt x="9334" y="31229"/>
                  </a:lnTo>
                  <a:lnTo>
                    <a:pt x="7505" y="31508"/>
                  </a:lnTo>
                  <a:lnTo>
                    <a:pt x="6299" y="32308"/>
                  </a:lnTo>
                  <a:lnTo>
                    <a:pt x="5918" y="32639"/>
                  </a:lnTo>
                  <a:lnTo>
                    <a:pt x="5626" y="33032"/>
                  </a:lnTo>
                  <a:lnTo>
                    <a:pt x="5702" y="34277"/>
                  </a:lnTo>
                  <a:lnTo>
                    <a:pt x="6096" y="34277"/>
                  </a:lnTo>
                  <a:lnTo>
                    <a:pt x="6451" y="34556"/>
                  </a:lnTo>
                  <a:lnTo>
                    <a:pt x="5435" y="34277"/>
                  </a:lnTo>
                  <a:lnTo>
                    <a:pt x="5930" y="34988"/>
                  </a:lnTo>
                  <a:lnTo>
                    <a:pt x="6032" y="35179"/>
                  </a:lnTo>
                  <a:lnTo>
                    <a:pt x="12776" y="35331"/>
                  </a:lnTo>
                  <a:lnTo>
                    <a:pt x="12839" y="35598"/>
                  </a:lnTo>
                  <a:lnTo>
                    <a:pt x="12928" y="36131"/>
                  </a:lnTo>
                  <a:lnTo>
                    <a:pt x="13030" y="36728"/>
                  </a:lnTo>
                  <a:lnTo>
                    <a:pt x="13068" y="37236"/>
                  </a:lnTo>
                  <a:lnTo>
                    <a:pt x="13195" y="38747"/>
                  </a:lnTo>
                  <a:lnTo>
                    <a:pt x="11518" y="39662"/>
                  </a:lnTo>
                  <a:lnTo>
                    <a:pt x="10795" y="39662"/>
                  </a:lnTo>
                  <a:lnTo>
                    <a:pt x="10845" y="38011"/>
                  </a:lnTo>
                  <a:lnTo>
                    <a:pt x="11430" y="36944"/>
                  </a:lnTo>
                  <a:lnTo>
                    <a:pt x="11976" y="36131"/>
                  </a:lnTo>
                  <a:lnTo>
                    <a:pt x="12141" y="35598"/>
                  </a:lnTo>
                  <a:lnTo>
                    <a:pt x="11391" y="35598"/>
                  </a:lnTo>
                  <a:lnTo>
                    <a:pt x="10655" y="36728"/>
                  </a:lnTo>
                  <a:lnTo>
                    <a:pt x="9944" y="38011"/>
                  </a:lnTo>
                  <a:lnTo>
                    <a:pt x="9956" y="38290"/>
                  </a:lnTo>
                  <a:lnTo>
                    <a:pt x="9601" y="38290"/>
                  </a:lnTo>
                  <a:lnTo>
                    <a:pt x="10744" y="36182"/>
                  </a:lnTo>
                  <a:lnTo>
                    <a:pt x="10845" y="35750"/>
                  </a:lnTo>
                  <a:lnTo>
                    <a:pt x="10553" y="35521"/>
                  </a:lnTo>
                  <a:lnTo>
                    <a:pt x="12217" y="35521"/>
                  </a:lnTo>
                  <a:lnTo>
                    <a:pt x="10223" y="35458"/>
                  </a:lnTo>
                  <a:lnTo>
                    <a:pt x="8394" y="38646"/>
                  </a:lnTo>
                  <a:lnTo>
                    <a:pt x="8229" y="38874"/>
                  </a:lnTo>
                  <a:lnTo>
                    <a:pt x="7810" y="39166"/>
                  </a:lnTo>
                  <a:lnTo>
                    <a:pt x="7264" y="39890"/>
                  </a:lnTo>
                  <a:lnTo>
                    <a:pt x="7150" y="40043"/>
                  </a:lnTo>
                  <a:lnTo>
                    <a:pt x="6756" y="40855"/>
                  </a:lnTo>
                  <a:lnTo>
                    <a:pt x="5461" y="42595"/>
                  </a:lnTo>
                  <a:lnTo>
                    <a:pt x="4165" y="42176"/>
                  </a:lnTo>
                  <a:lnTo>
                    <a:pt x="5283" y="41668"/>
                  </a:lnTo>
                  <a:lnTo>
                    <a:pt x="5715" y="41668"/>
                  </a:lnTo>
                  <a:lnTo>
                    <a:pt x="5600" y="40843"/>
                  </a:lnTo>
                  <a:lnTo>
                    <a:pt x="5181" y="40843"/>
                  </a:lnTo>
                  <a:lnTo>
                    <a:pt x="3213" y="41668"/>
                  </a:lnTo>
                  <a:lnTo>
                    <a:pt x="3035" y="41795"/>
                  </a:lnTo>
                  <a:lnTo>
                    <a:pt x="1549" y="41300"/>
                  </a:lnTo>
                  <a:lnTo>
                    <a:pt x="1320" y="41300"/>
                  </a:lnTo>
                  <a:lnTo>
                    <a:pt x="1028" y="40843"/>
                  </a:lnTo>
                  <a:lnTo>
                    <a:pt x="901" y="40119"/>
                  </a:lnTo>
                  <a:lnTo>
                    <a:pt x="3670" y="38087"/>
                  </a:lnTo>
                  <a:lnTo>
                    <a:pt x="6388" y="37439"/>
                  </a:lnTo>
                  <a:lnTo>
                    <a:pt x="8851" y="36182"/>
                  </a:lnTo>
                  <a:lnTo>
                    <a:pt x="8966" y="35750"/>
                  </a:lnTo>
                  <a:lnTo>
                    <a:pt x="9004" y="35521"/>
                  </a:lnTo>
                  <a:lnTo>
                    <a:pt x="10223" y="35521"/>
                  </a:lnTo>
                  <a:lnTo>
                    <a:pt x="6261" y="35331"/>
                  </a:lnTo>
                  <a:lnTo>
                    <a:pt x="6934" y="35521"/>
                  </a:lnTo>
                  <a:lnTo>
                    <a:pt x="8432" y="35521"/>
                  </a:lnTo>
                  <a:lnTo>
                    <a:pt x="5969" y="36728"/>
                  </a:lnTo>
                  <a:lnTo>
                    <a:pt x="3098" y="37439"/>
                  </a:lnTo>
                  <a:lnTo>
                    <a:pt x="3238" y="37439"/>
                  </a:lnTo>
                  <a:lnTo>
                    <a:pt x="863" y="39128"/>
                  </a:lnTo>
                  <a:lnTo>
                    <a:pt x="292" y="39560"/>
                  </a:lnTo>
                  <a:lnTo>
                    <a:pt x="63" y="40119"/>
                  </a:lnTo>
                  <a:lnTo>
                    <a:pt x="0" y="40284"/>
                  </a:lnTo>
                  <a:lnTo>
                    <a:pt x="177" y="40843"/>
                  </a:lnTo>
                  <a:lnTo>
                    <a:pt x="571" y="41630"/>
                  </a:lnTo>
                  <a:lnTo>
                    <a:pt x="774" y="41871"/>
                  </a:lnTo>
                  <a:lnTo>
                    <a:pt x="1003" y="41871"/>
                  </a:lnTo>
                  <a:lnTo>
                    <a:pt x="2171" y="42405"/>
                  </a:lnTo>
                  <a:lnTo>
                    <a:pt x="1130" y="43141"/>
                  </a:lnTo>
                  <a:lnTo>
                    <a:pt x="1181" y="46024"/>
                  </a:lnTo>
                  <a:lnTo>
                    <a:pt x="5461" y="46024"/>
                  </a:lnTo>
                  <a:lnTo>
                    <a:pt x="2260" y="45732"/>
                  </a:lnTo>
                  <a:lnTo>
                    <a:pt x="1905" y="45732"/>
                  </a:lnTo>
                  <a:lnTo>
                    <a:pt x="1790" y="45364"/>
                  </a:lnTo>
                  <a:lnTo>
                    <a:pt x="1727" y="45199"/>
                  </a:lnTo>
                  <a:lnTo>
                    <a:pt x="2108" y="43395"/>
                  </a:lnTo>
                  <a:lnTo>
                    <a:pt x="3048" y="42811"/>
                  </a:lnTo>
                  <a:lnTo>
                    <a:pt x="5194" y="43764"/>
                  </a:lnTo>
                  <a:lnTo>
                    <a:pt x="6057" y="42799"/>
                  </a:lnTo>
                  <a:lnTo>
                    <a:pt x="5613" y="45199"/>
                  </a:lnTo>
                  <a:lnTo>
                    <a:pt x="5575" y="45364"/>
                  </a:lnTo>
                  <a:lnTo>
                    <a:pt x="5461" y="46024"/>
                  </a:lnTo>
                  <a:lnTo>
                    <a:pt x="5880" y="46024"/>
                  </a:lnTo>
                  <a:lnTo>
                    <a:pt x="6426" y="44615"/>
                  </a:lnTo>
                  <a:lnTo>
                    <a:pt x="7658" y="46672"/>
                  </a:lnTo>
                  <a:lnTo>
                    <a:pt x="10820" y="46672"/>
                  </a:lnTo>
                  <a:lnTo>
                    <a:pt x="11010" y="46291"/>
                  </a:lnTo>
                  <a:lnTo>
                    <a:pt x="11671" y="45021"/>
                  </a:lnTo>
                  <a:lnTo>
                    <a:pt x="11671" y="43268"/>
                  </a:lnTo>
                  <a:lnTo>
                    <a:pt x="11252" y="43815"/>
                  </a:lnTo>
                  <a:lnTo>
                    <a:pt x="10033" y="45834"/>
                  </a:lnTo>
                  <a:lnTo>
                    <a:pt x="9232" y="46291"/>
                  </a:lnTo>
                  <a:lnTo>
                    <a:pt x="8356" y="46291"/>
                  </a:lnTo>
                  <a:lnTo>
                    <a:pt x="8051" y="45834"/>
                  </a:lnTo>
                  <a:lnTo>
                    <a:pt x="7175" y="43815"/>
                  </a:lnTo>
                  <a:lnTo>
                    <a:pt x="7353" y="43268"/>
                  </a:lnTo>
                  <a:lnTo>
                    <a:pt x="6946" y="43268"/>
                  </a:lnTo>
                  <a:lnTo>
                    <a:pt x="6997" y="43141"/>
                  </a:lnTo>
                  <a:lnTo>
                    <a:pt x="7404" y="43116"/>
                  </a:lnTo>
                  <a:lnTo>
                    <a:pt x="7797" y="41871"/>
                  </a:lnTo>
                  <a:lnTo>
                    <a:pt x="8013" y="41109"/>
                  </a:lnTo>
                  <a:lnTo>
                    <a:pt x="8115" y="40754"/>
                  </a:lnTo>
                  <a:lnTo>
                    <a:pt x="8166" y="40551"/>
                  </a:lnTo>
                  <a:lnTo>
                    <a:pt x="8216" y="40347"/>
                  </a:lnTo>
                  <a:lnTo>
                    <a:pt x="8915" y="39560"/>
                  </a:lnTo>
                  <a:lnTo>
                    <a:pt x="9118" y="39166"/>
                  </a:lnTo>
                  <a:lnTo>
                    <a:pt x="9753" y="39166"/>
                  </a:lnTo>
                  <a:lnTo>
                    <a:pt x="9753" y="38557"/>
                  </a:lnTo>
                  <a:lnTo>
                    <a:pt x="9969" y="38557"/>
                  </a:lnTo>
                  <a:lnTo>
                    <a:pt x="9994" y="39166"/>
                  </a:lnTo>
                  <a:lnTo>
                    <a:pt x="9779" y="39166"/>
                  </a:lnTo>
                  <a:lnTo>
                    <a:pt x="9944" y="39890"/>
                  </a:lnTo>
                  <a:lnTo>
                    <a:pt x="9982" y="40043"/>
                  </a:lnTo>
                  <a:lnTo>
                    <a:pt x="10096" y="40551"/>
                  </a:lnTo>
                  <a:lnTo>
                    <a:pt x="10147" y="40754"/>
                  </a:lnTo>
                  <a:lnTo>
                    <a:pt x="10223" y="41109"/>
                  </a:lnTo>
                  <a:lnTo>
                    <a:pt x="11569" y="43116"/>
                  </a:lnTo>
                  <a:lnTo>
                    <a:pt x="11671" y="41871"/>
                  </a:lnTo>
                  <a:lnTo>
                    <a:pt x="11823" y="44107"/>
                  </a:lnTo>
                  <a:lnTo>
                    <a:pt x="11938" y="44323"/>
                  </a:lnTo>
                  <a:lnTo>
                    <a:pt x="12319" y="44500"/>
                  </a:lnTo>
                  <a:lnTo>
                    <a:pt x="13779" y="45478"/>
                  </a:lnTo>
                  <a:lnTo>
                    <a:pt x="15544" y="45478"/>
                  </a:lnTo>
                  <a:lnTo>
                    <a:pt x="16713" y="44729"/>
                  </a:lnTo>
                  <a:lnTo>
                    <a:pt x="18643" y="43472"/>
                  </a:lnTo>
                  <a:lnTo>
                    <a:pt x="18859" y="43472"/>
                  </a:lnTo>
                  <a:lnTo>
                    <a:pt x="18859" y="43332"/>
                  </a:lnTo>
                  <a:lnTo>
                    <a:pt x="19900" y="43332"/>
                  </a:lnTo>
                  <a:lnTo>
                    <a:pt x="19583" y="43141"/>
                  </a:lnTo>
                  <a:lnTo>
                    <a:pt x="19202" y="42926"/>
                  </a:lnTo>
                  <a:lnTo>
                    <a:pt x="19050" y="42824"/>
                  </a:lnTo>
                  <a:lnTo>
                    <a:pt x="19189" y="43141"/>
                  </a:lnTo>
                  <a:lnTo>
                    <a:pt x="19037" y="42824"/>
                  </a:lnTo>
                  <a:lnTo>
                    <a:pt x="19202" y="42824"/>
                  </a:lnTo>
                  <a:lnTo>
                    <a:pt x="19519" y="41275"/>
                  </a:lnTo>
                  <a:lnTo>
                    <a:pt x="19583" y="40944"/>
                  </a:lnTo>
                  <a:lnTo>
                    <a:pt x="20205" y="40551"/>
                  </a:lnTo>
                  <a:lnTo>
                    <a:pt x="21132" y="40551"/>
                  </a:lnTo>
                  <a:lnTo>
                    <a:pt x="20383" y="40449"/>
                  </a:lnTo>
                  <a:lnTo>
                    <a:pt x="21488" y="39751"/>
                  </a:lnTo>
                  <a:lnTo>
                    <a:pt x="22479" y="39751"/>
                  </a:lnTo>
                  <a:lnTo>
                    <a:pt x="22148" y="40322"/>
                  </a:lnTo>
                  <a:lnTo>
                    <a:pt x="22212" y="41275"/>
                  </a:lnTo>
                  <a:lnTo>
                    <a:pt x="22326" y="43141"/>
                  </a:lnTo>
                  <a:lnTo>
                    <a:pt x="22479" y="43141"/>
                  </a:lnTo>
                  <a:lnTo>
                    <a:pt x="22694" y="42430"/>
                  </a:lnTo>
                  <a:lnTo>
                    <a:pt x="22783" y="42684"/>
                  </a:lnTo>
                  <a:lnTo>
                    <a:pt x="22872" y="42964"/>
                  </a:lnTo>
                  <a:lnTo>
                    <a:pt x="23749" y="42964"/>
                  </a:lnTo>
                  <a:lnTo>
                    <a:pt x="23469" y="42329"/>
                  </a:lnTo>
                  <a:lnTo>
                    <a:pt x="23431" y="41617"/>
                  </a:lnTo>
                  <a:lnTo>
                    <a:pt x="22936" y="41617"/>
                  </a:lnTo>
                  <a:lnTo>
                    <a:pt x="23012" y="41376"/>
                  </a:lnTo>
                  <a:lnTo>
                    <a:pt x="23418" y="41376"/>
                  </a:lnTo>
                  <a:lnTo>
                    <a:pt x="23380" y="40741"/>
                  </a:lnTo>
                  <a:lnTo>
                    <a:pt x="24472" y="39458"/>
                  </a:lnTo>
                  <a:lnTo>
                    <a:pt x="25666" y="38493"/>
                  </a:lnTo>
                  <a:lnTo>
                    <a:pt x="25869" y="38493"/>
                  </a:lnTo>
                  <a:lnTo>
                    <a:pt x="25933" y="39179"/>
                  </a:lnTo>
                  <a:lnTo>
                    <a:pt x="26123" y="39598"/>
                  </a:lnTo>
                  <a:lnTo>
                    <a:pt x="25425" y="41376"/>
                  </a:lnTo>
                  <a:lnTo>
                    <a:pt x="23418" y="41376"/>
                  </a:lnTo>
                  <a:lnTo>
                    <a:pt x="23431" y="41617"/>
                  </a:lnTo>
                  <a:lnTo>
                    <a:pt x="25323" y="41617"/>
                  </a:lnTo>
                  <a:lnTo>
                    <a:pt x="25107" y="42189"/>
                  </a:lnTo>
                  <a:lnTo>
                    <a:pt x="25158" y="43561"/>
                  </a:lnTo>
                  <a:lnTo>
                    <a:pt x="23012" y="43294"/>
                  </a:lnTo>
                  <a:lnTo>
                    <a:pt x="23596" y="43700"/>
                  </a:lnTo>
                  <a:lnTo>
                    <a:pt x="25158" y="44577"/>
                  </a:lnTo>
                  <a:lnTo>
                    <a:pt x="25222" y="44919"/>
                  </a:lnTo>
                  <a:lnTo>
                    <a:pt x="25374" y="45300"/>
                  </a:lnTo>
                  <a:lnTo>
                    <a:pt x="27457" y="45300"/>
                  </a:lnTo>
                  <a:lnTo>
                    <a:pt x="28981" y="44919"/>
                  </a:lnTo>
                  <a:lnTo>
                    <a:pt x="29273" y="44919"/>
                  </a:lnTo>
                  <a:lnTo>
                    <a:pt x="29375" y="42189"/>
                  </a:lnTo>
                  <a:lnTo>
                    <a:pt x="29413" y="38925"/>
                  </a:lnTo>
                  <a:lnTo>
                    <a:pt x="29413" y="38646"/>
                  </a:lnTo>
                  <a:lnTo>
                    <a:pt x="29273" y="38646"/>
                  </a:lnTo>
                  <a:lnTo>
                    <a:pt x="29375" y="37934"/>
                  </a:lnTo>
                  <a:lnTo>
                    <a:pt x="28702" y="37934"/>
                  </a:lnTo>
                  <a:lnTo>
                    <a:pt x="28651" y="43332"/>
                  </a:lnTo>
                  <a:lnTo>
                    <a:pt x="26238" y="44919"/>
                  </a:lnTo>
                  <a:lnTo>
                    <a:pt x="26060" y="44919"/>
                  </a:lnTo>
                  <a:lnTo>
                    <a:pt x="26035" y="43929"/>
                  </a:lnTo>
                  <a:lnTo>
                    <a:pt x="26352" y="43700"/>
                  </a:lnTo>
                  <a:lnTo>
                    <a:pt x="26035" y="43675"/>
                  </a:lnTo>
                  <a:lnTo>
                    <a:pt x="26022" y="42964"/>
                  </a:lnTo>
                  <a:lnTo>
                    <a:pt x="26974" y="42964"/>
                  </a:lnTo>
                  <a:lnTo>
                    <a:pt x="26962" y="41376"/>
                  </a:lnTo>
                  <a:lnTo>
                    <a:pt x="26809" y="41376"/>
                  </a:lnTo>
                  <a:lnTo>
                    <a:pt x="26809" y="41617"/>
                  </a:lnTo>
                  <a:lnTo>
                    <a:pt x="26022" y="42418"/>
                  </a:lnTo>
                  <a:lnTo>
                    <a:pt x="26022" y="42189"/>
                  </a:lnTo>
                  <a:lnTo>
                    <a:pt x="26263" y="41617"/>
                  </a:lnTo>
                  <a:lnTo>
                    <a:pt x="26809" y="41617"/>
                  </a:lnTo>
                  <a:lnTo>
                    <a:pt x="26809" y="41376"/>
                  </a:lnTo>
                  <a:lnTo>
                    <a:pt x="26377" y="41376"/>
                  </a:lnTo>
                  <a:lnTo>
                    <a:pt x="26657" y="40741"/>
                  </a:lnTo>
                  <a:lnTo>
                    <a:pt x="26962" y="41376"/>
                  </a:lnTo>
                  <a:lnTo>
                    <a:pt x="27076" y="40741"/>
                  </a:lnTo>
                  <a:lnTo>
                    <a:pt x="27101" y="40132"/>
                  </a:lnTo>
                  <a:lnTo>
                    <a:pt x="27038" y="39878"/>
                  </a:lnTo>
                  <a:lnTo>
                    <a:pt x="27114" y="39712"/>
                  </a:lnTo>
                  <a:lnTo>
                    <a:pt x="28536" y="38925"/>
                  </a:lnTo>
                  <a:lnTo>
                    <a:pt x="28651" y="43332"/>
                  </a:lnTo>
                  <a:lnTo>
                    <a:pt x="28651" y="37960"/>
                  </a:lnTo>
                  <a:lnTo>
                    <a:pt x="26822" y="38747"/>
                  </a:lnTo>
                  <a:lnTo>
                    <a:pt x="26695" y="37934"/>
                  </a:lnTo>
                  <a:lnTo>
                    <a:pt x="26631" y="37541"/>
                  </a:lnTo>
                  <a:lnTo>
                    <a:pt x="27127" y="37325"/>
                  </a:lnTo>
                  <a:lnTo>
                    <a:pt x="29146" y="36360"/>
                  </a:lnTo>
                  <a:lnTo>
                    <a:pt x="29197" y="36106"/>
                  </a:lnTo>
                  <a:lnTo>
                    <a:pt x="29273" y="35648"/>
                  </a:lnTo>
                  <a:lnTo>
                    <a:pt x="28790" y="35648"/>
                  </a:lnTo>
                  <a:lnTo>
                    <a:pt x="27914" y="36055"/>
                  </a:lnTo>
                  <a:lnTo>
                    <a:pt x="27228" y="35712"/>
                  </a:lnTo>
                  <a:lnTo>
                    <a:pt x="27228" y="36360"/>
                  </a:lnTo>
                  <a:lnTo>
                    <a:pt x="25882" y="37020"/>
                  </a:lnTo>
                  <a:lnTo>
                    <a:pt x="25819" y="37896"/>
                  </a:lnTo>
                  <a:lnTo>
                    <a:pt x="25819" y="37058"/>
                  </a:lnTo>
                  <a:lnTo>
                    <a:pt x="25501" y="37211"/>
                  </a:lnTo>
                  <a:lnTo>
                    <a:pt x="22542" y="36360"/>
                  </a:lnTo>
                  <a:lnTo>
                    <a:pt x="22872" y="37325"/>
                  </a:lnTo>
                  <a:lnTo>
                    <a:pt x="23012" y="37325"/>
                  </a:lnTo>
                  <a:lnTo>
                    <a:pt x="25184" y="37934"/>
                  </a:lnTo>
                  <a:lnTo>
                    <a:pt x="23901" y="38963"/>
                  </a:lnTo>
                  <a:lnTo>
                    <a:pt x="23901" y="38823"/>
                  </a:lnTo>
                  <a:lnTo>
                    <a:pt x="23901" y="38671"/>
                  </a:lnTo>
                  <a:lnTo>
                    <a:pt x="23177" y="38671"/>
                  </a:lnTo>
                  <a:lnTo>
                    <a:pt x="22529" y="38760"/>
                  </a:lnTo>
                  <a:lnTo>
                    <a:pt x="22364" y="38366"/>
                  </a:lnTo>
                  <a:lnTo>
                    <a:pt x="22339" y="38785"/>
                  </a:lnTo>
                  <a:lnTo>
                    <a:pt x="21043" y="38963"/>
                  </a:lnTo>
                  <a:lnTo>
                    <a:pt x="19558" y="39954"/>
                  </a:lnTo>
                  <a:lnTo>
                    <a:pt x="19583" y="38773"/>
                  </a:lnTo>
                  <a:lnTo>
                    <a:pt x="19824" y="38366"/>
                  </a:lnTo>
                  <a:lnTo>
                    <a:pt x="19875" y="37896"/>
                  </a:lnTo>
                  <a:lnTo>
                    <a:pt x="19608" y="37896"/>
                  </a:lnTo>
                  <a:lnTo>
                    <a:pt x="21094" y="37388"/>
                  </a:lnTo>
                  <a:lnTo>
                    <a:pt x="21285" y="37388"/>
                  </a:lnTo>
                  <a:lnTo>
                    <a:pt x="21285" y="36906"/>
                  </a:lnTo>
                  <a:lnTo>
                    <a:pt x="20916" y="36499"/>
                  </a:lnTo>
                  <a:lnTo>
                    <a:pt x="20891" y="36906"/>
                  </a:lnTo>
                  <a:lnTo>
                    <a:pt x="20027" y="36906"/>
                  </a:lnTo>
                  <a:lnTo>
                    <a:pt x="19900" y="36804"/>
                  </a:lnTo>
                  <a:lnTo>
                    <a:pt x="20078" y="36499"/>
                  </a:lnTo>
                  <a:lnTo>
                    <a:pt x="20713" y="36499"/>
                  </a:lnTo>
                  <a:lnTo>
                    <a:pt x="20320" y="36106"/>
                  </a:lnTo>
                  <a:lnTo>
                    <a:pt x="20967" y="35026"/>
                  </a:lnTo>
                  <a:lnTo>
                    <a:pt x="21666" y="35026"/>
                  </a:lnTo>
                  <a:lnTo>
                    <a:pt x="21285" y="35826"/>
                  </a:lnTo>
                  <a:lnTo>
                    <a:pt x="22364" y="38366"/>
                  </a:lnTo>
                  <a:lnTo>
                    <a:pt x="22440" y="35407"/>
                  </a:lnTo>
                  <a:lnTo>
                    <a:pt x="22491" y="35267"/>
                  </a:lnTo>
                  <a:lnTo>
                    <a:pt x="22542" y="36360"/>
                  </a:lnTo>
                  <a:lnTo>
                    <a:pt x="23279" y="36360"/>
                  </a:lnTo>
                  <a:lnTo>
                    <a:pt x="22974" y="35648"/>
                  </a:lnTo>
                  <a:lnTo>
                    <a:pt x="22834" y="35648"/>
                  </a:lnTo>
                  <a:lnTo>
                    <a:pt x="25387" y="34404"/>
                  </a:lnTo>
                  <a:lnTo>
                    <a:pt x="26555" y="36360"/>
                  </a:lnTo>
                  <a:lnTo>
                    <a:pt x="27228" y="36360"/>
                  </a:lnTo>
                  <a:lnTo>
                    <a:pt x="27228" y="35712"/>
                  </a:lnTo>
                  <a:lnTo>
                    <a:pt x="26962" y="35648"/>
                  </a:lnTo>
                  <a:lnTo>
                    <a:pt x="25882" y="34404"/>
                  </a:lnTo>
                  <a:lnTo>
                    <a:pt x="25158" y="33566"/>
                  </a:lnTo>
                  <a:lnTo>
                    <a:pt x="23482" y="34404"/>
                  </a:lnTo>
                  <a:lnTo>
                    <a:pt x="22834" y="34404"/>
                  </a:lnTo>
                  <a:lnTo>
                    <a:pt x="22910" y="34239"/>
                  </a:lnTo>
                  <a:lnTo>
                    <a:pt x="22047" y="34239"/>
                  </a:lnTo>
                  <a:lnTo>
                    <a:pt x="21018" y="34239"/>
                  </a:lnTo>
                  <a:lnTo>
                    <a:pt x="20802" y="34074"/>
                  </a:lnTo>
                  <a:lnTo>
                    <a:pt x="19469" y="34582"/>
                  </a:lnTo>
                  <a:lnTo>
                    <a:pt x="20281" y="34582"/>
                  </a:lnTo>
                  <a:lnTo>
                    <a:pt x="19672" y="35433"/>
                  </a:lnTo>
                  <a:lnTo>
                    <a:pt x="19456" y="35217"/>
                  </a:lnTo>
                  <a:lnTo>
                    <a:pt x="19456" y="40017"/>
                  </a:lnTo>
                  <a:lnTo>
                    <a:pt x="19100" y="40259"/>
                  </a:lnTo>
                  <a:lnTo>
                    <a:pt x="19088" y="40017"/>
                  </a:lnTo>
                  <a:lnTo>
                    <a:pt x="19456" y="40017"/>
                  </a:lnTo>
                  <a:lnTo>
                    <a:pt x="19456" y="35217"/>
                  </a:lnTo>
                  <a:lnTo>
                    <a:pt x="19354" y="35864"/>
                  </a:lnTo>
                  <a:lnTo>
                    <a:pt x="19011" y="35877"/>
                  </a:lnTo>
                  <a:lnTo>
                    <a:pt x="19189" y="36093"/>
                  </a:lnTo>
                  <a:lnTo>
                    <a:pt x="18884" y="36499"/>
                  </a:lnTo>
                  <a:lnTo>
                    <a:pt x="18618" y="36499"/>
                  </a:lnTo>
                  <a:lnTo>
                    <a:pt x="18618" y="38798"/>
                  </a:lnTo>
                  <a:lnTo>
                    <a:pt x="18122" y="40563"/>
                  </a:lnTo>
                  <a:lnTo>
                    <a:pt x="18034" y="41097"/>
                  </a:lnTo>
                  <a:lnTo>
                    <a:pt x="17881" y="42303"/>
                  </a:lnTo>
                  <a:lnTo>
                    <a:pt x="17030" y="43688"/>
                  </a:lnTo>
                  <a:lnTo>
                    <a:pt x="15786" y="44323"/>
                  </a:lnTo>
                  <a:lnTo>
                    <a:pt x="14198" y="44729"/>
                  </a:lnTo>
                  <a:lnTo>
                    <a:pt x="12941" y="43916"/>
                  </a:lnTo>
                  <a:lnTo>
                    <a:pt x="12636" y="43789"/>
                  </a:lnTo>
                  <a:lnTo>
                    <a:pt x="12636" y="43916"/>
                  </a:lnTo>
                  <a:lnTo>
                    <a:pt x="12636" y="43789"/>
                  </a:lnTo>
                  <a:lnTo>
                    <a:pt x="12598" y="40779"/>
                  </a:lnTo>
                  <a:lnTo>
                    <a:pt x="14871" y="40284"/>
                  </a:lnTo>
                  <a:lnTo>
                    <a:pt x="15011" y="40259"/>
                  </a:lnTo>
                  <a:lnTo>
                    <a:pt x="15773" y="40081"/>
                  </a:lnTo>
                  <a:lnTo>
                    <a:pt x="16268" y="39484"/>
                  </a:lnTo>
                  <a:lnTo>
                    <a:pt x="18580" y="38074"/>
                  </a:lnTo>
                  <a:lnTo>
                    <a:pt x="18618" y="38798"/>
                  </a:lnTo>
                  <a:lnTo>
                    <a:pt x="18618" y="36499"/>
                  </a:lnTo>
                  <a:lnTo>
                    <a:pt x="14617" y="36499"/>
                  </a:lnTo>
                  <a:lnTo>
                    <a:pt x="14732" y="36906"/>
                  </a:lnTo>
                  <a:lnTo>
                    <a:pt x="18592" y="36906"/>
                  </a:lnTo>
                  <a:lnTo>
                    <a:pt x="18529" y="37122"/>
                  </a:lnTo>
                  <a:lnTo>
                    <a:pt x="17310" y="38112"/>
                  </a:lnTo>
                  <a:lnTo>
                    <a:pt x="17386" y="37896"/>
                  </a:lnTo>
                  <a:lnTo>
                    <a:pt x="16548" y="37896"/>
                  </a:lnTo>
                  <a:lnTo>
                    <a:pt x="15392" y="39077"/>
                  </a:lnTo>
                  <a:lnTo>
                    <a:pt x="14732" y="36906"/>
                  </a:lnTo>
                  <a:lnTo>
                    <a:pt x="13906" y="36906"/>
                  </a:lnTo>
                  <a:lnTo>
                    <a:pt x="14693" y="39649"/>
                  </a:lnTo>
                  <a:lnTo>
                    <a:pt x="12471" y="40347"/>
                  </a:lnTo>
                  <a:lnTo>
                    <a:pt x="11760" y="40563"/>
                  </a:lnTo>
                  <a:lnTo>
                    <a:pt x="11772" y="41821"/>
                  </a:lnTo>
                  <a:lnTo>
                    <a:pt x="10896" y="40551"/>
                  </a:lnTo>
                  <a:lnTo>
                    <a:pt x="10731" y="40043"/>
                  </a:lnTo>
                  <a:lnTo>
                    <a:pt x="10718" y="39903"/>
                  </a:lnTo>
                  <a:lnTo>
                    <a:pt x="12750" y="40043"/>
                  </a:lnTo>
                  <a:lnTo>
                    <a:pt x="13106" y="39662"/>
                  </a:lnTo>
                  <a:lnTo>
                    <a:pt x="13817" y="37236"/>
                  </a:lnTo>
                  <a:lnTo>
                    <a:pt x="13766" y="36499"/>
                  </a:lnTo>
                  <a:lnTo>
                    <a:pt x="14605" y="36499"/>
                  </a:lnTo>
                  <a:lnTo>
                    <a:pt x="14503" y="36182"/>
                  </a:lnTo>
                  <a:lnTo>
                    <a:pt x="14427" y="36029"/>
                  </a:lnTo>
                  <a:lnTo>
                    <a:pt x="14503" y="35877"/>
                  </a:lnTo>
                  <a:lnTo>
                    <a:pt x="14744" y="35026"/>
                  </a:lnTo>
                  <a:lnTo>
                    <a:pt x="14859" y="34645"/>
                  </a:lnTo>
                  <a:lnTo>
                    <a:pt x="14935" y="34378"/>
                  </a:lnTo>
                  <a:lnTo>
                    <a:pt x="16764" y="34645"/>
                  </a:lnTo>
                  <a:lnTo>
                    <a:pt x="19354" y="35864"/>
                  </a:lnTo>
                  <a:lnTo>
                    <a:pt x="19354" y="35102"/>
                  </a:lnTo>
                  <a:lnTo>
                    <a:pt x="19062" y="34798"/>
                  </a:lnTo>
                  <a:lnTo>
                    <a:pt x="18745" y="34671"/>
                  </a:lnTo>
                  <a:lnTo>
                    <a:pt x="19469" y="34582"/>
                  </a:lnTo>
                  <a:lnTo>
                    <a:pt x="18542" y="34582"/>
                  </a:lnTo>
                  <a:lnTo>
                    <a:pt x="18059" y="34378"/>
                  </a:lnTo>
                  <a:lnTo>
                    <a:pt x="17703" y="34239"/>
                  </a:lnTo>
                  <a:lnTo>
                    <a:pt x="18161" y="34074"/>
                  </a:lnTo>
                  <a:lnTo>
                    <a:pt x="17335" y="34074"/>
                  </a:lnTo>
                  <a:lnTo>
                    <a:pt x="16764" y="33832"/>
                  </a:lnTo>
                  <a:lnTo>
                    <a:pt x="16103" y="33832"/>
                  </a:lnTo>
                  <a:lnTo>
                    <a:pt x="15544" y="33375"/>
                  </a:lnTo>
                  <a:lnTo>
                    <a:pt x="15544" y="33032"/>
                  </a:lnTo>
                  <a:lnTo>
                    <a:pt x="15024" y="32918"/>
                  </a:lnTo>
                  <a:lnTo>
                    <a:pt x="15151" y="31902"/>
                  </a:lnTo>
                  <a:lnTo>
                    <a:pt x="15163" y="31673"/>
                  </a:lnTo>
                  <a:lnTo>
                    <a:pt x="15925" y="30886"/>
                  </a:lnTo>
                  <a:lnTo>
                    <a:pt x="17005" y="30886"/>
                  </a:lnTo>
                  <a:lnTo>
                    <a:pt x="17830" y="31115"/>
                  </a:lnTo>
                  <a:lnTo>
                    <a:pt x="18808" y="31356"/>
                  </a:lnTo>
                  <a:lnTo>
                    <a:pt x="18783" y="32385"/>
                  </a:lnTo>
                  <a:lnTo>
                    <a:pt x="19748" y="33020"/>
                  </a:lnTo>
                  <a:lnTo>
                    <a:pt x="19812" y="33502"/>
                  </a:lnTo>
                  <a:lnTo>
                    <a:pt x="18161" y="34074"/>
                  </a:lnTo>
                  <a:lnTo>
                    <a:pt x="20802" y="34074"/>
                  </a:lnTo>
                  <a:lnTo>
                    <a:pt x="21323" y="34074"/>
                  </a:lnTo>
                  <a:lnTo>
                    <a:pt x="21297" y="33807"/>
                  </a:lnTo>
                  <a:lnTo>
                    <a:pt x="22682" y="33997"/>
                  </a:lnTo>
                  <a:lnTo>
                    <a:pt x="22910" y="34048"/>
                  </a:lnTo>
                  <a:lnTo>
                    <a:pt x="23114" y="33921"/>
                  </a:lnTo>
                  <a:lnTo>
                    <a:pt x="23177" y="33705"/>
                  </a:lnTo>
                  <a:lnTo>
                    <a:pt x="23215" y="33502"/>
                  </a:lnTo>
                  <a:lnTo>
                    <a:pt x="23114" y="33274"/>
                  </a:lnTo>
                  <a:lnTo>
                    <a:pt x="22860" y="33223"/>
                  </a:lnTo>
                  <a:lnTo>
                    <a:pt x="21386" y="33020"/>
                  </a:lnTo>
                  <a:lnTo>
                    <a:pt x="20688" y="32600"/>
                  </a:lnTo>
                  <a:lnTo>
                    <a:pt x="20294" y="31902"/>
                  </a:lnTo>
                  <a:lnTo>
                    <a:pt x="20053" y="31673"/>
                  </a:lnTo>
                  <a:lnTo>
                    <a:pt x="19761" y="31673"/>
                  </a:lnTo>
                  <a:lnTo>
                    <a:pt x="20002" y="31635"/>
                  </a:lnTo>
                  <a:lnTo>
                    <a:pt x="19710" y="31369"/>
                  </a:lnTo>
                  <a:lnTo>
                    <a:pt x="19583" y="30492"/>
                  </a:lnTo>
                  <a:lnTo>
                    <a:pt x="21412" y="29095"/>
                  </a:lnTo>
                  <a:lnTo>
                    <a:pt x="24193" y="30162"/>
                  </a:lnTo>
                  <a:lnTo>
                    <a:pt x="25425" y="32054"/>
                  </a:lnTo>
                  <a:lnTo>
                    <a:pt x="26085" y="33121"/>
                  </a:lnTo>
                  <a:lnTo>
                    <a:pt x="26352" y="34277"/>
                  </a:lnTo>
                  <a:lnTo>
                    <a:pt x="27152" y="35483"/>
                  </a:lnTo>
                  <a:lnTo>
                    <a:pt x="27381" y="35521"/>
                  </a:lnTo>
                  <a:lnTo>
                    <a:pt x="27571" y="35407"/>
                  </a:lnTo>
                  <a:lnTo>
                    <a:pt x="27774" y="35331"/>
                  </a:lnTo>
                  <a:lnTo>
                    <a:pt x="27825" y="35064"/>
                  </a:lnTo>
                  <a:lnTo>
                    <a:pt x="27736" y="34861"/>
                  </a:lnTo>
                  <a:lnTo>
                    <a:pt x="27165" y="33909"/>
                  </a:lnTo>
                  <a:lnTo>
                    <a:pt x="28930" y="35471"/>
                  </a:lnTo>
                  <a:lnTo>
                    <a:pt x="29235" y="35471"/>
                  </a:lnTo>
                  <a:lnTo>
                    <a:pt x="30645" y="35991"/>
                  </a:lnTo>
                  <a:lnTo>
                    <a:pt x="31064" y="35991"/>
                  </a:lnTo>
                  <a:lnTo>
                    <a:pt x="31115" y="35509"/>
                  </a:lnTo>
                  <a:lnTo>
                    <a:pt x="31546" y="36982"/>
                  </a:lnTo>
                  <a:lnTo>
                    <a:pt x="31635" y="37388"/>
                  </a:lnTo>
                  <a:lnTo>
                    <a:pt x="32296" y="37388"/>
                  </a:lnTo>
                  <a:lnTo>
                    <a:pt x="32372" y="36982"/>
                  </a:lnTo>
                  <a:lnTo>
                    <a:pt x="32156" y="35991"/>
                  </a:lnTo>
                  <a:lnTo>
                    <a:pt x="32029" y="35471"/>
                  </a:lnTo>
                  <a:lnTo>
                    <a:pt x="31927" y="34861"/>
                  </a:lnTo>
                  <a:lnTo>
                    <a:pt x="33172" y="36029"/>
                  </a:lnTo>
                  <a:lnTo>
                    <a:pt x="34023" y="37617"/>
                  </a:lnTo>
                  <a:lnTo>
                    <a:pt x="35001" y="37617"/>
                  </a:lnTo>
                  <a:lnTo>
                    <a:pt x="34124" y="36639"/>
                  </a:lnTo>
                  <a:lnTo>
                    <a:pt x="33235" y="34683"/>
                  </a:lnTo>
                  <a:lnTo>
                    <a:pt x="33121" y="34404"/>
                  </a:lnTo>
                  <a:lnTo>
                    <a:pt x="32791" y="33947"/>
                  </a:lnTo>
                  <a:lnTo>
                    <a:pt x="33197" y="33337"/>
                  </a:lnTo>
                  <a:lnTo>
                    <a:pt x="36118" y="33921"/>
                  </a:lnTo>
                  <a:lnTo>
                    <a:pt x="35877" y="33947"/>
                  </a:lnTo>
                  <a:lnTo>
                    <a:pt x="35610" y="34074"/>
                  </a:lnTo>
                  <a:lnTo>
                    <a:pt x="34937" y="34493"/>
                  </a:lnTo>
                  <a:lnTo>
                    <a:pt x="34975" y="35471"/>
                  </a:lnTo>
                  <a:lnTo>
                    <a:pt x="36131" y="37528"/>
                  </a:lnTo>
                  <a:lnTo>
                    <a:pt x="36258" y="37617"/>
                  </a:lnTo>
                  <a:lnTo>
                    <a:pt x="35001" y="37617"/>
                  </a:lnTo>
                  <a:lnTo>
                    <a:pt x="35204" y="37846"/>
                  </a:lnTo>
                  <a:lnTo>
                    <a:pt x="36588" y="37846"/>
                  </a:lnTo>
                  <a:lnTo>
                    <a:pt x="36614" y="38684"/>
                  </a:lnTo>
                  <a:lnTo>
                    <a:pt x="36601" y="39027"/>
                  </a:lnTo>
                  <a:lnTo>
                    <a:pt x="36068" y="39027"/>
                  </a:lnTo>
                  <a:lnTo>
                    <a:pt x="36601" y="39585"/>
                  </a:lnTo>
                  <a:lnTo>
                    <a:pt x="37122" y="39700"/>
                  </a:lnTo>
                  <a:lnTo>
                    <a:pt x="37414" y="39700"/>
                  </a:lnTo>
                  <a:lnTo>
                    <a:pt x="37414" y="39027"/>
                  </a:lnTo>
                  <a:lnTo>
                    <a:pt x="37223" y="39027"/>
                  </a:lnTo>
                  <a:lnTo>
                    <a:pt x="37414" y="38684"/>
                  </a:lnTo>
                  <a:lnTo>
                    <a:pt x="37414" y="38404"/>
                  </a:lnTo>
                  <a:lnTo>
                    <a:pt x="38430" y="39090"/>
                  </a:lnTo>
                  <a:lnTo>
                    <a:pt x="39077" y="39090"/>
                  </a:lnTo>
                  <a:lnTo>
                    <a:pt x="40259" y="39281"/>
                  </a:lnTo>
                  <a:lnTo>
                    <a:pt x="41490" y="41021"/>
                  </a:lnTo>
                  <a:lnTo>
                    <a:pt x="41694" y="40970"/>
                  </a:lnTo>
                  <a:lnTo>
                    <a:pt x="41744" y="41097"/>
                  </a:lnTo>
                  <a:lnTo>
                    <a:pt x="42392" y="41097"/>
                  </a:lnTo>
                  <a:lnTo>
                    <a:pt x="42392" y="40779"/>
                  </a:lnTo>
                  <a:lnTo>
                    <a:pt x="45123" y="40043"/>
                  </a:lnTo>
                  <a:lnTo>
                    <a:pt x="45262" y="40043"/>
                  </a:lnTo>
                  <a:lnTo>
                    <a:pt x="45910" y="38176"/>
                  </a:lnTo>
                  <a:lnTo>
                    <a:pt x="47231" y="37312"/>
                  </a:lnTo>
                  <a:lnTo>
                    <a:pt x="49123" y="37934"/>
                  </a:lnTo>
                  <a:lnTo>
                    <a:pt x="49174" y="37312"/>
                  </a:lnTo>
                  <a:lnTo>
                    <a:pt x="50266" y="37312"/>
                  </a:lnTo>
                  <a:close/>
                </a:path>
                <a:path w="128270" h="75564">
                  <a:moveTo>
                    <a:pt x="52044" y="56311"/>
                  </a:moveTo>
                  <a:lnTo>
                    <a:pt x="51435" y="56311"/>
                  </a:lnTo>
                  <a:lnTo>
                    <a:pt x="50063" y="57302"/>
                  </a:lnTo>
                  <a:lnTo>
                    <a:pt x="48691" y="58089"/>
                  </a:lnTo>
                  <a:lnTo>
                    <a:pt x="47383" y="58978"/>
                  </a:lnTo>
                  <a:lnTo>
                    <a:pt x="50380" y="58635"/>
                  </a:lnTo>
                  <a:lnTo>
                    <a:pt x="51650" y="57302"/>
                  </a:lnTo>
                  <a:lnTo>
                    <a:pt x="51854" y="57302"/>
                  </a:lnTo>
                  <a:lnTo>
                    <a:pt x="52044" y="56311"/>
                  </a:lnTo>
                  <a:close/>
                </a:path>
                <a:path w="128270" h="75564">
                  <a:moveTo>
                    <a:pt x="54190" y="57302"/>
                  </a:moveTo>
                  <a:lnTo>
                    <a:pt x="53086" y="57302"/>
                  </a:lnTo>
                  <a:lnTo>
                    <a:pt x="52146" y="59715"/>
                  </a:lnTo>
                  <a:lnTo>
                    <a:pt x="49961" y="62687"/>
                  </a:lnTo>
                  <a:lnTo>
                    <a:pt x="46977" y="61671"/>
                  </a:lnTo>
                  <a:lnTo>
                    <a:pt x="46913" y="60845"/>
                  </a:lnTo>
                  <a:lnTo>
                    <a:pt x="46786" y="59372"/>
                  </a:lnTo>
                  <a:lnTo>
                    <a:pt x="46253" y="59715"/>
                  </a:lnTo>
                  <a:lnTo>
                    <a:pt x="45288" y="61379"/>
                  </a:lnTo>
                  <a:lnTo>
                    <a:pt x="46736" y="62204"/>
                  </a:lnTo>
                  <a:lnTo>
                    <a:pt x="49657" y="63919"/>
                  </a:lnTo>
                  <a:lnTo>
                    <a:pt x="50787" y="62687"/>
                  </a:lnTo>
                  <a:lnTo>
                    <a:pt x="52476" y="60845"/>
                  </a:lnTo>
                  <a:lnTo>
                    <a:pt x="53530" y="58229"/>
                  </a:lnTo>
                  <a:lnTo>
                    <a:pt x="53784" y="57480"/>
                  </a:lnTo>
                  <a:lnTo>
                    <a:pt x="54190" y="57302"/>
                  </a:lnTo>
                  <a:close/>
                </a:path>
                <a:path w="128270" h="75564">
                  <a:moveTo>
                    <a:pt x="72555" y="55232"/>
                  </a:moveTo>
                  <a:lnTo>
                    <a:pt x="69253" y="55232"/>
                  </a:lnTo>
                  <a:lnTo>
                    <a:pt x="68300" y="53454"/>
                  </a:lnTo>
                  <a:lnTo>
                    <a:pt x="68592" y="52781"/>
                  </a:lnTo>
                  <a:lnTo>
                    <a:pt x="69761" y="50838"/>
                  </a:lnTo>
                  <a:lnTo>
                    <a:pt x="70485" y="49504"/>
                  </a:lnTo>
                  <a:lnTo>
                    <a:pt x="71056" y="48056"/>
                  </a:lnTo>
                  <a:lnTo>
                    <a:pt x="70243" y="48056"/>
                  </a:lnTo>
                  <a:lnTo>
                    <a:pt x="69697" y="49504"/>
                  </a:lnTo>
                  <a:lnTo>
                    <a:pt x="68770" y="50507"/>
                  </a:lnTo>
                  <a:lnTo>
                    <a:pt x="68529" y="50838"/>
                  </a:lnTo>
                  <a:lnTo>
                    <a:pt x="68033" y="52476"/>
                  </a:lnTo>
                  <a:lnTo>
                    <a:pt x="67551" y="53962"/>
                  </a:lnTo>
                  <a:lnTo>
                    <a:pt x="68694" y="55676"/>
                  </a:lnTo>
                  <a:lnTo>
                    <a:pt x="72491" y="55676"/>
                  </a:lnTo>
                  <a:lnTo>
                    <a:pt x="72555" y="55232"/>
                  </a:lnTo>
                  <a:close/>
                </a:path>
                <a:path w="128270" h="75564">
                  <a:moveTo>
                    <a:pt x="72580" y="54991"/>
                  </a:moveTo>
                  <a:lnTo>
                    <a:pt x="72491" y="51841"/>
                  </a:lnTo>
                  <a:lnTo>
                    <a:pt x="72288" y="50838"/>
                  </a:lnTo>
                  <a:lnTo>
                    <a:pt x="72224" y="50507"/>
                  </a:lnTo>
                  <a:lnTo>
                    <a:pt x="71869" y="49504"/>
                  </a:lnTo>
                  <a:lnTo>
                    <a:pt x="71932" y="48056"/>
                  </a:lnTo>
                  <a:lnTo>
                    <a:pt x="71107" y="48056"/>
                  </a:lnTo>
                  <a:lnTo>
                    <a:pt x="71145" y="49504"/>
                  </a:lnTo>
                  <a:lnTo>
                    <a:pt x="71323" y="50507"/>
                  </a:lnTo>
                  <a:lnTo>
                    <a:pt x="71818" y="52476"/>
                  </a:lnTo>
                  <a:lnTo>
                    <a:pt x="71894" y="52781"/>
                  </a:lnTo>
                  <a:lnTo>
                    <a:pt x="71958" y="53454"/>
                  </a:lnTo>
                  <a:lnTo>
                    <a:pt x="72021" y="53962"/>
                  </a:lnTo>
                  <a:lnTo>
                    <a:pt x="72085" y="54635"/>
                  </a:lnTo>
                  <a:lnTo>
                    <a:pt x="70612" y="54991"/>
                  </a:lnTo>
                  <a:lnTo>
                    <a:pt x="72580" y="54991"/>
                  </a:lnTo>
                  <a:close/>
                </a:path>
                <a:path w="128270" h="75564">
                  <a:moveTo>
                    <a:pt x="80556" y="17538"/>
                  </a:moveTo>
                  <a:lnTo>
                    <a:pt x="80378" y="17360"/>
                  </a:lnTo>
                  <a:lnTo>
                    <a:pt x="79933" y="17360"/>
                  </a:lnTo>
                  <a:lnTo>
                    <a:pt x="79768" y="17538"/>
                  </a:lnTo>
                  <a:lnTo>
                    <a:pt x="79768" y="17754"/>
                  </a:lnTo>
                  <a:lnTo>
                    <a:pt x="79768" y="17983"/>
                  </a:lnTo>
                  <a:lnTo>
                    <a:pt x="79933" y="18135"/>
                  </a:lnTo>
                  <a:lnTo>
                    <a:pt x="80378" y="18135"/>
                  </a:lnTo>
                  <a:lnTo>
                    <a:pt x="80556" y="17983"/>
                  </a:lnTo>
                  <a:lnTo>
                    <a:pt x="80556" y="17538"/>
                  </a:lnTo>
                  <a:close/>
                </a:path>
                <a:path w="128270" h="75564">
                  <a:moveTo>
                    <a:pt x="87439" y="50342"/>
                  </a:moveTo>
                  <a:lnTo>
                    <a:pt x="86245" y="49784"/>
                  </a:lnTo>
                  <a:lnTo>
                    <a:pt x="83794" y="49390"/>
                  </a:lnTo>
                  <a:lnTo>
                    <a:pt x="83172" y="49390"/>
                  </a:lnTo>
                  <a:lnTo>
                    <a:pt x="83121" y="50114"/>
                  </a:lnTo>
                  <a:lnTo>
                    <a:pt x="83324" y="50114"/>
                  </a:lnTo>
                  <a:lnTo>
                    <a:pt x="83921" y="50114"/>
                  </a:lnTo>
                  <a:lnTo>
                    <a:pt x="83896" y="50342"/>
                  </a:lnTo>
                  <a:lnTo>
                    <a:pt x="84861" y="50342"/>
                  </a:lnTo>
                  <a:lnTo>
                    <a:pt x="87439" y="50342"/>
                  </a:lnTo>
                  <a:close/>
                </a:path>
                <a:path w="128270" h="75564">
                  <a:moveTo>
                    <a:pt x="91338" y="17259"/>
                  </a:moveTo>
                  <a:lnTo>
                    <a:pt x="91211" y="17043"/>
                  </a:lnTo>
                  <a:lnTo>
                    <a:pt x="90500" y="16738"/>
                  </a:lnTo>
                  <a:lnTo>
                    <a:pt x="89395" y="16510"/>
                  </a:lnTo>
                  <a:lnTo>
                    <a:pt x="89395" y="17259"/>
                  </a:lnTo>
                  <a:lnTo>
                    <a:pt x="88138" y="17259"/>
                  </a:lnTo>
                  <a:lnTo>
                    <a:pt x="88011" y="17322"/>
                  </a:lnTo>
                  <a:lnTo>
                    <a:pt x="88138" y="17259"/>
                  </a:lnTo>
                  <a:lnTo>
                    <a:pt x="88620" y="17043"/>
                  </a:lnTo>
                  <a:lnTo>
                    <a:pt x="88823" y="17043"/>
                  </a:lnTo>
                  <a:lnTo>
                    <a:pt x="89395" y="17259"/>
                  </a:lnTo>
                  <a:lnTo>
                    <a:pt x="89395" y="16510"/>
                  </a:lnTo>
                  <a:lnTo>
                    <a:pt x="88595" y="16332"/>
                  </a:lnTo>
                  <a:lnTo>
                    <a:pt x="88138" y="16484"/>
                  </a:lnTo>
                  <a:lnTo>
                    <a:pt x="88392" y="14922"/>
                  </a:lnTo>
                  <a:lnTo>
                    <a:pt x="88112" y="14414"/>
                  </a:lnTo>
                  <a:lnTo>
                    <a:pt x="87896" y="14300"/>
                  </a:lnTo>
                  <a:lnTo>
                    <a:pt x="87896" y="15290"/>
                  </a:lnTo>
                  <a:lnTo>
                    <a:pt x="87503" y="16141"/>
                  </a:lnTo>
                  <a:lnTo>
                    <a:pt x="86271" y="17119"/>
                  </a:lnTo>
                  <a:lnTo>
                    <a:pt x="85852" y="17259"/>
                  </a:lnTo>
                  <a:lnTo>
                    <a:pt x="85128" y="17462"/>
                  </a:lnTo>
                  <a:lnTo>
                    <a:pt x="84074" y="17170"/>
                  </a:lnTo>
                  <a:lnTo>
                    <a:pt x="82765" y="16852"/>
                  </a:lnTo>
                  <a:lnTo>
                    <a:pt x="81584" y="16116"/>
                  </a:lnTo>
                  <a:lnTo>
                    <a:pt x="81013" y="16141"/>
                  </a:lnTo>
                  <a:lnTo>
                    <a:pt x="81813" y="15582"/>
                  </a:lnTo>
                  <a:lnTo>
                    <a:pt x="82054" y="15608"/>
                  </a:lnTo>
                  <a:lnTo>
                    <a:pt x="82232" y="15455"/>
                  </a:lnTo>
                  <a:lnTo>
                    <a:pt x="82778" y="14808"/>
                  </a:lnTo>
                  <a:lnTo>
                    <a:pt x="83426" y="14808"/>
                  </a:lnTo>
                  <a:lnTo>
                    <a:pt x="82892" y="14681"/>
                  </a:lnTo>
                  <a:lnTo>
                    <a:pt x="83083" y="14452"/>
                  </a:lnTo>
                  <a:lnTo>
                    <a:pt x="83794" y="14541"/>
                  </a:lnTo>
                  <a:lnTo>
                    <a:pt x="84594" y="13970"/>
                  </a:lnTo>
                  <a:lnTo>
                    <a:pt x="85699" y="13931"/>
                  </a:lnTo>
                  <a:lnTo>
                    <a:pt x="87261" y="14909"/>
                  </a:lnTo>
                  <a:lnTo>
                    <a:pt x="87896" y="15290"/>
                  </a:lnTo>
                  <a:lnTo>
                    <a:pt x="87896" y="14300"/>
                  </a:lnTo>
                  <a:lnTo>
                    <a:pt x="85788" y="13106"/>
                  </a:lnTo>
                  <a:lnTo>
                    <a:pt x="88988" y="10337"/>
                  </a:lnTo>
                  <a:lnTo>
                    <a:pt x="88671" y="9740"/>
                  </a:lnTo>
                  <a:lnTo>
                    <a:pt x="88150" y="9017"/>
                  </a:lnTo>
                  <a:lnTo>
                    <a:pt x="88150" y="10337"/>
                  </a:lnTo>
                  <a:lnTo>
                    <a:pt x="84531" y="12915"/>
                  </a:lnTo>
                  <a:lnTo>
                    <a:pt x="84201" y="13169"/>
                  </a:lnTo>
                  <a:lnTo>
                    <a:pt x="83172" y="13195"/>
                  </a:lnTo>
                  <a:lnTo>
                    <a:pt x="82588" y="13843"/>
                  </a:lnTo>
                  <a:lnTo>
                    <a:pt x="83439" y="11950"/>
                  </a:lnTo>
                  <a:lnTo>
                    <a:pt x="83388" y="11468"/>
                  </a:lnTo>
                  <a:lnTo>
                    <a:pt x="83273" y="10337"/>
                  </a:lnTo>
                  <a:lnTo>
                    <a:pt x="83223" y="9982"/>
                  </a:lnTo>
                  <a:lnTo>
                    <a:pt x="84061" y="9766"/>
                  </a:lnTo>
                  <a:lnTo>
                    <a:pt x="84315" y="9766"/>
                  </a:lnTo>
                  <a:lnTo>
                    <a:pt x="84264" y="8369"/>
                  </a:lnTo>
                  <a:lnTo>
                    <a:pt x="84645" y="7886"/>
                  </a:lnTo>
                  <a:lnTo>
                    <a:pt x="84912" y="7581"/>
                  </a:lnTo>
                  <a:lnTo>
                    <a:pt x="86144" y="7581"/>
                  </a:lnTo>
                  <a:lnTo>
                    <a:pt x="88150" y="10337"/>
                  </a:lnTo>
                  <a:lnTo>
                    <a:pt x="88150" y="9017"/>
                  </a:lnTo>
                  <a:lnTo>
                    <a:pt x="87122" y="7581"/>
                  </a:lnTo>
                  <a:lnTo>
                    <a:pt x="86855" y="7213"/>
                  </a:lnTo>
                  <a:lnTo>
                    <a:pt x="86296" y="6807"/>
                  </a:lnTo>
                  <a:lnTo>
                    <a:pt x="84226" y="6807"/>
                  </a:lnTo>
                  <a:lnTo>
                    <a:pt x="84201" y="5626"/>
                  </a:lnTo>
                  <a:lnTo>
                    <a:pt x="83883" y="5626"/>
                  </a:lnTo>
                  <a:lnTo>
                    <a:pt x="83883" y="9144"/>
                  </a:lnTo>
                  <a:lnTo>
                    <a:pt x="83629" y="9194"/>
                  </a:lnTo>
                  <a:lnTo>
                    <a:pt x="83858" y="8915"/>
                  </a:lnTo>
                  <a:lnTo>
                    <a:pt x="83883" y="9144"/>
                  </a:lnTo>
                  <a:lnTo>
                    <a:pt x="83883" y="5626"/>
                  </a:lnTo>
                  <a:lnTo>
                    <a:pt x="83616" y="5626"/>
                  </a:lnTo>
                  <a:lnTo>
                    <a:pt x="83616" y="6807"/>
                  </a:lnTo>
                  <a:lnTo>
                    <a:pt x="83134" y="9029"/>
                  </a:lnTo>
                  <a:lnTo>
                    <a:pt x="83032" y="9309"/>
                  </a:lnTo>
                  <a:lnTo>
                    <a:pt x="82765" y="9359"/>
                  </a:lnTo>
                  <a:lnTo>
                    <a:pt x="82765" y="10096"/>
                  </a:lnTo>
                  <a:lnTo>
                    <a:pt x="82397" y="11150"/>
                  </a:lnTo>
                  <a:lnTo>
                    <a:pt x="82321" y="10896"/>
                  </a:lnTo>
                  <a:lnTo>
                    <a:pt x="82143" y="10922"/>
                  </a:lnTo>
                  <a:lnTo>
                    <a:pt x="82143" y="12357"/>
                  </a:lnTo>
                  <a:lnTo>
                    <a:pt x="82143" y="12915"/>
                  </a:lnTo>
                  <a:lnTo>
                    <a:pt x="81902" y="13347"/>
                  </a:lnTo>
                  <a:lnTo>
                    <a:pt x="81788" y="13550"/>
                  </a:lnTo>
                  <a:lnTo>
                    <a:pt x="81737" y="14135"/>
                  </a:lnTo>
                  <a:lnTo>
                    <a:pt x="81889" y="14135"/>
                  </a:lnTo>
                  <a:lnTo>
                    <a:pt x="81432" y="14732"/>
                  </a:lnTo>
                  <a:lnTo>
                    <a:pt x="80251" y="16167"/>
                  </a:lnTo>
                  <a:lnTo>
                    <a:pt x="80022" y="16167"/>
                  </a:lnTo>
                  <a:lnTo>
                    <a:pt x="77660" y="16167"/>
                  </a:lnTo>
                  <a:lnTo>
                    <a:pt x="77368" y="16827"/>
                  </a:lnTo>
                  <a:lnTo>
                    <a:pt x="78270" y="14732"/>
                  </a:lnTo>
                  <a:lnTo>
                    <a:pt x="78638" y="12534"/>
                  </a:lnTo>
                  <a:lnTo>
                    <a:pt x="78714" y="12115"/>
                  </a:lnTo>
                  <a:lnTo>
                    <a:pt x="81114" y="11772"/>
                  </a:lnTo>
                  <a:lnTo>
                    <a:pt x="82143" y="12357"/>
                  </a:lnTo>
                  <a:lnTo>
                    <a:pt x="82143" y="10922"/>
                  </a:lnTo>
                  <a:lnTo>
                    <a:pt x="79603" y="11188"/>
                  </a:lnTo>
                  <a:lnTo>
                    <a:pt x="81140" y="10490"/>
                  </a:lnTo>
                  <a:lnTo>
                    <a:pt x="82765" y="10096"/>
                  </a:lnTo>
                  <a:lnTo>
                    <a:pt x="82765" y="9359"/>
                  </a:lnTo>
                  <a:lnTo>
                    <a:pt x="80568" y="9766"/>
                  </a:lnTo>
                  <a:lnTo>
                    <a:pt x="79489" y="10312"/>
                  </a:lnTo>
                  <a:lnTo>
                    <a:pt x="79629" y="10007"/>
                  </a:lnTo>
                  <a:lnTo>
                    <a:pt x="79781" y="9766"/>
                  </a:lnTo>
                  <a:lnTo>
                    <a:pt x="79908" y="9309"/>
                  </a:lnTo>
                  <a:lnTo>
                    <a:pt x="79959" y="9182"/>
                  </a:lnTo>
                  <a:lnTo>
                    <a:pt x="80568" y="7048"/>
                  </a:lnTo>
                  <a:lnTo>
                    <a:pt x="82791" y="6248"/>
                  </a:lnTo>
                  <a:lnTo>
                    <a:pt x="83553" y="6248"/>
                  </a:lnTo>
                  <a:lnTo>
                    <a:pt x="83616" y="6807"/>
                  </a:lnTo>
                  <a:lnTo>
                    <a:pt x="83616" y="5626"/>
                  </a:lnTo>
                  <a:lnTo>
                    <a:pt x="82003" y="5626"/>
                  </a:lnTo>
                  <a:lnTo>
                    <a:pt x="79400" y="6248"/>
                  </a:lnTo>
                  <a:lnTo>
                    <a:pt x="80238" y="6248"/>
                  </a:lnTo>
                  <a:lnTo>
                    <a:pt x="79336" y="8572"/>
                  </a:lnTo>
                  <a:lnTo>
                    <a:pt x="79032" y="8255"/>
                  </a:lnTo>
                  <a:lnTo>
                    <a:pt x="75946" y="8255"/>
                  </a:lnTo>
                  <a:lnTo>
                    <a:pt x="74053" y="8813"/>
                  </a:lnTo>
                  <a:lnTo>
                    <a:pt x="74612" y="8813"/>
                  </a:lnTo>
                  <a:lnTo>
                    <a:pt x="74002" y="10426"/>
                  </a:lnTo>
                  <a:lnTo>
                    <a:pt x="74002" y="14008"/>
                  </a:lnTo>
                  <a:lnTo>
                    <a:pt x="73939" y="14592"/>
                  </a:lnTo>
                  <a:lnTo>
                    <a:pt x="73863" y="15138"/>
                  </a:lnTo>
                  <a:lnTo>
                    <a:pt x="73126" y="15849"/>
                  </a:lnTo>
                  <a:lnTo>
                    <a:pt x="71208" y="17614"/>
                  </a:lnTo>
                  <a:lnTo>
                    <a:pt x="70891" y="17614"/>
                  </a:lnTo>
                  <a:lnTo>
                    <a:pt x="69989" y="17780"/>
                  </a:lnTo>
                  <a:lnTo>
                    <a:pt x="69913" y="17614"/>
                  </a:lnTo>
                  <a:lnTo>
                    <a:pt x="70040" y="17614"/>
                  </a:lnTo>
                  <a:lnTo>
                    <a:pt x="70307" y="15989"/>
                  </a:lnTo>
                  <a:lnTo>
                    <a:pt x="70421" y="15646"/>
                  </a:lnTo>
                  <a:lnTo>
                    <a:pt x="71399" y="13550"/>
                  </a:lnTo>
                  <a:lnTo>
                    <a:pt x="72148" y="13322"/>
                  </a:lnTo>
                  <a:lnTo>
                    <a:pt x="73406" y="13322"/>
                  </a:lnTo>
                  <a:lnTo>
                    <a:pt x="73342" y="13652"/>
                  </a:lnTo>
                  <a:lnTo>
                    <a:pt x="73698" y="13652"/>
                  </a:lnTo>
                  <a:lnTo>
                    <a:pt x="74002" y="14008"/>
                  </a:lnTo>
                  <a:lnTo>
                    <a:pt x="74002" y="10426"/>
                  </a:lnTo>
                  <a:lnTo>
                    <a:pt x="73736" y="11125"/>
                  </a:lnTo>
                  <a:lnTo>
                    <a:pt x="73660" y="11315"/>
                  </a:lnTo>
                  <a:lnTo>
                    <a:pt x="73571" y="12534"/>
                  </a:lnTo>
                  <a:lnTo>
                    <a:pt x="73025" y="12585"/>
                  </a:lnTo>
                  <a:lnTo>
                    <a:pt x="73228" y="12954"/>
                  </a:lnTo>
                  <a:lnTo>
                    <a:pt x="72567" y="12585"/>
                  </a:lnTo>
                  <a:lnTo>
                    <a:pt x="71869" y="12585"/>
                  </a:lnTo>
                  <a:lnTo>
                    <a:pt x="71501" y="12725"/>
                  </a:lnTo>
                  <a:lnTo>
                    <a:pt x="72402" y="11823"/>
                  </a:lnTo>
                  <a:lnTo>
                    <a:pt x="73964" y="10071"/>
                  </a:lnTo>
                  <a:lnTo>
                    <a:pt x="73837" y="7531"/>
                  </a:lnTo>
                  <a:lnTo>
                    <a:pt x="73748" y="6985"/>
                  </a:lnTo>
                  <a:lnTo>
                    <a:pt x="73380" y="6985"/>
                  </a:lnTo>
                  <a:lnTo>
                    <a:pt x="73380" y="9588"/>
                  </a:lnTo>
                  <a:lnTo>
                    <a:pt x="70751" y="12357"/>
                  </a:lnTo>
                  <a:lnTo>
                    <a:pt x="70345" y="11061"/>
                  </a:lnTo>
                  <a:lnTo>
                    <a:pt x="70510" y="11061"/>
                  </a:lnTo>
                  <a:lnTo>
                    <a:pt x="70446" y="9855"/>
                  </a:lnTo>
                  <a:lnTo>
                    <a:pt x="70980" y="7886"/>
                  </a:lnTo>
                  <a:lnTo>
                    <a:pt x="71031" y="7683"/>
                  </a:lnTo>
                  <a:lnTo>
                    <a:pt x="71208" y="7683"/>
                  </a:lnTo>
                  <a:lnTo>
                    <a:pt x="71564" y="7531"/>
                  </a:lnTo>
                  <a:lnTo>
                    <a:pt x="73088" y="7531"/>
                  </a:lnTo>
                  <a:lnTo>
                    <a:pt x="73342" y="9321"/>
                  </a:lnTo>
                  <a:lnTo>
                    <a:pt x="73380" y="9588"/>
                  </a:lnTo>
                  <a:lnTo>
                    <a:pt x="73380" y="6985"/>
                  </a:lnTo>
                  <a:lnTo>
                    <a:pt x="72834" y="6985"/>
                  </a:lnTo>
                  <a:lnTo>
                    <a:pt x="73710" y="6616"/>
                  </a:lnTo>
                  <a:lnTo>
                    <a:pt x="75057" y="6197"/>
                  </a:lnTo>
                  <a:lnTo>
                    <a:pt x="77533" y="5359"/>
                  </a:lnTo>
                  <a:lnTo>
                    <a:pt x="76238" y="3162"/>
                  </a:lnTo>
                  <a:lnTo>
                    <a:pt x="76149" y="3009"/>
                  </a:lnTo>
                  <a:lnTo>
                    <a:pt x="75844" y="2501"/>
                  </a:lnTo>
                  <a:lnTo>
                    <a:pt x="75806" y="3390"/>
                  </a:lnTo>
                  <a:lnTo>
                    <a:pt x="74587" y="5715"/>
                  </a:lnTo>
                  <a:lnTo>
                    <a:pt x="72555" y="6197"/>
                  </a:lnTo>
                  <a:lnTo>
                    <a:pt x="71831" y="6527"/>
                  </a:lnTo>
                  <a:lnTo>
                    <a:pt x="72428" y="3822"/>
                  </a:lnTo>
                  <a:lnTo>
                    <a:pt x="74777" y="3009"/>
                  </a:lnTo>
                  <a:lnTo>
                    <a:pt x="75222" y="3009"/>
                  </a:lnTo>
                  <a:lnTo>
                    <a:pt x="75438" y="3162"/>
                  </a:lnTo>
                  <a:lnTo>
                    <a:pt x="75806" y="3390"/>
                  </a:lnTo>
                  <a:lnTo>
                    <a:pt x="75806" y="2476"/>
                  </a:lnTo>
                  <a:lnTo>
                    <a:pt x="75514" y="2273"/>
                  </a:lnTo>
                  <a:lnTo>
                    <a:pt x="74510" y="2273"/>
                  </a:lnTo>
                  <a:lnTo>
                    <a:pt x="72047" y="3162"/>
                  </a:lnTo>
                  <a:lnTo>
                    <a:pt x="71272" y="5359"/>
                  </a:lnTo>
                  <a:lnTo>
                    <a:pt x="71132" y="5715"/>
                  </a:lnTo>
                  <a:lnTo>
                    <a:pt x="70332" y="6908"/>
                  </a:lnTo>
                  <a:lnTo>
                    <a:pt x="70332" y="13881"/>
                  </a:lnTo>
                  <a:lnTo>
                    <a:pt x="69735" y="15341"/>
                  </a:lnTo>
                  <a:lnTo>
                    <a:pt x="69684" y="14897"/>
                  </a:lnTo>
                  <a:lnTo>
                    <a:pt x="70332" y="13881"/>
                  </a:lnTo>
                  <a:lnTo>
                    <a:pt x="70332" y="6908"/>
                  </a:lnTo>
                  <a:lnTo>
                    <a:pt x="70065" y="7302"/>
                  </a:lnTo>
                  <a:lnTo>
                    <a:pt x="69977" y="6934"/>
                  </a:lnTo>
                  <a:lnTo>
                    <a:pt x="69977" y="11455"/>
                  </a:lnTo>
                  <a:lnTo>
                    <a:pt x="69519" y="13119"/>
                  </a:lnTo>
                  <a:lnTo>
                    <a:pt x="69519" y="15138"/>
                  </a:lnTo>
                  <a:lnTo>
                    <a:pt x="69519" y="16154"/>
                  </a:lnTo>
                  <a:lnTo>
                    <a:pt x="69303" y="17373"/>
                  </a:lnTo>
                  <a:lnTo>
                    <a:pt x="69227" y="17614"/>
                  </a:lnTo>
                  <a:lnTo>
                    <a:pt x="69519" y="17614"/>
                  </a:lnTo>
                  <a:lnTo>
                    <a:pt x="69519" y="17780"/>
                  </a:lnTo>
                  <a:lnTo>
                    <a:pt x="69176" y="17780"/>
                  </a:lnTo>
                  <a:lnTo>
                    <a:pt x="69075" y="18135"/>
                  </a:lnTo>
                  <a:lnTo>
                    <a:pt x="68580" y="18135"/>
                  </a:lnTo>
                  <a:lnTo>
                    <a:pt x="68122" y="18643"/>
                  </a:lnTo>
                  <a:lnTo>
                    <a:pt x="68935" y="18643"/>
                  </a:lnTo>
                  <a:lnTo>
                    <a:pt x="68795" y="18808"/>
                  </a:lnTo>
                  <a:lnTo>
                    <a:pt x="67970" y="18808"/>
                  </a:lnTo>
                  <a:lnTo>
                    <a:pt x="67500" y="19316"/>
                  </a:lnTo>
                  <a:lnTo>
                    <a:pt x="67246" y="18211"/>
                  </a:lnTo>
                  <a:lnTo>
                    <a:pt x="67132" y="17729"/>
                  </a:lnTo>
                  <a:lnTo>
                    <a:pt x="66065" y="16408"/>
                  </a:lnTo>
                  <a:lnTo>
                    <a:pt x="66192" y="15786"/>
                  </a:lnTo>
                  <a:lnTo>
                    <a:pt x="66294" y="15265"/>
                  </a:lnTo>
                  <a:lnTo>
                    <a:pt x="66395" y="14744"/>
                  </a:lnTo>
                  <a:lnTo>
                    <a:pt x="66916" y="12674"/>
                  </a:lnTo>
                  <a:lnTo>
                    <a:pt x="66941" y="12471"/>
                  </a:lnTo>
                  <a:lnTo>
                    <a:pt x="67462" y="12471"/>
                  </a:lnTo>
                  <a:lnTo>
                    <a:pt x="69126" y="14389"/>
                  </a:lnTo>
                  <a:lnTo>
                    <a:pt x="68961" y="14592"/>
                  </a:lnTo>
                  <a:lnTo>
                    <a:pt x="68922" y="15138"/>
                  </a:lnTo>
                  <a:lnTo>
                    <a:pt x="69519" y="15138"/>
                  </a:lnTo>
                  <a:lnTo>
                    <a:pt x="69519" y="13119"/>
                  </a:lnTo>
                  <a:lnTo>
                    <a:pt x="69418" y="13487"/>
                  </a:lnTo>
                  <a:lnTo>
                    <a:pt x="69189" y="12750"/>
                  </a:lnTo>
                  <a:lnTo>
                    <a:pt x="69100" y="12471"/>
                  </a:lnTo>
                  <a:lnTo>
                    <a:pt x="68897" y="11836"/>
                  </a:lnTo>
                  <a:lnTo>
                    <a:pt x="67017" y="11836"/>
                  </a:lnTo>
                  <a:lnTo>
                    <a:pt x="67056" y="11569"/>
                  </a:lnTo>
                  <a:lnTo>
                    <a:pt x="68808" y="11569"/>
                  </a:lnTo>
                  <a:lnTo>
                    <a:pt x="68719" y="11277"/>
                  </a:lnTo>
                  <a:lnTo>
                    <a:pt x="67056" y="11480"/>
                  </a:lnTo>
                  <a:lnTo>
                    <a:pt x="67157" y="10718"/>
                  </a:lnTo>
                  <a:lnTo>
                    <a:pt x="67259" y="9804"/>
                  </a:lnTo>
                  <a:lnTo>
                    <a:pt x="69430" y="11061"/>
                  </a:lnTo>
                  <a:lnTo>
                    <a:pt x="69646" y="11061"/>
                  </a:lnTo>
                  <a:lnTo>
                    <a:pt x="69672" y="10629"/>
                  </a:lnTo>
                  <a:lnTo>
                    <a:pt x="69710" y="11061"/>
                  </a:lnTo>
                  <a:lnTo>
                    <a:pt x="69837" y="11061"/>
                  </a:lnTo>
                  <a:lnTo>
                    <a:pt x="69977" y="11455"/>
                  </a:lnTo>
                  <a:lnTo>
                    <a:pt x="69977" y="6934"/>
                  </a:lnTo>
                  <a:lnTo>
                    <a:pt x="69875" y="6502"/>
                  </a:lnTo>
                  <a:lnTo>
                    <a:pt x="69761" y="6070"/>
                  </a:lnTo>
                  <a:lnTo>
                    <a:pt x="69672" y="5727"/>
                  </a:lnTo>
                  <a:lnTo>
                    <a:pt x="69672" y="8661"/>
                  </a:lnTo>
                  <a:lnTo>
                    <a:pt x="69227" y="9321"/>
                  </a:lnTo>
                  <a:lnTo>
                    <a:pt x="69532" y="10223"/>
                  </a:lnTo>
                  <a:lnTo>
                    <a:pt x="66687" y="8521"/>
                  </a:lnTo>
                  <a:lnTo>
                    <a:pt x="66687" y="9728"/>
                  </a:lnTo>
                  <a:lnTo>
                    <a:pt x="66103" y="11836"/>
                  </a:lnTo>
                  <a:lnTo>
                    <a:pt x="65938" y="11836"/>
                  </a:lnTo>
                  <a:lnTo>
                    <a:pt x="65938" y="12471"/>
                  </a:lnTo>
                  <a:lnTo>
                    <a:pt x="65811" y="13360"/>
                  </a:lnTo>
                  <a:lnTo>
                    <a:pt x="65722" y="14236"/>
                  </a:lnTo>
                  <a:lnTo>
                    <a:pt x="65659" y="14744"/>
                  </a:lnTo>
                  <a:lnTo>
                    <a:pt x="65519" y="14744"/>
                  </a:lnTo>
                  <a:lnTo>
                    <a:pt x="65519" y="15265"/>
                  </a:lnTo>
                  <a:lnTo>
                    <a:pt x="65430" y="15608"/>
                  </a:lnTo>
                  <a:lnTo>
                    <a:pt x="65290" y="15417"/>
                  </a:lnTo>
                  <a:lnTo>
                    <a:pt x="65328" y="14986"/>
                  </a:lnTo>
                  <a:lnTo>
                    <a:pt x="65519" y="15265"/>
                  </a:lnTo>
                  <a:lnTo>
                    <a:pt x="65519" y="14744"/>
                  </a:lnTo>
                  <a:lnTo>
                    <a:pt x="65392" y="14744"/>
                  </a:lnTo>
                  <a:lnTo>
                    <a:pt x="65582" y="12750"/>
                  </a:lnTo>
                  <a:lnTo>
                    <a:pt x="65786" y="12471"/>
                  </a:lnTo>
                  <a:lnTo>
                    <a:pt x="65938" y="12471"/>
                  </a:lnTo>
                  <a:lnTo>
                    <a:pt x="65938" y="11836"/>
                  </a:lnTo>
                  <a:lnTo>
                    <a:pt x="65239" y="11836"/>
                  </a:lnTo>
                  <a:lnTo>
                    <a:pt x="64858" y="12471"/>
                  </a:lnTo>
                  <a:lnTo>
                    <a:pt x="64744" y="12750"/>
                  </a:lnTo>
                  <a:lnTo>
                    <a:pt x="64579" y="14046"/>
                  </a:lnTo>
                  <a:lnTo>
                    <a:pt x="64109" y="13703"/>
                  </a:lnTo>
                  <a:lnTo>
                    <a:pt x="64160" y="13500"/>
                  </a:lnTo>
                  <a:lnTo>
                    <a:pt x="64262" y="13106"/>
                  </a:lnTo>
                  <a:lnTo>
                    <a:pt x="64300" y="12941"/>
                  </a:lnTo>
                  <a:lnTo>
                    <a:pt x="63474" y="12039"/>
                  </a:lnTo>
                  <a:lnTo>
                    <a:pt x="63474" y="12941"/>
                  </a:lnTo>
                  <a:lnTo>
                    <a:pt x="63474" y="12039"/>
                  </a:lnTo>
                  <a:lnTo>
                    <a:pt x="62865" y="11366"/>
                  </a:lnTo>
                  <a:lnTo>
                    <a:pt x="62725" y="11366"/>
                  </a:lnTo>
                  <a:lnTo>
                    <a:pt x="62420" y="10718"/>
                  </a:lnTo>
                  <a:lnTo>
                    <a:pt x="62344" y="10236"/>
                  </a:lnTo>
                  <a:lnTo>
                    <a:pt x="62255" y="9728"/>
                  </a:lnTo>
                  <a:lnTo>
                    <a:pt x="62191" y="9398"/>
                  </a:lnTo>
                  <a:lnTo>
                    <a:pt x="62103" y="8890"/>
                  </a:lnTo>
                  <a:lnTo>
                    <a:pt x="64008" y="7937"/>
                  </a:lnTo>
                  <a:lnTo>
                    <a:pt x="64770" y="7937"/>
                  </a:lnTo>
                  <a:lnTo>
                    <a:pt x="65201" y="8293"/>
                  </a:lnTo>
                  <a:lnTo>
                    <a:pt x="65887" y="8890"/>
                  </a:lnTo>
                  <a:lnTo>
                    <a:pt x="66687" y="9728"/>
                  </a:lnTo>
                  <a:lnTo>
                    <a:pt x="66687" y="8521"/>
                  </a:lnTo>
                  <a:lnTo>
                    <a:pt x="66408" y="8343"/>
                  </a:lnTo>
                  <a:lnTo>
                    <a:pt x="66078" y="7937"/>
                  </a:lnTo>
                  <a:lnTo>
                    <a:pt x="65697" y="7556"/>
                  </a:lnTo>
                  <a:lnTo>
                    <a:pt x="65316" y="7277"/>
                  </a:lnTo>
                  <a:lnTo>
                    <a:pt x="64427" y="6070"/>
                  </a:lnTo>
                  <a:lnTo>
                    <a:pt x="64198" y="5727"/>
                  </a:lnTo>
                  <a:lnTo>
                    <a:pt x="63436" y="5270"/>
                  </a:lnTo>
                  <a:lnTo>
                    <a:pt x="64058" y="4800"/>
                  </a:lnTo>
                  <a:lnTo>
                    <a:pt x="64465" y="4508"/>
                  </a:lnTo>
                  <a:lnTo>
                    <a:pt x="66421" y="4826"/>
                  </a:lnTo>
                  <a:lnTo>
                    <a:pt x="67894" y="6070"/>
                  </a:lnTo>
                  <a:lnTo>
                    <a:pt x="68072" y="6184"/>
                  </a:lnTo>
                  <a:lnTo>
                    <a:pt x="68287" y="6146"/>
                  </a:lnTo>
                  <a:lnTo>
                    <a:pt x="68872" y="6985"/>
                  </a:lnTo>
                  <a:lnTo>
                    <a:pt x="69672" y="8661"/>
                  </a:lnTo>
                  <a:lnTo>
                    <a:pt x="69672" y="5727"/>
                  </a:lnTo>
                  <a:lnTo>
                    <a:pt x="69545" y="5270"/>
                  </a:lnTo>
                  <a:lnTo>
                    <a:pt x="69481" y="5029"/>
                  </a:lnTo>
                  <a:lnTo>
                    <a:pt x="69215" y="4914"/>
                  </a:lnTo>
                  <a:lnTo>
                    <a:pt x="68961" y="3886"/>
                  </a:lnTo>
                  <a:lnTo>
                    <a:pt x="69278" y="2374"/>
                  </a:lnTo>
                  <a:lnTo>
                    <a:pt x="68453" y="1701"/>
                  </a:lnTo>
                  <a:lnTo>
                    <a:pt x="68453" y="3721"/>
                  </a:lnTo>
                  <a:lnTo>
                    <a:pt x="68287" y="4483"/>
                  </a:lnTo>
                  <a:lnTo>
                    <a:pt x="67246" y="4000"/>
                  </a:lnTo>
                  <a:lnTo>
                    <a:pt x="67246" y="4622"/>
                  </a:lnTo>
                  <a:lnTo>
                    <a:pt x="67043" y="4470"/>
                  </a:lnTo>
                  <a:lnTo>
                    <a:pt x="65443" y="3987"/>
                  </a:lnTo>
                  <a:lnTo>
                    <a:pt x="66929" y="4140"/>
                  </a:lnTo>
                  <a:lnTo>
                    <a:pt x="67246" y="4622"/>
                  </a:lnTo>
                  <a:lnTo>
                    <a:pt x="67246" y="4000"/>
                  </a:lnTo>
                  <a:lnTo>
                    <a:pt x="67106" y="3924"/>
                  </a:lnTo>
                  <a:lnTo>
                    <a:pt x="65874" y="3352"/>
                  </a:lnTo>
                  <a:lnTo>
                    <a:pt x="64846" y="3136"/>
                  </a:lnTo>
                  <a:lnTo>
                    <a:pt x="64477" y="2578"/>
                  </a:lnTo>
                  <a:lnTo>
                    <a:pt x="64274" y="2311"/>
                  </a:lnTo>
                  <a:lnTo>
                    <a:pt x="64185" y="1968"/>
                  </a:lnTo>
                  <a:lnTo>
                    <a:pt x="64579" y="1574"/>
                  </a:lnTo>
                  <a:lnTo>
                    <a:pt x="65938" y="469"/>
                  </a:lnTo>
                  <a:lnTo>
                    <a:pt x="67703" y="1663"/>
                  </a:lnTo>
                  <a:lnTo>
                    <a:pt x="68199" y="2959"/>
                  </a:lnTo>
                  <a:lnTo>
                    <a:pt x="68453" y="3721"/>
                  </a:lnTo>
                  <a:lnTo>
                    <a:pt x="68453" y="1701"/>
                  </a:lnTo>
                  <a:lnTo>
                    <a:pt x="67068" y="571"/>
                  </a:lnTo>
                  <a:lnTo>
                    <a:pt x="65874" y="0"/>
                  </a:lnTo>
                  <a:lnTo>
                    <a:pt x="64681" y="571"/>
                  </a:lnTo>
                  <a:lnTo>
                    <a:pt x="64071" y="901"/>
                  </a:lnTo>
                  <a:lnTo>
                    <a:pt x="63423" y="1308"/>
                  </a:lnTo>
                  <a:lnTo>
                    <a:pt x="63728" y="3454"/>
                  </a:lnTo>
                  <a:lnTo>
                    <a:pt x="63233" y="4800"/>
                  </a:lnTo>
                  <a:lnTo>
                    <a:pt x="62852" y="5727"/>
                  </a:lnTo>
                  <a:lnTo>
                    <a:pt x="63652" y="6502"/>
                  </a:lnTo>
                  <a:lnTo>
                    <a:pt x="64376" y="7277"/>
                  </a:lnTo>
                  <a:lnTo>
                    <a:pt x="62890" y="7277"/>
                  </a:lnTo>
                  <a:lnTo>
                    <a:pt x="61785" y="8420"/>
                  </a:lnTo>
                  <a:lnTo>
                    <a:pt x="61760" y="8890"/>
                  </a:lnTo>
                  <a:lnTo>
                    <a:pt x="61696" y="10490"/>
                  </a:lnTo>
                  <a:lnTo>
                    <a:pt x="60337" y="10490"/>
                  </a:lnTo>
                  <a:lnTo>
                    <a:pt x="59258" y="10960"/>
                  </a:lnTo>
                  <a:lnTo>
                    <a:pt x="61671" y="10960"/>
                  </a:lnTo>
                  <a:lnTo>
                    <a:pt x="61633" y="12115"/>
                  </a:lnTo>
                  <a:lnTo>
                    <a:pt x="63284" y="14236"/>
                  </a:lnTo>
                  <a:lnTo>
                    <a:pt x="62687" y="16217"/>
                  </a:lnTo>
                  <a:lnTo>
                    <a:pt x="59817" y="11645"/>
                  </a:lnTo>
                  <a:lnTo>
                    <a:pt x="59677" y="11645"/>
                  </a:lnTo>
                  <a:lnTo>
                    <a:pt x="60223" y="11366"/>
                  </a:lnTo>
                  <a:lnTo>
                    <a:pt x="59042" y="11366"/>
                  </a:lnTo>
                  <a:lnTo>
                    <a:pt x="58928" y="11963"/>
                  </a:lnTo>
                  <a:lnTo>
                    <a:pt x="59283" y="12750"/>
                  </a:lnTo>
                  <a:lnTo>
                    <a:pt x="59258" y="13728"/>
                  </a:lnTo>
                  <a:lnTo>
                    <a:pt x="59817" y="14465"/>
                  </a:lnTo>
                  <a:lnTo>
                    <a:pt x="60718" y="15570"/>
                  </a:lnTo>
                  <a:lnTo>
                    <a:pt x="61696" y="16446"/>
                  </a:lnTo>
                  <a:lnTo>
                    <a:pt x="62369" y="17830"/>
                  </a:lnTo>
                  <a:lnTo>
                    <a:pt x="62814" y="17830"/>
                  </a:lnTo>
                  <a:lnTo>
                    <a:pt x="62890" y="18681"/>
                  </a:lnTo>
                  <a:lnTo>
                    <a:pt x="63703" y="18681"/>
                  </a:lnTo>
                  <a:lnTo>
                    <a:pt x="63652" y="17830"/>
                  </a:lnTo>
                  <a:lnTo>
                    <a:pt x="63741" y="15265"/>
                  </a:lnTo>
                  <a:lnTo>
                    <a:pt x="63881" y="14681"/>
                  </a:lnTo>
                  <a:lnTo>
                    <a:pt x="64439" y="15087"/>
                  </a:lnTo>
                  <a:lnTo>
                    <a:pt x="64414" y="15417"/>
                  </a:lnTo>
                  <a:lnTo>
                    <a:pt x="65201" y="16446"/>
                  </a:lnTo>
                  <a:lnTo>
                    <a:pt x="65151" y="16675"/>
                  </a:lnTo>
                  <a:lnTo>
                    <a:pt x="65201" y="16954"/>
                  </a:lnTo>
                  <a:lnTo>
                    <a:pt x="65608" y="16954"/>
                  </a:lnTo>
                  <a:lnTo>
                    <a:pt x="66217" y="17729"/>
                  </a:lnTo>
                  <a:lnTo>
                    <a:pt x="66725" y="19507"/>
                  </a:lnTo>
                  <a:lnTo>
                    <a:pt x="66802" y="19786"/>
                  </a:lnTo>
                  <a:lnTo>
                    <a:pt x="66903" y="20066"/>
                  </a:lnTo>
                  <a:lnTo>
                    <a:pt x="66827" y="20447"/>
                  </a:lnTo>
                  <a:lnTo>
                    <a:pt x="67170" y="20447"/>
                  </a:lnTo>
                  <a:lnTo>
                    <a:pt x="67348" y="20624"/>
                  </a:lnTo>
                  <a:lnTo>
                    <a:pt x="67576" y="20624"/>
                  </a:lnTo>
                  <a:lnTo>
                    <a:pt x="67627" y="20370"/>
                  </a:lnTo>
                  <a:lnTo>
                    <a:pt x="67767" y="20231"/>
                  </a:lnTo>
                  <a:lnTo>
                    <a:pt x="68389" y="20231"/>
                  </a:lnTo>
                  <a:lnTo>
                    <a:pt x="69278" y="19519"/>
                  </a:lnTo>
                  <a:lnTo>
                    <a:pt x="69507" y="19519"/>
                  </a:lnTo>
                  <a:lnTo>
                    <a:pt x="69608" y="19291"/>
                  </a:lnTo>
                  <a:lnTo>
                    <a:pt x="69723" y="18808"/>
                  </a:lnTo>
                  <a:lnTo>
                    <a:pt x="69900" y="18135"/>
                  </a:lnTo>
                  <a:lnTo>
                    <a:pt x="69773" y="18643"/>
                  </a:lnTo>
                  <a:lnTo>
                    <a:pt x="71399" y="18135"/>
                  </a:lnTo>
                  <a:lnTo>
                    <a:pt x="74396" y="15989"/>
                  </a:lnTo>
                  <a:lnTo>
                    <a:pt x="74955" y="14592"/>
                  </a:lnTo>
                  <a:lnTo>
                    <a:pt x="75920" y="13881"/>
                  </a:lnTo>
                  <a:lnTo>
                    <a:pt x="74612" y="13881"/>
                  </a:lnTo>
                  <a:lnTo>
                    <a:pt x="74866" y="13652"/>
                  </a:lnTo>
                  <a:lnTo>
                    <a:pt x="74485" y="13652"/>
                  </a:lnTo>
                  <a:lnTo>
                    <a:pt x="74282" y="13271"/>
                  </a:lnTo>
                  <a:lnTo>
                    <a:pt x="74358" y="13030"/>
                  </a:lnTo>
                  <a:lnTo>
                    <a:pt x="74409" y="12852"/>
                  </a:lnTo>
                  <a:lnTo>
                    <a:pt x="74498" y="12534"/>
                  </a:lnTo>
                  <a:lnTo>
                    <a:pt x="74307" y="11315"/>
                  </a:lnTo>
                  <a:lnTo>
                    <a:pt x="74282" y="11125"/>
                  </a:lnTo>
                  <a:lnTo>
                    <a:pt x="75895" y="9004"/>
                  </a:lnTo>
                  <a:lnTo>
                    <a:pt x="76809" y="8813"/>
                  </a:lnTo>
                  <a:lnTo>
                    <a:pt x="78422" y="8813"/>
                  </a:lnTo>
                  <a:lnTo>
                    <a:pt x="79019" y="9258"/>
                  </a:lnTo>
                  <a:lnTo>
                    <a:pt x="77851" y="11277"/>
                  </a:lnTo>
                  <a:lnTo>
                    <a:pt x="77787" y="11506"/>
                  </a:lnTo>
                  <a:lnTo>
                    <a:pt x="77406" y="11506"/>
                  </a:lnTo>
                  <a:lnTo>
                    <a:pt x="77736" y="11760"/>
                  </a:lnTo>
                  <a:lnTo>
                    <a:pt x="77254" y="12534"/>
                  </a:lnTo>
                  <a:lnTo>
                    <a:pt x="76962" y="12534"/>
                  </a:lnTo>
                  <a:lnTo>
                    <a:pt x="75590" y="13030"/>
                  </a:lnTo>
                  <a:lnTo>
                    <a:pt x="74866" y="13652"/>
                  </a:lnTo>
                  <a:lnTo>
                    <a:pt x="76136" y="13652"/>
                  </a:lnTo>
                  <a:lnTo>
                    <a:pt x="77863" y="12941"/>
                  </a:lnTo>
                  <a:lnTo>
                    <a:pt x="77660" y="13804"/>
                  </a:lnTo>
                  <a:lnTo>
                    <a:pt x="77584" y="14084"/>
                  </a:lnTo>
                  <a:lnTo>
                    <a:pt x="76796" y="16167"/>
                  </a:lnTo>
                  <a:lnTo>
                    <a:pt x="76733" y="16827"/>
                  </a:lnTo>
                  <a:lnTo>
                    <a:pt x="77114" y="16827"/>
                  </a:lnTo>
                  <a:lnTo>
                    <a:pt x="75857" y="17564"/>
                  </a:lnTo>
                  <a:lnTo>
                    <a:pt x="75806" y="18122"/>
                  </a:lnTo>
                  <a:lnTo>
                    <a:pt x="76517" y="18122"/>
                  </a:lnTo>
                  <a:lnTo>
                    <a:pt x="76847" y="17894"/>
                  </a:lnTo>
                  <a:lnTo>
                    <a:pt x="78689" y="17360"/>
                  </a:lnTo>
                  <a:lnTo>
                    <a:pt x="79908" y="16878"/>
                  </a:lnTo>
                  <a:lnTo>
                    <a:pt x="81114" y="16954"/>
                  </a:lnTo>
                  <a:lnTo>
                    <a:pt x="81508" y="17132"/>
                  </a:lnTo>
                  <a:lnTo>
                    <a:pt x="82753" y="17843"/>
                  </a:lnTo>
                  <a:lnTo>
                    <a:pt x="82740" y="17983"/>
                  </a:lnTo>
                  <a:lnTo>
                    <a:pt x="83019" y="17983"/>
                  </a:lnTo>
                  <a:lnTo>
                    <a:pt x="83769" y="18402"/>
                  </a:lnTo>
                  <a:lnTo>
                    <a:pt x="84023" y="18427"/>
                  </a:lnTo>
                  <a:lnTo>
                    <a:pt x="84226" y="18605"/>
                  </a:lnTo>
                  <a:lnTo>
                    <a:pt x="83972" y="18681"/>
                  </a:lnTo>
                  <a:lnTo>
                    <a:pt x="84328" y="18681"/>
                  </a:lnTo>
                  <a:lnTo>
                    <a:pt x="86144" y="20129"/>
                  </a:lnTo>
                  <a:lnTo>
                    <a:pt x="89268" y="19951"/>
                  </a:lnTo>
                  <a:lnTo>
                    <a:pt x="90665" y="18973"/>
                  </a:lnTo>
                  <a:lnTo>
                    <a:pt x="91084" y="18681"/>
                  </a:lnTo>
                  <a:lnTo>
                    <a:pt x="89865" y="18681"/>
                  </a:lnTo>
                  <a:lnTo>
                    <a:pt x="89535" y="18973"/>
                  </a:lnTo>
                  <a:lnTo>
                    <a:pt x="88760" y="18973"/>
                  </a:lnTo>
                  <a:lnTo>
                    <a:pt x="86309" y="18681"/>
                  </a:lnTo>
                  <a:lnTo>
                    <a:pt x="87299" y="18681"/>
                  </a:lnTo>
                  <a:lnTo>
                    <a:pt x="87795" y="18719"/>
                  </a:lnTo>
                  <a:lnTo>
                    <a:pt x="89865" y="18681"/>
                  </a:lnTo>
                  <a:lnTo>
                    <a:pt x="90665" y="17983"/>
                  </a:lnTo>
                  <a:lnTo>
                    <a:pt x="90893" y="17983"/>
                  </a:lnTo>
                  <a:lnTo>
                    <a:pt x="90678" y="17741"/>
                  </a:lnTo>
                  <a:lnTo>
                    <a:pt x="90284" y="17259"/>
                  </a:lnTo>
                  <a:lnTo>
                    <a:pt x="91338" y="17259"/>
                  </a:lnTo>
                  <a:close/>
                </a:path>
                <a:path w="128270" h="75564">
                  <a:moveTo>
                    <a:pt x="93294" y="24930"/>
                  </a:moveTo>
                  <a:lnTo>
                    <a:pt x="93281" y="24726"/>
                  </a:lnTo>
                  <a:lnTo>
                    <a:pt x="93256" y="24269"/>
                  </a:lnTo>
                  <a:lnTo>
                    <a:pt x="93230" y="23977"/>
                  </a:lnTo>
                  <a:lnTo>
                    <a:pt x="92824" y="23672"/>
                  </a:lnTo>
                  <a:lnTo>
                    <a:pt x="89623" y="23406"/>
                  </a:lnTo>
                  <a:lnTo>
                    <a:pt x="87452" y="26289"/>
                  </a:lnTo>
                  <a:lnTo>
                    <a:pt x="85318" y="28473"/>
                  </a:lnTo>
                  <a:lnTo>
                    <a:pt x="85318" y="28702"/>
                  </a:lnTo>
                  <a:lnTo>
                    <a:pt x="85496" y="28905"/>
                  </a:lnTo>
                  <a:lnTo>
                    <a:pt x="86055" y="28905"/>
                  </a:lnTo>
                  <a:lnTo>
                    <a:pt x="87795" y="27038"/>
                  </a:lnTo>
                  <a:lnTo>
                    <a:pt x="89611" y="24726"/>
                  </a:lnTo>
                  <a:lnTo>
                    <a:pt x="92481" y="24726"/>
                  </a:lnTo>
                  <a:lnTo>
                    <a:pt x="92456" y="24930"/>
                  </a:lnTo>
                  <a:lnTo>
                    <a:pt x="91605" y="27736"/>
                  </a:lnTo>
                  <a:lnTo>
                    <a:pt x="87782" y="28702"/>
                  </a:lnTo>
                  <a:lnTo>
                    <a:pt x="86436" y="29362"/>
                  </a:lnTo>
                  <a:lnTo>
                    <a:pt x="84886" y="30060"/>
                  </a:lnTo>
                  <a:lnTo>
                    <a:pt x="84886" y="30772"/>
                  </a:lnTo>
                  <a:lnTo>
                    <a:pt x="85318" y="30772"/>
                  </a:lnTo>
                  <a:lnTo>
                    <a:pt x="88265" y="29362"/>
                  </a:lnTo>
                  <a:lnTo>
                    <a:pt x="91732" y="28473"/>
                  </a:lnTo>
                  <a:lnTo>
                    <a:pt x="92100" y="28473"/>
                  </a:lnTo>
                  <a:lnTo>
                    <a:pt x="93294" y="24930"/>
                  </a:lnTo>
                  <a:close/>
                </a:path>
                <a:path w="128270" h="75564">
                  <a:moveTo>
                    <a:pt x="96024" y="48666"/>
                  </a:moveTo>
                  <a:lnTo>
                    <a:pt x="89890" y="48361"/>
                  </a:lnTo>
                  <a:lnTo>
                    <a:pt x="87058" y="48666"/>
                  </a:lnTo>
                  <a:lnTo>
                    <a:pt x="86804" y="48666"/>
                  </a:lnTo>
                  <a:lnTo>
                    <a:pt x="86525" y="49022"/>
                  </a:lnTo>
                  <a:lnTo>
                    <a:pt x="87515" y="49022"/>
                  </a:lnTo>
                  <a:lnTo>
                    <a:pt x="87452" y="49504"/>
                  </a:lnTo>
                  <a:lnTo>
                    <a:pt x="88442" y="50825"/>
                  </a:lnTo>
                  <a:lnTo>
                    <a:pt x="87782" y="50495"/>
                  </a:lnTo>
                  <a:lnTo>
                    <a:pt x="85801" y="50495"/>
                  </a:lnTo>
                  <a:lnTo>
                    <a:pt x="88125" y="51612"/>
                  </a:lnTo>
                  <a:lnTo>
                    <a:pt x="89496" y="52425"/>
                  </a:lnTo>
                  <a:lnTo>
                    <a:pt x="90182" y="52857"/>
                  </a:lnTo>
                  <a:lnTo>
                    <a:pt x="90271" y="53035"/>
                  </a:lnTo>
                  <a:lnTo>
                    <a:pt x="90601" y="53238"/>
                  </a:lnTo>
                  <a:lnTo>
                    <a:pt x="90703" y="53606"/>
                  </a:lnTo>
                  <a:lnTo>
                    <a:pt x="90805" y="53835"/>
                  </a:lnTo>
                  <a:lnTo>
                    <a:pt x="90944" y="54381"/>
                  </a:lnTo>
                  <a:lnTo>
                    <a:pt x="90678" y="54838"/>
                  </a:lnTo>
                  <a:lnTo>
                    <a:pt x="90589" y="54991"/>
                  </a:lnTo>
                  <a:lnTo>
                    <a:pt x="89154" y="55981"/>
                  </a:lnTo>
                  <a:lnTo>
                    <a:pt x="88074" y="55676"/>
                  </a:lnTo>
                  <a:lnTo>
                    <a:pt x="87566" y="54991"/>
                  </a:lnTo>
                  <a:lnTo>
                    <a:pt x="86347" y="53238"/>
                  </a:lnTo>
                  <a:lnTo>
                    <a:pt x="85712" y="51866"/>
                  </a:lnTo>
                  <a:lnTo>
                    <a:pt x="85775" y="51219"/>
                  </a:lnTo>
                  <a:lnTo>
                    <a:pt x="85318" y="51117"/>
                  </a:lnTo>
                  <a:lnTo>
                    <a:pt x="84963" y="50495"/>
                  </a:lnTo>
                  <a:lnTo>
                    <a:pt x="84772" y="50495"/>
                  </a:lnTo>
                  <a:lnTo>
                    <a:pt x="84772" y="55600"/>
                  </a:lnTo>
                  <a:lnTo>
                    <a:pt x="83540" y="55600"/>
                  </a:lnTo>
                  <a:lnTo>
                    <a:pt x="82969" y="55816"/>
                  </a:lnTo>
                  <a:lnTo>
                    <a:pt x="82588" y="55600"/>
                  </a:lnTo>
                  <a:lnTo>
                    <a:pt x="82308" y="55600"/>
                  </a:lnTo>
                  <a:lnTo>
                    <a:pt x="81978" y="54991"/>
                  </a:lnTo>
                  <a:lnTo>
                    <a:pt x="81432" y="53632"/>
                  </a:lnTo>
                  <a:lnTo>
                    <a:pt x="81343" y="53416"/>
                  </a:lnTo>
                  <a:lnTo>
                    <a:pt x="81229" y="53136"/>
                  </a:lnTo>
                  <a:lnTo>
                    <a:pt x="80302" y="51409"/>
                  </a:lnTo>
                  <a:lnTo>
                    <a:pt x="79667" y="50304"/>
                  </a:lnTo>
                  <a:lnTo>
                    <a:pt x="80403" y="50558"/>
                  </a:lnTo>
                  <a:lnTo>
                    <a:pt x="81915" y="51219"/>
                  </a:lnTo>
                  <a:lnTo>
                    <a:pt x="84188" y="52120"/>
                  </a:lnTo>
                  <a:lnTo>
                    <a:pt x="84556" y="53136"/>
                  </a:lnTo>
                  <a:lnTo>
                    <a:pt x="84658" y="53416"/>
                  </a:lnTo>
                  <a:lnTo>
                    <a:pt x="84772" y="55600"/>
                  </a:lnTo>
                  <a:lnTo>
                    <a:pt x="84772" y="50495"/>
                  </a:lnTo>
                  <a:lnTo>
                    <a:pt x="84048" y="50495"/>
                  </a:lnTo>
                  <a:lnTo>
                    <a:pt x="84239" y="50850"/>
                  </a:lnTo>
                  <a:lnTo>
                    <a:pt x="81978" y="50304"/>
                  </a:lnTo>
                  <a:lnTo>
                    <a:pt x="80276" y="49695"/>
                  </a:lnTo>
                  <a:lnTo>
                    <a:pt x="79413" y="49377"/>
                  </a:lnTo>
                  <a:lnTo>
                    <a:pt x="78930" y="49377"/>
                  </a:lnTo>
                  <a:lnTo>
                    <a:pt x="78892" y="49695"/>
                  </a:lnTo>
                  <a:lnTo>
                    <a:pt x="78587" y="49695"/>
                  </a:lnTo>
                  <a:lnTo>
                    <a:pt x="78587" y="50012"/>
                  </a:lnTo>
                  <a:lnTo>
                    <a:pt x="80454" y="53416"/>
                  </a:lnTo>
                  <a:lnTo>
                    <a:pt x="80568" y="53632"/>
                  </a:lnTo>
                  <a:lnTo>
                    <a:pt x="81432" y="55600"/>
                  </a:lnTo>
                  <a:lnTo>
                    <a:pt x="81508" y="55816"/>
                  </a:lnTo>
                  <a:lnTo>
                    <a:pt x="82626" y="56769"/>
                  </a:lnTo>
                  <a:lnTo>
                    <a:pt x="83515" y="56515"/>
                  </a:lnTo>
                  <a:lnTo>
                    <a:pt x="84848" y="55981"/>
                  </a:lnTo>
                  <a:lnTo>
                    <a:pt x="85090" y="55816"/>
                  </a:lnTo>
                  <a:lnTo>
                    <a:pt x="85420" y="55600"/>
                  </a:lnTo>
                  <a:lnTo>
                    <a:pt x="85509" y="54724"/>
                  </a:lnTo>
                  <a:lnTo>
                    <a:pt x="85598" y="53479"/>
                  </a:lnTo>
                  <a:lnTo>
                    <a:pt x="85661" y="53606"/>
                  </a:lnTo>
                  <a:lnTo>
                    <a:pt x="85775" y="53835"/>
                  </a:lnTo>
                  <a:lnTo>
                    <a:pt x="86944" y="55460"/>
                  </a:lnTo>
                  <a:lnTo>
                    <a:pt x="87845" y="56591"/>
                  </a:lnTo>
                  <a:lnTo>
                    <a:pt x="89674" y="56934"/>
                  </a:lnTo>
                  <a:lnTo>
                    <a:pt x="90601" y="55981"/>
                  </a:lnTo>
                  <a:lnTo>
                    <a:pt x="90957" y="55613"/>
                  </a:lnTo>
                  <a:lnTo>
                    <a:pt x="90563" y="57327"/>
                  </a:lnTo>
                  <a:lnTo>
                    <a:pt x="90436" y="57861"/>
                  </a:lnTo>
                  <a:lnTo>
                    <a:pt x="90347" y="58216"/>
                  </a:lnTo>
                  <a:lnTo>
                    <a:pt x="92468" y="59690"/>
                  </a:lnTo>
                  <a:lnTo>
                    <a:pt x="94602" y="59690"/>
                  </a:lnTo>
                  <a:lnTo>
                    <a:pt x="94983" y="59245"/>
                  </a:lnTo>
                  <a:lnTo>
                    <a:pt x="93319" y="59245"/>
                  </a:lnTo>
                  <a:lnTo>
                    <a:pt x="92887" y="58966"/>
                  </a:lnTo>
                  <a:lnTo>
                    <a:pt x="92443" y="58547"/>
                  </a:lnTo>
                  <a:lnTo>
                    <a:pt x="91224" y="57327"/>
                  </a:lnTo>
                  <a:lnTo>
                    <a:pt x="91706" y="55562"/>
                  </a:lnTo>
                  <a:lnTo>
                    <a:pt x="91757" y="55410"/>
                  </a:lnTo>
                  <a:lnTo>
                    <a:pt x="91846" y="55054"/>
                  </a:lnTo>
                  <a:lnTo>
                    <a:pt x="91897" y="54063"/>
                  </a:lnTo>
                  <a:lnTo>
                    <a:pt x="92075" y="54063"/>
                  </a:lnTo>
                  <a:lnTo>
                    <a:pt x="93205" y="55410"/>
                  </a:lnTo>
                  <a:lnTo>
                    <a:pt x="93332" y="55562"/>
                  </a:lnTo>
                  <a:lnTo>
                    <a:pt x="94208" y="57327"/>
                  </a:lnTo>
                  <a:lnTo>
                    <a:pt x="94500" y="57861"/>
                  </a:lnTo>
                  <a:lnTo>
                    <a:pt x="94411" y="58216"/>
                  </a:lnTo>
                  <a:lnTo>
                    <a:pt x="94322" y="58547"/>
                  </a:lnTo>
                  <a:lnTo>
                    <a:pt x="93941" y="58966"/>
                  </a:lnTo>
                  <a:lnTo>
                    <a:pt x="95377" y="58966"/>
                  </a:lnTo>
                  <a:lnTo>
                    <a:pt x="94576" y="55562"/>
                  </a:lnTo>
                  <a:lnTo>
                    <a:pt x="94538" y="55410"/>
                  </a:lnTo>
                  <a:lnTo>
                    <a:pt x="92811" y="53682"/>
                  </a:lnTo>
                  <a:lnTo>
                    <a:pt x="92227" y="53289"/>
                  </a:lnTo>
                  <a:lnTo>
                    <a:pt x="93751" y="53632"/>
                  </a:lnTo>
                  <a:lnTo>
                    <a:pt x="94957" y="53098"/>
                  </a:lnTo>
                  <a:lnTo>
                    <a:pt x="95072" y="52857"/>
                  </a:lnTo>
                  <a:lnTo>
                    <a:pt x="95427" y="52057"/>
                  </a:lnTo>
                  <a:lnTo>
                    <a:pt x="95364" y="51028"/>
                  </a:lnTo>
                  <a:lnTo>
                    <a:pt x="94767" y="50241"/>
                  </a:lnTo>
                  <a:lnTo>
                    <a:pt x="94767" y="51447"/>
                  </a:lnTo>
                  <a:lnTo>
                    <a:pt x="94488" y="52057"/>
                  </a:lnTo>
                  <a:lnTo>
                    <a:pt x="94157" y="52552"/>
                  </a:lnTo>
                  <a:lnTo>
                    <a:pt x="93383" y="52743"/>
                  </a:lnTo>
                  <a:lnTo>
                    <a:pt x="91884" y="52336"/>
                  </a:lnTo>
                  <a:lnTo>
                    <a:pt x="91884" y="53200"/>
                  </a:lnTo>
                  <a:lnTo>
                    <a:pt x="91884" y="53949"/>
                  </a:lnTo>
                  <a:lnTo>
                    <a:pt x="91808" y="53187"/>
                  </a:lnTo>
                  <a:lnTo>
                    <a:pt x="91884" y="52336"/>
                  </a:lnTo>
                  <a:lnTo>
                    <a:pt x="90855" y="52057"/>
                  </a:lnTo>
                  <a:lnTo>
                    <a:pt x="89242" y="50673"/>
                  </a:lnTo>
                  <a:lnTo>
                    <a:pt x="88112" y="49022"/>
                  </a:lnTo>
                  <a:lnTo>
                    <a:pt x="92405" y="49022"/>
                  </a:lnTo>
                  <a:lnTo>
                    <a:pt x="94513" y="51219"/>
                  </a:lnTo>
                  <a:lnTo>
                    <a:pt x="94767" y="51447"/>
                  </a:lnTo>
                  <a:lnTo>
                    <a:pt x="94767" y="50241"/>
                  </a:lnTo>
                  <a:lnTo>
                    <a:pt x="93573" y="48666"/>
                  </a:lnTo>
                  <a:lnTo>
                    <a:pt x="96024" y="48666"/>
                  </a:lnTo>
                  <a:close/>
                </a:path>
                <a:path w="128270" h="75564">
                  <a:moveTo>
                    <a:pt x="101777" y="52120"/>
                  </a:moveTo>
                  <a:lnTo>
                    <a:pt x="100101" y="51841"/>
                  </a:lnTo>
                  <a:lnTo>
                    <a:pt x="100520" y="52120"/>
                  </a:lnTo>
                  <a:lnTo>
                    <a:pt x="101777" y="52120"/>
                  </a:lnTo>
                  <a:close/>
                </a:path>
                <a:path w="128270" h="75564">
                  <a:moveTo>
                    <a:pt x="117182" y="42202"/>
                  </a:moveTo>
                  <a:lnTo>
                    <a:pt x="115493" y="42202"/>
                  </a:lnTo>
                  <a:lnTo>
                    <a:pt x="115544" y="42811"/>
                  </a:lnTo>
                  <a:lnTo>
                    <a:pt x="115989" y="42811"/>
                  </a:lnTo>
                  <a:lnTo>
                    <a:pt x="117182" y="42202"/>
                  </a:lnTo>
                  <a:close/>
                </a:path>
                <a:path w="128270" h="75564">
                  <a:moveTo>
                    <a:pt x="117678" y="55321"/>
                  </a:moveTo>
                  <a:lnTo>
                    <a:pt x="117525" y="55130"/>
                  </a:lnTo>
                  <a:lnTo>
                    <a:pt x="117449" y="54927"/>
                  </a:lnTo>
                  <a:lnTo>
                    <a:pt x="116725" y="53568"/>
                  </a:lnTo>
                  <a:lnTo>
                    <a:pt x="116725" y="55308"/>
                  </a:lnTo>
                  <a:lnTo>
                    <a:pt x="116255" y="55816"/>
                  </a:lnTo>
                  <a:lnTo>
                    <a:pt x="115404" y="55816"/>
                  </a:lnTo>
                  <a:lnTo>
                    <a:pt x="114236" y="53733"/>
                  </a:lnTo>
                  <a:lnTo>
                    <a:pt x="113995" y="52692"/>
                  </a:lnTo>
                  <a:lnTo>
                    <a:pt x="115112" y="52692"/>
                  </a:lnTo>
                  <a:lnTo>
                    <a:pt x="115862" y="53733"/>
                  </a:lnTo>
                  <a:lnTo>
                    <a:pt x="116547" y="54927"/>
                  </a:lnTo>
                  <a:lnTo>
                    <a:pt x="116649" y="55130"/>
                  </a:lnTo>
                  <a:lnTo>
                    <a:pt x="116725" y="55308"/>
                  </a:lnTo>
                  <a:lnTo>
                    <a:pt x="116725" y="53568"/>
                  </a:lnTo>
                  <a:lnTo>
                    <a:pt x="116141" y="52692"/>
                  </a:lnTo>
                  <a:lnTo>
                    <a:pt x="115176" y="52692"/>
                  </a:lnTo>
                  <a:lnTo>
                    <a:pt x="114604" y="52273"/>
                  </a:lnTo>
                  <a:lnTo>
                    <a:pt x="113893" y="52273"/>
                  </a:lnTo>
                  <a:lnTo>
                    <a:pt x="113245" y="52273"/>
                  </a:lnTo>
                  <a:lnTo>
                    <a:pt x="113157" y="52692"/>
                  </a:lnTo>
                  <a:lnTo>
                    <a:pt x="113347" y="53467"/>
                  </a:lnTo>
                  <a:lnTo>
                    <a:pt x="113423" y="53733"/>
                  </a:lnTo>
                  <a:lnTo>
                    <a:pt x="113512" y="54114"/>
                  </a:lnTo>
                  <a:lnTo>
                    <a:pt x="113880" y="54927"/>
                  </a:lnTo>
                  <a:lnTo>
                    <a:pt x="113969" y="55130"/>
                  </a:lnTo>
                  <a:lnTo>
                    <a:pt x="114007" y="55321"/>
                  </a:lnTo>
                  <a:lnTo>
                    <a:pt x="114642" y="56108"/>
                  </a:lnTo>
                  <a:lnTo>
                    <a:pt x="117170" y="56108"/>
                  </a:lnTo>
                  <a:lnTo>
                    <a:pt x="117360" y="55816"/>
                  </a:lnTo>
                  <a:lnTo>
                    <a:pt x="117678" y="55321"/>
                  </a:lnTo>
                  <a:close/>
                </a:path>
                <a:path w="128270" h="75564">
                  <a:moveTo>
                    <a:pt x="121119" y="43472"/>
                  </a:moveTo>
                  <a:lnTo>
                    <a:pt x="119291" y="43472"/>
                  </a:lnTo>
                  <a:lnTo>
                    <a:pt x="119773" y="43586"/>
                  </a:lnTo>
                  <a:lnTo>
                    <a:pt x="119113" y="43802"/>
                  </a:lnTo>
                  <a:lnTo>
                    <a:pt x="120205" y="44069"/>
                  </a:lnTo>
                  <a:lnTo>
                    <a:pt x="120103" y="43802"/>
                  </a:lnTo>
                  <a:lnTo>
                    <a:pt x="120015" y="43624"/>
                  </a:lnTo>
                  <a:lnTo>
                    <a:pt x="120700" y="43764"/>
                  </a:lnTo>
                  <a:lnTo>
                    <a:pt x="121119" y="43472"/>
                  </a:lnTo>
                  <a:close/>
                </a:path>
                <a:path w="128270" h="75564">
                  <a:moveTo>
                    <a:pt x="121640" y="43091"/>
                  </a:moveTo>
                  <a:lnTo>
                    <a:pt x="120370" y="42811"/>
                  </a:lnTo>
                  <a:lnTo>
                    <a:pt x="117068" y="42811"/>
                  </a:lnTo>
                  <a:lnTo>
                    <a:pt x="117068" y="43268"/>
                  </a:lnTo>
                  <a:lnTo>
                    <a:pt x="121386" y="43268"/>
                  </a:lnTo>
                  <a:lnTo>
                    <a:pt x="121640" y="43091"/>
                  </a:lnTo>
                  <a:close/>
                </a:path>
                <a:path w="128270" h="75564">
                  <a:moveTo>
                    <a:pt x="121996" y="42037"/>
                  </a:moveTo>
                  <a:lnTo>
                    <a:pt x="117487" y="42037"/>
                  </a:lnTo>
                  <a:lnTo>
                    <a:pt x="117182" y="42202"/>
                  </a:lnTo>
                  <a:lnTo>
                    <a:pt x="121958" y="42202"/>
                  </a:lnTo>
                  <a:lnTo>
                    <a:pt x="121996" y="42037"/>
                  </a:lnTo>
                  <a:close/>
                </a:path>
                <a:path w="128270" h="75564">
                  <a:moveTo>
                    <a:pt x="122059" y="51879"/>
                  </a:moveTo>
                  <a:lnTo>
                    <a:pt x="121386" y="50139"/>
                  </a:lnTo>
                  <a:lnTo>
                    <a:pt x="120967" y="49733"/>
                  </a:lnTo>
                  <a:lnTo>
                    <a:pt x="120332" y="49733"/>
                  </a:lnTo>
                  <a:lnTo>
                    <a:pt x="119761" y="49733"/>
                  </a:lnTo>
                  <a:lnTo>
                    <a:pt x="120865" y="50876"/>
                  </a:lnTo>
                  <a:lnTo>
                    <a:pt x="121323" y="51879"/>
                  </a:lnTo>
                  <a:lnTo>
                    <a:pt x="122059" y="51879"/>
                  </a:lnTo>
                  <a:close/>
                </a:path>
                <a:path w="128270" h="75564">
                  <a:moveTo>
                    <a:pt x="122707" y="40233"/>
                  </a:moveTo>
                  <a:lnTo>
                    <a:pt x="121196" y="39116"/>
                  </a:lnTo>
                  <a:lnTo>
                    <a:pt x="119786" y="38100"/>
                  </a:lnTo>
                  <a:lnTo>
                    <a:pt x="117843" y="40411"/>
                  </a:lnTo>
                  <a:lnTo>
                    <a:pt x="117411" y="40843"/>
                  </a:lnTo>
                  <a:lnTo>
                    <a:pt x="115684" y="42037"/>
                  </a:lnTo>
                  <a:lnTo>
                    <a:pt x="117487" y="42037"/>
                  </a:lnTo>
                  <a:lnTo>
                    <a:pt x="117856" y="41859"/>
                  </a:lnTo>
                  <a:lnTo>
                    <a:pt x="119367" y="39116"/>
                  </a:lnTo>
                  <a:lnTo>
                    <a:pt x="121513" y="40411"/>
                  </a:lnTo>
                  <a:lnTo>
                    <a:pt x="122707" y="40233"/>
                  </a:lnTo>
                  <a:close/>
                </a:path>
                <a:path w="128270" h="75564">
                  <a:moveTo>
                    <a:pt x="122758" y="42202"/>
                  </a:moveTo>
                  <a:lnTo>
                    <a:pt x="121958" y="42202"/>
                  </a:lnTo>
                  <a:lnTo>
                    <a:pt x="121907" y="42354"/>
                  </a:lnTo>
                  <a:lnTo>
                    <a:pt x="121793" y="42811"/>
                  </a:lnTo>
                  <a:lnTo>
                    <a:pt x="121716" y="43091"/>
                  </a:lnTo>
                  <a:lnTo>
                    <a:pt x="122008" y="42811"/>
                  </a:lnTo>
                  <a:lnTo>
                    <a:pt x="122694" y="42354"/>
                  </a:lnTo>
                  <a:lnTo>
                    <a:pt x="122758" y="42202"/>
                  </a:lnTo>
                  <a:close/>
                </a:path>
                <a:path w="128270" h="75564">
                  <a:moveTo>
                    <a:pt x="122948" y="40843"/>
                  </a:moveTo>
                  <a:lnTo>
                    <a:pt x="122796" y="40411"/>
                  </a:lnTo>
                  <a:lnTo>
                    <a:pt x="122161" y="40843"/>
                  </a:lnTo>
                  <a:lnTo>
                    <a:pt x="121513" y="40411"/>
                  </a:lnTo>
                  <a:lnTo>
                    <a:pt x="122123" y="40843"/>
                  </a:lnTo>
                  <a:lnTo>
                    <a:pt x="122237" y="41097"/>
                  </a:lnTo>
                  <a:lnTo>
                    <a:pt x="122085" y="41681"/>
                  </a:lnTo>
                  <a:lnTo>
                    <a:pt x="121996" y="42037"/>
                  </a:lnTo>
                  <a:lnTo>
                    <a:pt x="122834" y="42037"/>
                  </a:lnTo>
                  <a:lnTo>
                    <a:pt x="122948" y="40843"/>
                  </a:lnTo>
                  <a:close/>
                </a:path>
                <a:path w="128270" h="75564">
                  <a:moveTo>
                    <a:pt x="125082" y="52641"/>
                  </a:moveTo>
                  <a:lnTo>
                    <a:pt x="121666" y="52641"/>
                  </a:lnTo>
                  <a:lnTo>
                    <a:pt x="121894" y="53136"/>
                  </a:lnTo>
                  <a:lnTo>
                    <a:pt x="124650" y="53136"/>
                  </a:lnTo>
                  <a:lnTo>
                    <a:pt x="125082" y="52641"/>
                  </a:lnTo>
                  <a:close/>
                </a:path>
                <a:path w="128270" h="75564">
                  <a:moveTo>
                    <a:pt x="127685" y="46647"/>
                  </a:moveTo>
                  <a:lnTo>
                    <a:pt x="127381" y="46647"/>
                  </a:lnTo>
                  <a:lnTo>
                    <a:pt x="127571" y="46329"/>
                  </a:lnTo>
                  <a:lnTo>
                    <a:pt x="127279" y="46050"/>
                  </a:lnTo>
                  <a:lnTo>
                    <a:pt x="126428" y="45491"/>
                  </a:lnTo>
                  <a:lnTo>
                    <a:pt x="123164" y="45491"/>
                  </a:lnTo>
                  <a:lnTo>
                    <a:pt x="125425" y="45821"/>
                  </a:lnTo>
                  <a:lnTo>
                    <a:pt x="125971" y="46329"/>
                  </a:lnTo>
                  <a:lnTo>
                    <a:pt x="126631" y="46647"/>
                  </a:lnTo>
                  <a:lnTo>
                    <a:pt x="126339" y="47320"/>
                  </a:lnTo>
                  <a:lnTo>
                    <a:pt x="125298" y="47777"/>
                  </a:lnTo>
                  <a:lnTo>
                    <a:pt x="123088" y="47777"/>
                  </a:lnTo>
                  <a:lnTo>
                    <a:pt x="121907" y="47383"/>
                  </a:lnTo>
                  <a:lnTo>
                    <a:pt x="122097" y="47078"/>
                  </a:lnTo>
                  <a:lnTo>
                    <a:pt x="122199" y="46240"/>
                  </a:lnTo>
                  <a:lnTo>
                    <a:pt x="121805" y="45605"/>
                  </a:lnTo>
                  <a:lnTo>
                    <a:pt x="121526" y="45262"/>
                  </a:lnTo>
                  <a:lnTo>
                    <a:pt x="121767" y="45326"/>
                  </a:lnTo>
                  <a:lnTo>
                    <a:pt x="126174" y="45326"/>
                  </a:lnTo>
                  <a:lnTo>
                    <a:pt x="125780" y="45059"/>
                  </a:lnTo>
                  <a:lnTo>
                    <a:pt x="124739" y="44869"/>
                  </a:lnTo>
                  <a:lnTo>
                    <a:pt x="121234" y="44869"/>
                  </a:lnTo>
                  <a:lnTo>
                    <a:pt x="120713" y="44183"/>
                  </a:lnTo>
                  <a:lnTo>
                    <a:pt x="120256" y="44183"/>
                  </a:lnTo>
                  <a:lnTo>
                    <a:pt x="120535" y="44869"/>
                  </a:lnTo>
                  <a:lnTo>
                    <a:pt x="120332" y="44869"/>
                  </a:lnTo>
                  <a:lnTo>
                    <a:pt x="120065" y="44221"/>
                  </a:lnTo>
                  <a:lnTo>
                    <a:pt x="119938" y="44869"/>
                  </a:lnTo>
                  <a:lnTo>
                    <a:pt x="120586" y="44996"/>
                  </a:lnTo>
                  <a:lnTo>
                    <a:pt x="121272" y="46647"/>
                  </a:lnTo>
                  <a:lnTo>
                    <a:pt x="120700" y="47675"/>
                  </a:lnTo>
                  <a:lnTo>
                    <a:pt x="120472" y="47675"/>
                  </a:lnTo>
                  <a:lnTo>
                    <a:pt x="118808" y="47231"/>
                  </a:lnTo>
                  <a:lnTo>
                    <a:pt x="118732" y="47040"/>
                  </a:lnTo>
                  <a:lnTo>
                    <a:pt x="118681" y="46913"/>
                  </a:lnTo>
                  <a:lnTo>
                    <a:pt x="118681" y="49733"/>
                  </a:lnTo>
                  <a:lnTo>
                    <a:pt x="118237" y="50012"/>
                  </a:lnTo>
                  <a:lnTo>
                    <a:pt x="116687" y="49123"/>
                  </a:lnTo>
                  <a:lnTo>
                    <a:pt x="116509" y="48983"/>
                  </a:lnTo>
                  <a:lnTo>
                    <a:pt x="115430" y="48056"/>
                  </a:lnTo>
                  <a:lnTo>
                    <a:pt x="115125" y="47548"/>
                  </a:lnTo>
                  <a:lnTo>
                    <a:pt x="115049" y="48971"/>
                  </a:lnTo>
                  <a:lnTo>
                    <a:pt x="114719" y="48971"/>
                  </a:lnTo>
                  <a:lnTo>
                    <a:pt x="114617" y="51231"/>
                  </a:lnTo>
                  <a:lnTo>
                    <a:pt x="114414" y="51130"/>
                  </a:lnTo>
                  <a:lnTo>
                    <a:pt x="113880" y="51130"/>
                  </a:lnTo>
                  <a:lnTo>
                    <a:pt x="113703" y="51358"/>
                  </a:lnTo>
                  <a:lnTo>
                    <a:pt x="114528" y="51358"/>
                  </a:lnTo>
                  <a:lnTo>
                    <a:pt x="114261" y="51739"/>
                  </a:lnTo>
                  <a:lnTo>
                    <a:pt x="113893" y="51739"/>
                  </a:lnTo>
                  <a:lnTo>
                    <a:pt x="114134" y="51930"/>
                  </a:lnTo>
                  <a:lnTo>
                    <a:pt x="113538" y="51536"/>
                  </a:lnTo>
                  <a:lnTo>
                    <a:pt x="112941" y="50304"/>
                  </a:lnTo>
                  <a:lnTo>
                    <a:pt x="112255" y="49568"/>
                  </a:lnTo>
                  <a:lnTo>
                    <a:pt x="111887" y="49009"/>
                  </a:lnTo>
                  <a:lnTo>
                    <a:pt x="111671" y="47929"/>
                  </a:lnTo>
                  <a:lnTo>
                    <a:pt x="112102" y="47929"/>
                  </a:lnTo>
                  <a:lnTo>
                    <a:pt x="115049" y="48971"/>
                  </a:lnTo>
                  <a:lnTo>
                    <a:pt x="115049" y="47548"/>
                  </a:lnTo>
                  <a:lnTo>
                    <a:pt x="114604" y="47548"/>
                  </a:lnTo>
                  <a:lnTo>
                    <a:pt x="114223" y="47548"/>
                  </a:lnTo>
                  <a:lnTo>
                    <a:pt x="114122" y="47383"/>
                  </a:lnTo>
                  <a:lnTo>
                    <a:pt x="114490" y="48031"/>
                  </a:lnTo>
                  <a:lnTo>
                    <a:pt x="111747" y="46761"/>
                  </a:lnTo>
                  <a:lnTo>
                    <a:pt x="112369" y="46532"/>
                  </a:lnTo>
                  <a:lnTo>
                    <a:pt x="112445" y="46850"/>
                  </a:lnTo>
                  <a:lnTo>
                    <a:pt x="112623" y="46850"/>
                  </a:lnTo>
                  <a:lnTo>
                    <a:pt x="114122" y="47383"/>
                  </a:lnTo>
                  <a:lnTo>
                    <a:pt x="114604" y="47548"/>
                  </a:lnTo>
                  <a:lnTo>
                    <a:pt x="115049" y="47434"/>
                  </a:lnTo>
                  <a:lnTo>
                    <a:pt x="116357" y="47104"/>
                  </a:lnTo>
                  <a:lnTo>
                    <a:pt x="118046" y="48044"/>
                  </a:lnTo>
                  <a:lnTo>
                    <a:pt x="118249" y="48361"/>
                  </a:lnTo>
                  <a:lnTo>
                    <a:pt x="117881" y="48361"/>
                  </a:lnTo>
                  <a:lnTo>
                    <a:pt x="117690" y="49123"/>
                  </a:lnTo>
                  <a:lnTo>
                    <a:pt x="118186" y="49123"/>
                  </a:lnTo>
                  <a:lnTo>
                    <a:pt x="118630" y="49263"/>
                  </a:lnTo>
                  <a:lnTo>
                    <a:pt x="118681" y="49733"/>
                  </a:lnTo>
                  <a:lnTo>
                    <a:pt x="118681" y="46913"/>
                  </a:lnTo>
                  <a:lnTo>
                    <a:pt x="118414" y="46278"/>
                  </a:lnTo>
                  <a:lnTo>
                    <a:pt x="116789" y="46482"/>
                  </a:lnTo>
                  <a:lnTo>
                    <a:pt x="116243" y="46240"/>
                  </a:lnTo>
                  <a:lnTo>
                    <a:pt x="115201" y="45847"/>
                  </a:lnTo>
                  <a:lnTo>
                    <a:pt x="115201" y="46672"/>
                  </a:lnTo>
                  <a:lnTo>
                    <a:pt x="113677" y="46278"/>
                  </a:lnTo>
                  <a:lnTo>
                    <a:pt x="112331" y="46278"/>
                  </a:lnTo>
                  <a:lnTo>
                    <a:pt x="112369" y="46482"/>
                  </a:lnTo>
                  <a:lnTo>
                    <a:pt x="111290" y="46482"/>
                  </a:lnTo>
                  <a:lnTo>
                    <a:pt x="111290" y="47548"/>
                  </a:lnTo>
                  <a:lnTo>
                    <a:pt x="110934" y="47548"/>
                  </a:lnTo>
                  <a:lnTo>
                    <a:pt x="110629" y="47256"/>
                  </a:lnTo>
                  <a:lnTo>
                    <a:pt x="110629" y="48488"/>
                  </a:lnTo>
                  <a:lnTo>
                    <a:pt x="110172" y="50622"/>
                  </a:lnTo>
                  <a:lnTo>
                    <a:pt x="109588" y="51092"/>
                  </a:lnTo>
                  <a:lnTo>
                    <a:pt x="109474" y="50850"/>
                  </a:lnTo>
                  <a:lnTo>
                    <a:pt x="108813" y="49174"/>
                  </a:lnTo>
                  <a:lnTo>
                    <a:pt x="108712" y="48933"/>
                  </a:lnTo>
                  <a:lnTo>
                    <a:pt x="108445" y="47104"/>
                  </a:lnTo>
                  <a:lnTo>
                    <a:pt x="108407" y="46837"/>
                  </a:lnTo>
                  <a:lnTo>
                    <a:pt x="108229" y="46405"/>
                  </a:lnTo>
                  <a:lnTo>
                    <a:pt x="108115" y="46139"/>
                  </a:lnTo>
                  <a:lnTo>
                    <a:pt x="109004" y="46837"/>
                  </a:lnTo>
                  <a:lnTo>
                    <a:pt x="110629" y="48488"/>
                  </a:lnTo>
                  <a:lnTo>
                    <a:pt x="110629" y="47256"/>
                  </a:lnTo>
                  <a:lnTo>
                    <a:pt x="111290" y="47548"/>
                  </a:lnTo>
                  <a:lnTo>
                    <a:pt x="111290" y="46482"/>
                  </a:lnTo>
                  <a:lnTo>
                    <a:pt x="111150" y="46482"/>
                  </a:lnTo>
                  <a:lnTo>
                    <a:pt x="110388" y="46126"/>
                  </a:lnTo>
                  <a:lnTo>
                    <a:pt x="109753" y="46126"/>
                  </a:lnTo>
                  <a:lnTo>
                    <a:pt x="108940" y="45656"/>
                  </a:lnTo>
                  <a:lnTo>
                    <a:pt x="107924" y="45656"/>
                  </a:lnTo>
                  <a:lnTo>
                    <a:pt x="107924" y="48933"/>
                  </a:lnTo>
                  <a:lnTo>
                    <a:pt x="107619" y="48933"/>
                  </a:lnTo>
                  <a:lnTo>
                    <a:pt x="107442" y="48933"/>
                  </a:lnTo>
                  <a:lnTo>
                    <a:pt x="106527" y="49733"/>
                  </a:lnTo>
                  <a:lnTo>
                    <a:pt x="105359" y="49110"/>
                  </a:lnTo>
                  <a:lnTo>
                    <a:pt x="104736" y="48933"/>
                  </a:lnTo>
                  <a:lnTo>
                    <a:pt x="104406" y="48933"/>
                  </a:lnTo>
                  <a:lnTo>
                    <a:pt x="103352" y="46977"/>
                  </a:lnTo>
                  <a:lnTo>
                    <a:pt x="103238" y="44919"/>
                  </a:lnTo>
                  <a:lnTo>
                    <a:pt x="103149" y="44056"/>
                  </a:lnTo>
                  <a:lnTo>
                    <a:pt x="103517" y="44488"/>
                  </a:lnTo>
                  <a:lnTo>
                    <a:pt x="104508" y="44919"/>
                  </a:lnTo>
                  <a:lnTo>
                    <a:pt x="105460" y="45478"/>
                  </a:lnTo>
                  <a:lnTo>
                    <a:pt x="106502" y="46050"/>
                  </a:lnTo>
                  <a:lnTo>
                    <a:pt x="107353" y="46977"/>
                  </a:lnTo>
                  <a:lnTo>
                    <a:pt x="107467" y="47879"/>
                  </a:lnTo>
                  <a:lnTo>
                    <a:pt x="107505" y="48183"/>
                  </a:lnTo>
                  <a:lnTo>
                    <a:pt x="107619" y="48933"/>
                  </a:lnTo>
                  <a:lnTo>
                    <a:pt x="107569" y="48590"/>
                  </a:lnTo>
                  <a:lnTo>
                    <a:pt x="107873" y="48590"/>
                  </a:lnTo>
                  <a:lnTo>
                    <a:pt x="107924" y="48933"/>
                  </a:lnTo>
                  <a:lnTo>
                    <a:pt x="107924" y="45656"/>
                  </a:lnTo>
                  <a:lnTo>
                    <a:pt x="107848" y="45478"/>
                  </a:lnTo>
                  <a:lnTo>
                    <a:pt x="107734" y="45212"/>
                  </a:lnTo>
                  <a:lnTo>
                    <a:pt x="108305" y="45212"/>
                  </a:lnTo>
                  <a:lnTo>
                    <a:pt x="108026" y="45021"/>
                  </a:lnTo>
                  <a:lnTo>
                    <a:pt x="107657" y="45021"/>
                  </a:lnTo>
                  <a:lnTo>
                    <a:pt x="107759" y="44665"/>
                  </a:lnTo>
                  <a:lnTo>
                    <a:pt x="108267" y="43853"/>
                  </a:lnTo>
                  <a:lnTo>
                    <a:pt x="108013" y="43243"/>
                  </a:lnTo>
                  <a:lnTo>
                    <a:pt x="108216" y="43472"/>
                  </a:lnTo>
                  <a:lnTo>
                    <a:pt x="108407" y="43764"/>
                  </a:lnTo>
                  <a:lnTo>
                    <a:pt x="108445" y="45110"/>
                  </a:lnTo>
                  <a:lnTo>
                    <a:pt x="109842" y="45999"/>
                  </a:lnTo>
                  <a:lnTo>
                    <a:pt x="109334" y="44056"/>
                  </a:lnTo>
                  <a:lnTo>
                    <a:pt x="109258" y="43764"/>
                  </a:lnTo>
                  <a:lnTo>
                    <a:pt x="108216" y="42291"/>
                  </a:lnTo>
                  <a:lnTo>
                    <a:pt x="108508" y="42291"/>
                  </a:lnTo>
                  <a:lnTo>
                    <a:pt x="110032" y="42684"/>
                  </a:lnTo>
                  <a:lnTo>
                    <a:pt x="112318" y="43472"/>
                  </a:lnTo>
                  <a:lnTo>
                    <a:pt x="113322" y="44056"/>
                  </a:lnTo>
                  <a:lnTo>
                    <a:pt x="112928" y="45110"/>
                  </a:lnTo>
                  <a:lnTo>
                    <a:pt x="112864" y="45262"/>
                  </a:lnTo>
                  <a:lnTo>
                    <a:pt x="112661" y="45580"/>
                  </a:lnTo>
                  <a:lnTo>
                    <a:pt x="112826" y="45580"/>
                  </a:lnTo>
                  <a:lnTo>
                    <a:pt x="113055" y="45605"/>
                  </a:lnTo>
                  <a:lnTo>
                    <a:pt x="110998" y="45999"/>
                  </a:lnTo>
                  <a:lnTo>
                    <a:pt x="113106" y="45999"/>
                  </a:lnTo>
                  <a:lnTo>
                    <a:pt x="113144" y="46240"/>
                  </a:lnTo>
                  <a:lnTo>
                    <a:pt x="113411" y="46240"/>
                  </a:lnTo>
                  <a:lnTo>
                    <a:pt x="113703" y="46240"/>
                  </a:lnTo>
                  <a:lnTo>
                    <a:pt x="113969" y="46240"/>
                  </a:lnTo>
                  <a:lnTo>
                    <a:pt x="115163" y="46647"/>
                  </a:lnTo>
                  <a:lnTo>
                    <a:pt x="115201" y="45847"/>
                  </a:lnTo>
                  <a:lnTo>
                    <a:pt x="114604" y="45618"/>
                  </a:lnTo>
                  <a:lnTo>
                    <a:pt x="115862" y="44945"/>
                  </a:lnTo>
                  <a:lnTo>
                    <a:pt x="119113" y="43802"/>
                  </a:lnTo>
                  <a:lnTo>
                    <a:pt x="116408" y="43802"/>
                  </a:lnTo>
                  <a:lnTo>
                    <a:pt x="115811" y="44183"/>
                  </a:lnTo>
                  <a:lnTo>
                    <a:pt x="114528" y="44945"/>
                  </a:lnTo>
                  <a:lnTo>
                    <a:pt x="114058" y="45123"/>
                  </a:lnTo>
                  <a:lnTo>
                    <a:pt x="113893" y="44056"/>
                  </a:lnTo>
                  <a:lnTo>
                    <a:pt x="113868" y="43916"/>
                  </a:lnTo>
                  <a:lnTo>
                    <a:pt x="113080" y="43268"/>
                  </a:lnTo>
                  <a:lnTo>
                    <a:pt x="111963" y="42291"/>
                  </a:lnTo>
                  <a:lnTo>
                    <a:pt x="111328" y="41719"/>
                  </a:lnTo>
                  <a:lnTo>
                    <a:pt x="108851" y="41719"/>
                  </a:lnTo>
                  <a:lnTo>
                    <a:pt x="107797" y="41440"/>
                  </a:lnTo>
                  <a:lnTo>
                    <a:pt x="107797" y="43688"/>
                  </a:lnTo>
                  <a:lnTo>
                    <a:pt x="107022" y="44323"/>
                  </a:lnTo>
                  <a:lnTo>
                    <a:pt x="107022" y="45605"/>
                  </a:lnTo>
                  <a:lnTo>
                    <a:pt x="106654" y="45339"/>
                  </a:lnTo>
                  <a:lnTo>
                    <a:pt x="106946" y="45351"/>
                  </a:lnTo>
                  <a:lnTo>
                    <a:pt x="106984" y="45478"/>
                  </a:lnTo>
                  <a:lnTo>
                    <a:pt x="107022" y="45605"/>
                  </a:lnTo>
                  <a:lnTo>
                    <a:pt x="107022" y="44323"/>
                  </a:lnTo>
                  <a:lnTo>
                    <a:pt x="106845" y="44462"/>
                  </a:lnTo>
                  <a:lnTo>
                    <a:pt x="104851" y="43662"/>
                  </a:lnTo>
                  <a:lnTo>
                    <a:pt x="104482" y="43332"/>
                  </a:lnTo>
                  <a:lnTo>
                    <a:pt x="104482" y="44145"/>
                  </a:lnTo>
                  <a:lnTo>
                    <a:pt x="104152" y="44056"/>
                  </a:lnTo>
                  <a:lnTo>
                    <a:pt x="103962" y="43827"/>
                  </a:lnTo>
                  <a:lnTo>
                    <a:pt x="104482" y="44145"/>
                  </a:lnTo>
                  <a:lnTo>
                    <a:pt x="104482" y="43332"/>
                  </a:lnTo>
                  <a:lnTo>
                    <a:pt x="103225" y="42202"/>
                  </a:lnTo>
                  <a:lnTo>
                    <a:pt x="103225" y="43192"/>
                  </a:lnTo>
                  <a:lnTo>
                    <a:pt x="103060" y="43192"/>
                  </a:lnTo>
                  <a:lnTo>
                    <a:pt x="103035" y="43040"/>
                  </a:lnTo>
                  <a:lnTo>
                    <a:pt x="103225" y="43192"/>
                  </a:lnTo>
                  <a:lnTo>
                    <a:pt x="103225" y="42202"/>
                  </a:lnTo>
                  <a:lnTo>
                    <a:pt x="102069" y="40043"/>
                  </a:lnTo>
                  <a:lnTo>
                    <a:pt x="101815" y="39966"/>
                  </a:lnTo>
                  <a:lnTo>
                    <a:pt x="101638" y="40093"/>
                  </a:lnTo>
                  <a:lnTo>
                    <a:pt x="101447" y="40182"/>
                  </a:lnTo>
                  <a:lnTo>
                    <a:pt x="101346" y="40411"/>
                  </a:lnTo>
                  <a:lnTo>
                    <a:pt x="101460" y="40601"/>
                  </a:lnTo>
                  <a:lnTo>
                    <a:pt x="102400" y="42494"/>
                  </a:lnTo>
                  <a:lnTo>
                    <a:pt x="102895" y="42913"/>
                  </a:lnTo>
                  <a:lnTo>
                    <a:pt x="102590" y="42913"/>
                  </a:lnTo>
                  <a:lnTo>
                    <a:pt x="102438" y="42672"/>
                  </a:lnTo>
                  <a:lnTo>
                    <a:pt x="102438" y="49733"/>
                  </a:lnTo>
                  <a:lnTo>
                    <a:pt x="102184" y="50622"/>
                  </a:lnTo>
                  <a:lnTo>
                    <a:pt x="102057" y="50825"/>
                  </a:lnTo>
                  <a:lnTo>
                    <a:pt x="101244" y="51371"/>
                  </a:lnTo>
                  <a:lnTo>
                    <a:pt x="100711" y="51371"/>
                  </a:lnTo>
                  <a:lnTo>
                    <a:pt x="100507" y="50825"/>
                  </a:lnTo>
                  <a:lnTo>
                    <a:pt x="99453" y="49034"/>
                  </a:lnTo>
                  <a:lnTo>
                    <a:pt x="99555" y="48133"/>
                  </a:lnTo>
                  <a:lnTo>
                    <a:pt x="99656" y="46570"/>
                  </a:lnTo>
                  <a:lnTo>
                    <a:pt x="99491" y="46570"/>
                  </a:lnTo>
                  <a:lnTo>
                    <a:pt x="99441" y="45237"/>
                  </a:lnTo>
                  <a:lnTo>
                    <a:pt x="99568" y="45948"/>
                  </a:lnTo>
                  <a:lnTo>
                    <a:pt x="99656" y="46570"/>
                  </a:lnTo>
                  <a:lnTo>
                    <a:pt x="101320" y="47269"/>
                  </a:lnTo>
                  <a:lnTo>
                    <a:pt x="102438" y="49733"/>
                  </a:lnTo>
                  <a:lnTo>
                    <a:pt x="102438" y="42672"/>
                  </a:lnTo>
                  <a:lnTo>
                    <a:pt x="102196" y="42278"/>
                  </a:lnTo>
                  <a:lnTo>
                    <a:pt x="102196" y="44627"/>
                  </a:lnTo>
                  <a:lnTo>
                    <a:pt x="102196" y="44919"/>
                  </a:lnTo>
                  <a:lnTo>
                    <a:pt x="102196" y="45720"/>
                  </a:lnTo>
                  <a:lnTo>
                    <a:pt x="102196" y="47459"/>
                  </a:lnTo>
                  <a:lnTo>
                    <a:pt x="101676" y="46723"/>
                  </a:lnTo>
                  <a:lnTo>
                    <a:pt x="100152" y="45948"/>
                  </a:lnTo>
                  <a:lnTo>
                    <a:pt x="99910" y="45466"/>
                  </a:lnTo>
                  <a:lnTo>
                    <a:pt x="100457" y="45720"/>
                  </a:lnTo>
                  <a:lnTo>
                    <a:pt x="102196" y="45720"/>
                  </a:lnTo>
                  <a:lnTo>
                    <a:pt x="102196" y="44919"/>
                  </a:lnTo>
                  <a:lnTo>
                    <a:pt x="100634" y="44919"/>
                  </a:lnTo>
                  <a:lnTo>
                    <a:pt x="99606" y="43853"/>
                  </a:lnTo>
                  <a:lnTo>
                    <a:pt x="99491" y="42024"/>
                  </a:lnTo>
                  <a:lnTo>
                    <a:pt x="98983" y="41287"/>
                  </a:lnTo>
                  <a:lnTo>
                    <a:pt x="98983" y="42570"/>
                  </a:lnTo>
                  <a:lnTo>
                    <a:pt x="98958" y="42748"/>
                  </a:lnTo>
                  <a:lnTo>
                    <a:pt x="98920" y="42494"/>
                  </a:lnTo>
                  <a:lnTo>
                    <a:pt x="98983" y="41287"/>
                  </a:lnTo>
                  <a:lnTo>
                    <a:pt x="98806" y="41021"/>
                  </a:lnTo>
                  <a:lnTo>
                    <a:pt x="98742" y="44399"/>
                  </a:lnTo>
                  <a:lnTo>
                    <a:pt x="98615" y="45123"/>
                  </a:lnTo>
                  <a:lnTo>
                    <a:pt x="98691" y="45554"/>
                  </a:lnTo>
                  <a:lnTo>
                    <a:pt x="98234" y="46367"/>
                  </a:lnTo>
                  <a:lnTo>
                    <a:pt x="96774" y="46647"/>
                  </a:lnTo>
                  <a:lnTo>
                    <a:pt x="95605" y="45377"/>
                  </a:lnTo>
                  <a:lnTo>
                    <a:pt x="95250" y="42189"/>
                  </a:lnTo>
                  <a:lnTo>
                    <a:pt x="95846" y="40551"/>
                  </a:lnTo>
                  <a:lnTo>
                    <a:pt x="95999" y="38836"/>
                  </a:lnTo>
                  <a:lnTo>
                    <a:pt x="95999" y="38620"/>
                  </a:lnTo>
                  <a:lnTo>
                    <a:pt x="96799" y="39687"/>
                  </a:lnTo>
                  <a:lnTo>
                    <a:pt x="97256" y="40944"/>
                  </a:lnTo>
                  <a:lnTo>
                    <a:pt x="97764" y="42214"/>
                  </a:lnTo>
                  <a:lnTo>
                    <a:pt x="98247" y="43510"/>
                  </a:lnTo>
                  <a:lnTo>
                    <a:pt x="98742" y="44399"/>
                  </a:lnTo>
                  <a:lnTo>
                    <a:pt x="98742" y="40932"/>
                  </a:lnTo>
                  <a:lnTo>
                    <a:pt x="98564" y="40652"/>
                  </a:lnTo>
                  <a:lnTo>
                    <a:pt x="98107" y="40652"/>
                  </a:lnTo>
                  <a:lnTo>
                    <a:pt x="97815" y="40093"/>
                  </a:lnTo>
                  <a:lnTo>
                    <a:pt x="97332" y="39293"/>
                  </a:lnTo>
                  <a:lnTo>
                    <a:pt x="99517" y="40017"/>
                  </a:lnTo>
                  <a:lnTo>
                    <a:pt x="101676" y="41871"/>
                  </a:lnTo>
                  <a:lnTo>
                    <a:pt x="101701" y="42024"/>
                  </a:lnTo>
                  <a:lnTo>
                    <a:pt x="101815" y="42570"/>
                  </a:lnTo>
                  <a:lnTo>
                    <a:pt x="101854" y="42824"/>
                  </a:lnTo>
                  <a:lnTo>
                    <a:pt x="101942" y="43281"/>
                  </a:lnTo>
                  <a:lnTo>
                    <a:pt x="102057" y="43853"/>
                  </a:lnTo>
                  <a:lnTo>
                    <a:pt x="102146" y="44335"/>
                  </a:lnTo>
                  <a:lnTo>
                    <a:pt x="102196" y="44627"/>
                  </a:lnTo>
                  <a:lnTo>
                    <a:pt x="102196" y="42278"/>
                  </a:lnTo>
                  <a:lnTo>
                    <a:pt x="101409" y="41021"/>
                  </a:lnTo>
                  <a:lnTo>
                    <a:pt x="101295" y="40830"/>
                  </a:lnTo>
                  <a:lnTo>
                    <a:pt x="100063" y="39509"/>
                  </a:lnTo>
                  <a:lnTo>
                    <a:pt x="102069" y="39674"/>
                  </a:lnTo>
                  <a:lnTo>
                    <a:pt x="105244" y="40284"/>
                  </a:lnTo>
                  <a:lnTo>
                    <a:pt x="106946" y="43332"/>
                  </a:lnTo>
                  <a:lnTo>
                    <a:pt x="107797" y="43688"/>
                  </a:lnTo>
                  <a:lnTo>
                    <a:pt x="107797" y="41440"/>
                  </a:lnTo>
                  <a:lnTo>
                    <a:pt x="107683" y="41998"/>
                  </a:lnTo>
                  <a:lnTo>
                    <a:pt x="107429" y="42291"/>
                  </a:lnTo>
                  <a:lnTo>
                    <a:pt x="107264" y="42125"/>
                  </a:lnTo>
                  <a:lnTo>
                    <a:pt x="107149" y="41998"/>
                  </a:lnTo>
                  <a:lnTo>
                    <a:pt x="107683" y="41998"/>
                  </a:lnTo>
                  <a:lnTo>
                    <a:pt x="107683" y="41414"/>
                  </a:lnTo>
                  <a:lnTo>
                    <a:pt x="107226" y="41287"/>
                  </a:lnTo>
                  <a:lnTo>
                    <a:pt x="106578" y="41287"/>
                  </a:lnTo>
                  <a:lnTo>
                    <a:pt x="105244" y="39624"/>
                  </a:lnTo>
                  <a:lnTo>
                    <a:pt x="102285" y="38912"/>
                  </a:lnTo>
                  <a:lnTo>
                    <a:pt x="99314" y="38646"/>
                  </a:lnTo>
                  <a:lnTo>
                    <a:pt x="99110" y="38595"/>
                  </a:lnTo>
                  <a:lnTo>
                    <a:pt x="98882" y="38773"/>
                  </a:lnTo>
                  <a:lnTo>
                    <a:pt x="98882" y="38900"/>
                  </a:lnTo>
                  <a:lnTo>
                    <a:pt x="97599" y="38544"/>
                  </a:lnTo>
                  <a:lnTo>
                    <a:pt x="96989" y="38544"/>
                  </a:lnTo>
                  <a:lnTo>
                    <a:pt x="96989" y="38709"/>
                  </a:lnTo>
                  <a:lnTo>
                    <a:pt x="96647" y="38125"/>
                  </a:lnTo>
                  <a:lnTo>
                    <a:pt x="96532" y="37960"/>
                  </a:lnTo>
                  <a:lnTo>
                    <a:pt x="96266" y="37896"/>
                  </a:lnTo>
                  <a:lnTo>
                    <a:pt x="95897" y="38138"/>
                  </a:lnTo>
                  <a:lnTo>
                    <a:pt x="95846" y="38404"/>
                  </a:lnTo>
                  <a:lnTo>
                    <a:pt x="95364" y="38417"/>
                  </a:lnTo>
                  <a:lnTo>
                    <a:pt x="95199" y="38608"/>
                  </a:lnTo>
                  <a:lnTo>
                    <a:pt x="95199" y="38836"/>
                  </a:lnTo>
                  <a:lnTo>
                    <a:pt x="94957" y="41236"/>
                  </a:lnTo>
                  <a:lnTo>
                    <a:pt x="93764" y="43865"/>
                  </a:lnTo>
                  <a:lnTo>
                    <a:pt x="96202" y="46939"/>
                  </a:lnTo>
                  <a:lnTo>
                    <a:pt x="97218" y="47447"/>
                  </a:lnTo>
                  <a:lnTo>
                    <a:pt x="98285" y="47129"/>
                  </a:lnTo>
                  <a:lnTo>
                    <a:pt x="98920" y="46951"/>
                  </a:lnTo>
                  <a:lnTo>
                    <a:pt x="98958" y="47269"/>
                  </a:lnTo>
                  <a:lnTo>
                    <a:pt x="98653" y="49034"/>
                  </a:lnTo>
                  <a:lnTo>
                    <a:pt x="98615" y="49314"/>
                  </a:lnTo>
                  <a:lnTo>
                    <a:pt x="99580" y="50825"/>
                  </a:lnTo>
                  <a:lnTo>
                    <a:pt x="99809" y="51206"/>
                  </a:lnTo>
                  <a:lnTo>
                    <a:pt x="100025" y="51689"/>
                  </a:lnTo>
                  <a:lnTo>
                    <a:pt x="102146" y="51689"/>
                  </a:lnTo>
                  <a:lnTo>
                    <a:pt x="102412" y="51371"/>
                  </a:lnTo>
                  <a:lnTo>
                    <a:pt x="103035" y="50622"/>
                  </a:lnTo>
                  <a:lnTo>
                    <a:pt x="103276" y="49733"/>
                  </a:lnTo>
                  <a:lnTo>
                    <a:pt x="103276" y="49034"/>
                  </a:lnTo>
                  <a:lnTo>
                    <a:pt x="102857" y="48425"/>
                  </a:lnTo>
                  <a:lnTo>
                    <a:pt x="105244" y="50317"/>
                  </a:lnTo>
                  <a:lnTo>
                    <a:pt x="107099" y="50317"/>
                  </a:lnTo>
                  <a:lnTo>
                    <a:pt x="107696" y="49733"/>
                  </a:lnTo>
                  <a:lnTo>
                    <a:pt x="108051" y="49390"/>
                  </a:lnTo>
                  <a:lnTo>
                    <a:pt x="108775" y="51219"/>
                  </a:lnTo>
                  <a:lnTo>
                    <a:pt x="109029" y="51739"/>
                  </a:lnTo>
                  <a:lnTo>
                    <a:pt x="110261" y="51739"/>
                  </a:lnTo>
                  <a:lnTo>
                    <a:pt x="110591" y="51371"/>
                  </a:lnTo>
                  <a:lnTo>
                    <a:pt x="109753" y="51371"/>
                  </a:lnTo>
                  <a:lnTo>
                    <a:pt x="109664" y="51219"/>
                  </a:lnTo>
                  <a:lnTo>
                    <a:pt x="110731" y="51219"/>
                  </a:lnTo>
                  <a:lnTo>
                    <a:pt x="111696" y="50177"/>
                  </a:lnTo>
                  <a:lnTo>
                    <a:pt x="112268" y="50939"/>
                  </a:lnTo>
                  <a:lnTo>
                    <a:pt x="113157" y="52260"/>
                  </a:lnTo>
                  <a:lnTo>
                    <a:pt x="114579" y="52260"/>
                  </a:lnTo>
                  <a:lnTo>
                    <a:pt x="115862" y="52273"/>
                  </a:lnTo>
                  <a:lnTo>
                    <a:pt x="115722" y="52070"/>
                  </a:lnTo>
                  <a:lnTo>
                    <a:pt x="115252" y="51739"/>
                  </a:lnTo>
                  <a:lnTo>
                    <a:pt x="116116" y="49784"/>
                  </a:lnTo>
                  <a:lnTo>
                    <a:pt x="117881" y="50660"/>
                  </a:lnTo>
                  <a:lnTo>
                    <a:pt x="119011" y="50660"/>
                  </a:lnTo>
                  <a:lnTo>
                    <a:pt x="119227" y="50241"/>
                  </a:lnTo>
                  <a:lnTo>
                    <a:pt x="119380" y="50050"/>
                  </a:lnTo>
                  <a:lnTo>
                    <a:pt x="119443" y="49542"/>
                  </a:lnTo>
                  <a:lnTo>
                    <a:pt x="119646" y="49542"/>
                  </a:lnTo>
                  <a:lnTo>
                    <a:pt x="120764" y="49542"/>
                  </a:lnTo>
                  <a:lnTo>
                    <a:pt x="120904" y="49682"/>
                  </a:lnTo>
                  <a:lnTo>
                    <a:pt x="122351" y="49542"/>
                  </a:lnTo>
                  <a:lnTo>
                    <a:pt x="123139" y="49542"/>
                  </a:lnTo>
                  <a:lnTo>
                    <a:pt x="124701" y="51879"/>
                  </a:lnTo>
                  <a:lnTo>
                    <a:pt x="124294" y="52336"/>
                  </a:lnTo>
                  <a:lnTo>
                    <a:pt x="123926" y="52336"/>
                  </a:lnTo>
                  <a:lnTo>
                    <a:pt x="121373" y="52006"/>
                  </a:lnTo>
                  <a:lnTo>
                    <a:pt x="121526" y="52336"/>
                  </a:lnTo>
                  <a:lnTo>
                    <a:pt x="121589" y="52476"/>
                  </a:lnTo>
                  <a:lnTo>
                    <a:pt x="125298" y="52476"/>
                  </a:lnTo>
                  <a:lnTo>
                    <a:pt x="125387" y="51879"/>
                  </a:lnTo>
                  <a:lnTo>
                    <a:pt x="125044" y="50876"/>
                  </a:lnTo>
                  <a:lnTo>
                    <a:pt x="124599" y="49733"/>
                  </a:lnTo>
                  <a:lnTo>
                    <a:pt x="124510" y="49542"/>
                  </a:lnTo>
                  <a:lnTo>
                    <a:pt x="124345" y="49123"/>
                  </a:lnTo>
                  <a:lnTo>
                    <a:pt x="121539" y="49123"/>
                  </a:lnTo>
                  <a:lnTo>
                    <a:pt x="119354" y="48552"/>
                  </a:lnTo>
                  <a:lnTo>
                    <a:pt x="119202" y="48209"/>
                  </a:lnTo>
                  <a:lnTo>
                    <a:pt x="121259" y="48209"/>
                  </a:lnTo>
                  <a:lnTo>
                    <a:pt x="121386" y="48069"/>
                  </a:lnTo>
                  <a:lnTo>
                    <a:pt x="123088" y="48590"/>
                  </a:lnTo>
                  <a:lnTo>
                    <a:pt x="125018" y="48806"/>
                  </a:lnTo>
                  <a:lnTo>
                    <a:pt x="126606" y="48056"/>
                  </a:lnTo>
                  <a:lnTo>
                    <a:pt x="127139" y="47777"/>
                  </a:lnTo>
                  <a:lnTo>
                    <a:pt x="127533" y="47320"/>
                  </a:lnTo>
                  <a:lnTo>
                    <a:pt x="127685" y="46647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223"/>
            <p:cNvSpPr/>
            <p:nvPr/>
          </p:nvSpPr>
          <p:spPr>
            <a:xfrm>
              <a:off x="6403733" y="4381163"/>
              <a:ext cx="87630" cy="54610"/>
            </a:xfrm>
            <a:custGeom>
              <a:avLst/>
              <a:gdLst/>
              <a:ahLst/>
              <a:cxnLst/>
              <a:rect l="l" t="t" r="r" b="b"/>
              <a:pathLst>
                <a:path w="87629" h="54610">
                  <a:moveTo>
                    <a:pt x="18389" y="19075"/>
                  </a:moveTo>
                  <a:lnTo>
                    <a:pt x="16408" y="19075"/>
                  </a:lnTo>
                  <a:lnTo>
                    <a:pt x="17183" y="19342"/>
                  </a:lnTo>
                  <a:lnTo>
                    <a:pt x="18199" y="19342"/>
                  </a:lnTo>
                  <a:lnTo>
                    <a:pt x="18389" y="19075"/>
                  </a:lnTo>
                  <a:close/>
                </a:path>
                <a:path w="87629" h="54610">
                  <a:moveTo>
                    <a:pt x="22733" y="48298"/>
                  </a:moveTo>
                  <a:lnTo>
                    <a:pt x="21704" y="48298"/>
                  </a:lnTo>
                  <a:lnTo>
                    <a:pt x="19659" y="48501"/>
                  </a:lnTo>
                  <a:lnTo>
                    <a:pt x="19202" y="48018"/>
                  </a:lnTo>
                  <a:lnTo>
                    <a:pt x="18656" y="46443"/>
                  </a:lnTo>
                  <a:lnTo>
                    <a:pt x="18542" y="46101"/>
                  </a:lnTo>
                  <a:lnTo>
                    <a:pt x="20218" y="44665"/>
                  </a:lnTo>
                  <a:lnTo>
                    <a:pt x="20802" y="43065"/>
                  </a:lnTo>
                  <a:lnTo>
                    <a:pt x="20828" y="42684"/>
                  </a:lnTo>
                  <a:lnTo>
                    <a:pt x="20104" y="42684"/>
                  </a:lnTo>
                  <a:lnTo>
                    <a:pt x="19418" y="44183"/>
                  </a:lnTo>
                  <a:lnTo>
                    <a:pt x="19138" y="44665"/>
                  </a:lnTo>
                  <a:lnTo>
                    <a:pt x="17462" y="46443"/>
                  </a:lnTo>
                  <a:lnTo>
                    <a:pt x="18605" y="48564"/>
                  </a:lnTo>
                  <a:lnTo>
                    <a:pt x="19062" y="49034"/>
                  </a:lnTo>
                  <a:lnTo>
                    <a:pt x="21691" y="49199"/>
                  </a:lnTo>
                  <a:lnTo>
                    <a:pt x="22555" y="48564"/>
                  </a:lnTo>
                  <a:lnTo>
                    <a:pt x="22733" y="48298"/>
                  </a:lnTo>
                  <a:close/>
                </a:path>
                <a:path w="87629" h="54610">
                  <a:moveTo>
                    <a:pt x="23329" y="47091"/>
                  </a:moveTo>
                  <a:lnTo>
                    <a:pt x="22872" y="48018"/>
                  </a:lnTo>
                  <a:lnTo>
                    <a:pt x="23253" y="48018"/>
                  </a:lnTo>
                  <a:lnTo>
                    <a:pt x="23329" y="47091"/>
                  </a:lnTo>
                  <a:close/>
                </a:path>
                <a:path w="87629" h="54610">
                  <a:moveTo>
                    <a:pt x="25450" y="40881"/>
                  </a:moveTo>
                  <a:lnTo>
                    <a:pt x="24739" y="40881"/>
                  </a:lnTo>
                  <a:lnTo>
                    <a:pt x="24015" y="42405"/>
                  </a:lnTo>
                  <a:lnTo>
                    <a:pt x="23888" y="41871"/>
                  </a:lnTo>
                  <a:lnTo>
                    <a:pt x="23837" y="41656"/>
                  </a:lnTo>
                  <a:lnTo>
                    <a:pt x="23101" y="41656"/>
                  </a:lnTo>
                  <a:lnTo>
                    <a:pt x="23063" y="41871"/>
                  </a:lnTo>
                  <a:lnTo>
                    <a:pt x="23241" y="42684"/>
                  </a:lnTo>
                  <a:lnTo>
                    <a:pt x="23253" y="43649"/>
                  </a:lnTo>
                  <a:lnTo>
                    <a:pt x="22796" y="44335"/>
                  </a:lnTo>
                  <a:lnTo>
                    <a:pt x="22440" y="45732"/>
                  </a:lnTo>
                  <a:lnTo>
                    <a:pt x="22301" y="46431"/>
                  </a:lnTo>
                  <a:lnTo>
                    <a:pt x="22275" y="47167"/>
                  </a:lnTo>
                  <a:lnTo>
                    <a:pt x="23088" y="47167"/>
                  </a:lnTo>
                  <a:lnTo>
                    <a:pt x="23088" y="46431"/>
                  </a:lnTo>
                  <a:lnTo>
                    <a:pt x="23291" y="45618"/>
                  </a:lnTo>
                  <a:lnTo>
                    <a:pt x="23329" y="47091"/>
                  </a:lnTo>
                  <a:lnTo>
                    <a:pt x="24091" y="45529"/>
                  </a:lnTo>
                  <a:lnTo>
                    <a:pt x="24091" y="43815"/>
                  </a:lnTo>
                  <a:lnTo>
                    <a:pt x="24650" y="42989"/>
                  </a:lnTo>
                  <a:lnTo>
                    <a:pt x="25425" y="41262"/>
                  </a:lnTo>
                  <a:lnTo>
                    <a:pt x="25450" y="40881"/>
                  </a:lnTo>
                  <a:close/>
                </a:path>
                <a:path w="87629" h="54610">
                  <a:moveTo>
                    <a:pt x="26898" y="44818"/>
                  </a:moveTo>
                  <a:lnTo>
                    <a:pt x="26568" y="42989"/>
                  </a:lnTo>
                  <a:lnTo>
                    <a:pt x="26454" y="40881"/>
                  </a:lnTo>
                  <a:lnTo>
                    <a:pt x="25628" y="40881"/>
                  </a:lnTo>
                  <a:lnTo>
                    <a:pt x="25654" y="42989"/>
                  </a:lnTo>
                  <a:lnTo>
                    <a:pt x="26250" y="45732"/>
                  </a:lnTo>
                  <a:lnTo>
                    <a:pt x="26898" y="44818"/>
                  </a:lnTo>
                  <a:close/>
                </a:path>
                <a:path w="87629" h="54610">
                  <a:moveTo>
                    <a:pt x="30594" y="9791"/>
                  </a:moveTo>
                  <a:lnTo>
                    <a:pt x="29756" y="8712"/>
                  </a:lnTo>
                  <a:lnTo>
                    <a:pt x="27698" y="9309"/>
                  </a:lnTo>
                  <a:lnTo>
                    <a:pt x="26847" y="9791"/>
                  </a:lnTo>
                  <a:lnTo>
                    <a:pt x="30594" y="9791"/>
                  </a:lnTo>
                  <a:close/>
                </a:path>
                <a:path w="87629" h="54610">
                  <a:moveTo>
                    <a:pt x="37211" y="47752"/>
                  </a:moveTo>
                  <a:lnTo>
                    <a:pt x="36182" y="47752"/>
                  </a:lnTo>
                  <a:lnTo>
                    <a:pt x="36423" y="47942"/>
                  </a:lnTo>
                  <a:lnTo>
                    <a:pt x="37007" y="47942"/>
                  </a:lnTo>
                  <a:lnTo>
                    <a:pt x="37211" y="47752"/>
                  </a:lnTo>
                  <a:close/>
                </a:path>
                <a:path w="87629" h="54610">
                  <a:moveTo>
                    <a:pt x="41262" y="16497"/>
                  </a:moveTo>
                  <a:lnTo>
                    <a:pt x="40411" y="16497"/>
                  </a:lnTo>
                  <a:lnTo>
                    <a:pt x="40208" y="17068"/>
                  </a:lnTo>
                  <a:lnTo>
                    <a:pt x="39598" y="17462"/>
                  </a:lnTo>
                  <a:lnTo>
                    <a:pt x="40741" y="17462"/>
                  </a:lnTo>
                  <a:lnTo>
                    <a:pt x="40970" y="17068"/>
                  </a:lnTo>
                  <a:lnTo>
                    <a:pt x="41262" y="16497"/>
                  </a:lnTo>
                  <a:close/>
                </a:path>
                <a:path w="87629" h="54610">
                  <a:moveTo>
                    <a:pt x="45427" y="5080"/>
                  </a:moveTo>
                  <a:lnTo>
                    <a:pt x="42862" y="5080"/>
                  </a:lnTo>
                  <a:lnTo>
                    <a:pt x="44056" y="5359"/>
                  </a:lnTo>
                  <a:lnTo>
                    <a:pt x="45427" y="5080"/>
                  </a:lnTo>
                  <a:close/>
                </a:path>
                <a:path w="87629" h="54610">
                  <a:moveTo>
                    <a:pt x="55092" y="6248"/>
                  </a:moveTo>
                  <a:lnTo>
                    <a:pt x="54368" y="6248"/>
                  </a:lnTo>
                  <a:lnTo>
                    <a:pt x="54165" y="6248"/>
                  </a:lnTo>
                  <a:lnTo>
                    <a:pt x="54013" y="6438"/>
                  </a:lnTo>
                  <a:lnTo>
                    <a:pt x="53835" y="6819"/>
                  </a:lnTo>
                  <a:lnTo>
                    <a:pt x="50800" y="8597"/>
                  </a:lnTo>
                  <a:lnTo>
                    <a:pt x="48844" y="8597"/>
                  </a:lnTo>
                  <a:lnTo>
                    <a:pt x="49695" y="7823"/>
                  </a:lnTo>
                  <a:lnTo>
                    <a:pt x="50495" y="7226"/>
                  </a:lnTo>
                  <a:lnTo>
                    <a:pt x="50711" y="6972"/>
                  </a:lnTo>
                  <a:lnTo>
                    <a:pt x="53340" y="5676"/>
                  </a:lnTo>
                  <a:lnTo>
                    <a:pt x="54127" y="5676"/>
                  </a:lnTo>
                  <a:lnTo>
                    <a:pt x="53924" y="5372"/>
                  </a:lnTo>
                  <a:lnTo>
                    <a:pt x="54851" y="5372"/>
                  </a:lnTo>
                  <a:lnTo>
                    <a:pt x="54660" y="4978"/>
                  </a:lnTo>
                  <a:lnTo>
                    <a:pt x="54571" y="4813"/>
                  </a:lnTo>
                  <a:lnTo>
                    <a:pt x="53644" y="4813"/>
                  </a:lnTo>
                  <a:lnTo>
                    <a:pt x="51676" y="5499"/>
                  </a:lnTo>
                  <a:lnTo>
                    <a:pt x="50838" y="5435"/>
                  </a:lnTo>
                  <a:lnTo>
                    <a:pt x="50622" y="5854"/>
                  </a:lnTo>
                  <a:lnTo>
                    <a:pt x="50215" y="5994"/>
                  </a:lnTo>
                  <a:lnTo>
                    <a:pt x="50380" y="5994"/>
                  </a:lnTo>
                  <a:lnTo>
                    <a:pt x="49441" y="6946"/>
                  </a:lnTo>
                  <a:lnTo>
                    <a:pt x="48577" y="7175"/>
                  </a:lnTo>
                  <a:lnTo>
                    <a:pt x="48577" y="7823"/>
                  </a:lnTo>
                  <a:lnTo>
                    <a:pt x="47815" y="8597"/>
                  </a:lnTo>
                  <a:lnTo>
                    <a:pt x="47599" y="8851"/>
                  </a:lnTo>
                  <a:lnTo>
                    <a:pt x="46990" y="9258"/>
                  </a:lnTo>
                  <a:lnTo>
                    <a:pt x="46863" y="8547"/>
                  </a:lnTo>
                  <a:lnTo>
                    <a:pt x="46050" y="8547"/>
                  </a:lnTo>
                  <a:lnTo>
                    <a:pt x="46075" y="8712"/>
                  </a:lnTo>
                  <a:lnTo>
                    <a:pt x="46113" y="8851"/>
                  </a:lnTo>
                  <a:lnTo>
                    <a:pt x="46316" y="9347"/>
                  </a:lnTo>
                  <a:lnTo>
                    <a:pt x="46431" y="9601"/>
                  </a:lnTo>
                  <a:lnTo>
                    <a:pt x="46113" y="9982"/>
                  </a:lnTo>
                  <a:lnTo>
                    <a:pt x="45758" y="10299"/>
                  </a:lnTo>
                  <a:lnTo>
                    <a:pt x="43027" y="10998"/>
                  </a:lnTo>
                  <a:lnTo>
                    <a:pt x="41351" y="11239"/>
                  </a:lnTo>
                  <a:lnTo>
                    <a:pt x="42760" y="8953"/>
                  </a:lnTo>
                  <a:lnTo>
                    <a:pt x="42735" y="9144"/>
                  </a:lnTo>
                  <a:lnTo>
                    <a:pt x="43726" y="9144"/>
                  </a:lnTo>
                  <a:lnTo>
                    <a:pt x="44107" y="8712"/>
                  </a:lnTo>
                  <a:lnTo>
                    <a:pt x="43776" y="9144"/>
                  </a:lnTo>
                  <a:lnTo>
                    <a:pt x="44424" y="9144"/>
                  </a:lnTo>
                  <a:lnTo>
                    <a:pt x="45364" y="8712"/>
                  </a:lnTo>
                  <a:lnTo>
                    <a:pt x="46075" y="8712"/>
                  </a:lnTo>
                  <a:lnTo>
                    <a:pt x="46037" y="8547"/>
                  </a:lnTo>
                  <a:lnTo>
                    <a:pt x="45720" y="8547"/>
                  </a:lnTo>
                  <a:lnTo>
                    <a:pt x="46888" y="8013"/>
                  </a:lnTo>
                  <a:lnTo>
                    <a:pt x="44856" y="8013"/>
                  </a:lnTo>
                  <a:lnTo>
                    <a:pt x="44602" y="8153"/>
                  </a:lnTo>
                  <a:lnTo>
                    <a:pt x="44729" y="8013"/>
                  </a:lnTo>
                  <a:lnTo>
                    <a:pt x="45262" y="7378"/>
                  </a:lnTo>
                  <a:lnTo>
                    <a:pt x="45885" y="7378"/>
                  </a:lnTo>
                  <a:lnTo>
                    <a:pt x="45161" y="7823"/>
                  </a:lnTo>
                  <a:lnTo>
                    <a:pt x="48577" y="7823"/>
                  </a:lnTo>
                  <a:lnTo>
                    <a:pt x="48577" y="7175"/>
                  </a:lnTo>
                  <a:lnTo>
                    <a:pt x="48348" y="7226"/>
                  </a:lnTo>
                  <a:lnTo>
                    <a:pt x="45377" y="7226"/>
                  </a:lnTo>
                  <a:lnTo>
                    <a:pt x="45631" y="6934"/>
                  </a:lnTo>
                  <a:lnTo>
                    <a:pt x="45745" y="6807"/>
                  </a:lnTo>
                  <a:lnTo>
                    <a:pt x="45986" y="6896"/>
                  </a:lnTo>
                  <a:lnTo>
                    <a:pt x="47269" y="5359"/>
                  </a:lnTo>
                  <a:lnTo>
                    <a:pt x="47053" y="5359"/>
                  </a:lnTo>
                  <a:lnTo>
                    <a:pt x="47307" y="5080"/>
                  </a:lnTo>
                  <a:lnTo>
                    <a:pt x="47510" y="5080"/>
                  </a:lnTo>
                  <a:lnTo>
                    <a:pt x="47726" y="4813"/>
                  </a:lnTo>
                  <a:lnTo>
                    <a:pt x="50558" y="4813"/>
                  </a:lnTo>
                  <a:lnTo>
                    <a:pt x="51015" y="5283"/>
                  </a:lnTo>
                  <a:lnTo>
                    <a:pt x="51739" y="5283"/>
                  </a:lnTo>
                  <a:lnTo>
                    <a:pt x="51650" y="5080"/>
                  </a:lnTo>
                  <a:lnTo>
                    <a:pt x="51536" y="4813"/>
                  </a:lnTo>
                  <a:lnTo>
                    <a:pt x="51371" y="4445"/>
                  </a:lnTo>
                  <a:lnTo>
                    <a:pt x="50876" y="4000"/>
                  </a:lnTo>
                  <a:lnTo>
                    <a:pt x="48412" y="4000"/>
                  </a:lnTo>
                  <a:lnTo>
                    <a:pt x="48755" y="3594"/>
                  </a:lnTo>
                  <a:lnTo>
                    <a:pt x="48247" y="2070"/>
                  </a:lnTo>
                  <a:lnTo>
                    <a:pt x="47561" y="1219"/>
                  </a:lnTo>
                  <a:lnTo>
                    <a:pt x="47561" y="4000"/>
                  </a:lnTo>
                  <a:lnTo>
                    <a:pt x="47307" y="4000"/>
                  </a:lnTo>
                  <a:lnTo>
                    <a:pt x="46507" y="4838"/>
                  </a:lnTo>
                  <a:lnTo>
                    <a:pt x="45516" y="5080"/>
                  </a:lnTo>
                  <a:lnTo>
                    <a:pt x="46278" y="5080"/>
                  </a:lnTo>
                  <a:lnTo>
                    <a:pt x="46012" y="5359"/>
                  </a:lnTo>
                  <a:lnTo>
                    <a:pt x="44958" y="5359"/>
                  </a:lnTo>
                  <a:lnTo>
                    <a:pt x="44958" y="6464"/>
                  </a:lnTo>
                  <a:lnTo>
                    <a:pt x="43395" y="8318"/>
                  </a:lnTo>
                  <a:lnTo>
                    <a:pt x="43014" y="8432"/>
                  </a:lnTo>
                  <a:lnTo>
                    <a:pt x="42875" y="8432"/>
                  </a:lnTo>
                  <a:lnTo>
                    <a:pt x="42138" y="8547"/>
                  </a:lnTo>
                  <a:lnTo>
                    <a:pt x="41884" y="8293"/>
                  </a:lnTo>
                  <a:lnTo>
                    <a:pt x="41529" y="7912"/>
                  </a:lnTo>
                  <a:lnTo>
                    <a:pt x="41262" y="7632"/>
                  </a:lnTo>
                  <a:lnTo>
                    <a:pt x="41262" y="8509"/>
                  </a:lnTo>
                  <a:lnTo>
                    <a:pt x="41262" y="9512"/>
                  </a:lnTo>
                  <a:lnTo>
                    <a:pt x="39674" y="12204"/>
                  </a:lnTo>
                  <a:lnTo>
                    <a:pt x="37490" y="13004"/>
                  </a:lnTo>
                  <a:lnTo>
                    <a:pt x="36918" y="13576"/>
                  </a:lnTo>
                  <a:lnTo>
                    <a:pt x="36982" y="12204"/>
                  </a:lnTo>
                  <a:lnTo>
                    <a:pt x="39865" y="7912"/>
                  </a:lnTo>
                  <a:lnTo>
                    <a:pt x="40474" y="7912"/>
                  </a:lnTo>
                  <a:lnTo>
                    <a:pt x="41122" y="8407"/>
                  </a:lnTo>
                  <a:lnTo>
                    <a:pt x="41262" y="8509"/>
                  </a:lnTo>
                  <a:lnTo>
                    <a:pt x="41262" y="7632"/>
                  </a:lnTo>
                  <a:lnTo>
                    <a:pt x="40640" y="7073"/>
                  </a:lnTo>
                  <a:lnTo>
                    <a:pt x="39763" y="7073"/>
                  </a:lnTo>
                  <a:lnTo>
                    <a:pt x="38989" y="7264"/>
                  </a:lnTo>
                  <a:lnTo>
                    <a:pt x="36512" y="9372"/>
                  </a:lnTo>
                  <a:lnTo>
                    <a:pt x="36512" y="12344"/>
                  </a:lnTo>
                  <a:lnTo>
                    <a:pt x="36449" y="12560"/>
                  </a:lnTo>
                  <a:lnTo>
                    <a:pt x="36233" y="12357"/>
                  </a:lnTo>
                  <a:lnTo>
                    <a:pt x="36233" y="15011"/>
                  </a:lnTo>
                  <a:lnTo>
                    <a:pt x="36042" y="15290"/>
                  </a:lnTo>
                  <a:lnTo>
                    <a:pt x="35229" y="15290"/>
                  </a:lnTo>
                  <a:lnTo>
                    <a:pt x="35102" y="14922"/>
                  </a:lnTo>
                  <a:lnTo>
                    <a:pt x="35890" y="14922"/>
                  </a:lnTo>
                  <a:lnTo>
                    <a:pt x="36233" y="15011"/>
                  </a:lnTo>
                  <a:lnTo>
                    <a:pt x="36233" y="12357"/>
                  </a:lnTo>
                  <a:lnTo>
                    <a:pt x="36118" y="14376"/>
                  </a:lnTo>
                  <a:lnTo>
                    <a:pt x="35953" y="14452"/>
                  </a:lnTo>
                  <a:lnTo>
                    <a:pt x="35890" y="14630"/>
                  </a:lnTo>
                  <a:lnTo>
                    <a:pt x="35013" y="14630"/>
                  </a:lnTo>
                  <a:lnTo>
                    <a:pt x="34607" y="13919"/>
                  </a:lnTo>
                  <a:lnTo>
                    <a:pt x="33858" y="12877"/>
                  </a:lnTo>
                  <a:lnTo>
                    <a:pt x="33108" y="11569"/>
                  </a:lnTo>
                  <a:lnTo>
                    <a:pt x="34810" y="11569"/>
                  </a:lnTo>
                  <a:lnTo>
                    <a:pt x="35737" y="13106"/>
                  </a:lnTo>
                  <a:lnTo>
                    <a:pt x="36004" y="14020"/>
                  </a:lnTo>
                  <a:lnTo>
                    <a:pt x="35928" y="14300"/>
                  </a:lnTo>
                  <a:lnTo>
                    <a:pt x="35953" y="14452"/>
                  </a:lnTo>
                  <a:lnTo>
                    <a:pt x="36106" y="14363"/>
                  </a:lnTo>
                  <a:lnTo>
                    <a:pt x="36118" y="12242"/>
                  </a:lnTo>
                  <a:lnTo>
                    <a:pt x="35445" y="11569"/>
                  </a:lnTo>
                  <a:lnTo>
                    <a:pt x="34988" y="11188"/>
                  </a:lnTo>
                  <a:lnTo>
                    <a:pt x="34925" y="10045"/>
                  </a:lnTo>
                  <a:lnTo>
                    <a:pt x="34836" y="9613"/>
                  </a:lnTo>
                  <a:lnTo>
                    <a:pt x="34010" y="8585"/>
                  </a:lnTo>
                  <a:lnTo>
                    <a:pt x="32727" y="6197"/>
                  </a:lnTo>
                  <a:lnTo>
                    <a:pt x="32181" y="4864"/>
                  </a:lnTo>
                  <a:lnTo>
                    <a:pt x="32613" y="3416"/>
                  </a:lnTo>
                  <a:lnTo>
                    <a:pt x="32689" y="3086"/>
                  </a:lnTo>
                  <a:lnTo>
                    <a:pt x="33248" y="3086"/>
                  </a:lnTo>
                  <a:lnTo>
                    <a:pt x="35750" y="4330"/>
                  </a:lnTo>
                  <a:lnTo>
                    <a:pt x="35344" y="7353"/>
                  </a:lnTo>
                  <a:lnTo>
                    <a:pt x="35229" y="8585"/>
                  </a:lnTo>
                  <a:lnTo>
                    <a:pt x="35128" y="9613"/>
                  </a:lnTo>
                  <a:lnTo>
                    <a:pt x="35090" y="10045"/>
                  </a:lnTo>
                  <a:lnTo>
                    <a:pt x="35801" y="10045"/>
                  </a:lnTo>
                  <a:lnTo>
                    <a:pt x="36474" y="12204"/>
                  </a:lnTo>
                  <a:lnTo>
                    <a:pt x="36512" y="12344"/>
                  </a:lnTo>
                  <a:lnTo>
                    <a:pt x="36512" y="9372"/>
                  </a:lnTo>
                  <a:lnTo>
                    <a:pt x="35928" y="9855"/>
                  </a:lnTo>
                  <a:lnTo>
                    <a:pt x="35953" y="9613"/>
                  </a:lnTo>
                  <a:lnTo>
                    <a:pt x="36055" y="8585"/>
                  </a:lnTo>
                  <a:lnTo>
                    <a:pt x="36144" y="7658"/>
                  </a:lnTo>
                  <a:lnTo>
                    <a:pt x="36893" y="7658"/>
                  </a:lnTo>
                  <a:lnTo>
                    <a:pt x="36944" y="7327"/>
                  </a:lnTo>
                  <a:lnTo>
                    <a:pt x="37249" y="7327"/>
                  </a:lnTo>
                  <a:lnTo>
                    <a:pt x="38303" y="5969"/>
                  </a:lnTo>
                  <a:lnTo>
                    <a:pt x="39522" y="5156"/>
                  </a:lnTo>
                  <a:lnTo>
                    <a:pt x="41122" y="3886"/>
                  </a:lnTo>
                  <a:lnTo>
                    <a:pt x="40424" y="5080"/>
                  </a:lnTo>
                  <a:lnTo>
                    <a:pt x="41160" y="5080"/>
                  </a:lnTo>
                  <a:lnTo>
                    <a:pt x="39662" y="5359"/>
                  </a:lnTo>
                  <a:lnTo>
                    <a:pt x="39878" y="5359"/>
                  </a:lnTo>
                  <a:lnTo>
                    <a:pt x="39878" y="6057"/>
                  </a:lnTo>
                  <a:lnTo>
                    <a:pt x="40335" y="6057"/>
                  </a:lnTo>
                  <a:lnTo>
                    <a:pt x="42418" y="5638"/>
                  </a:lnTo>
                  <a:lnTo>
                    <a:pt x="43027" y="5638"/>
                  </a:lnTo>
                  <a:lnTo>
                    <a:pt x="44958" y="6464"/>
                  </a:lnTo>
                  <a:lnTo>
                    <a:pt x="44958" y="5359"/>
                  </a:lnTo>
                  <a:lnTo>
                    <a:pt x="44056" y="5359"/>
                  </a:lnTo>
                  <a:lnTo>
                    <a:pt x="41236" y="5359"/>
                  </a:lnTo>
                  <a:lnTo>
                    <a:pt x="41452" y="5080"/>
                  </a:lnTo>
                  <a:lnTo>
                    <a:pt x="41668" y="4800"/>
                  </a:lnTo>
                  <a:lnTo>
                    <a:pt x="42062" y="4330"/>
                  </a:lnTo>
                  <a:lnTo>
                    <a:pt x="42430" y="2882"/>
                  </a:lnTo>
                  <a:lnTo>
                    <a:pt x="42468" y="2717"/>
                  </a:lnTo>
                  <a:lnTo>
                    <a:pt x="43776" y="1803"/>
                  </a:lnTo>
                  <a:lnTo>
                    <a:pt x="44678" y="1143"/>
                  </a:lnTo>
                  <a:lnTo>
                    <a:pt x="46456" y="1143"/>
                  </a:lnTo>
                  <a:lnTo>
                    <a:pt x="46570" y="1308"/>
                  </a:lnTo>
                  <a:lnTo>
                    <a:pt x="47307" y="1803"/>
                  </a:lnTo>
                  <a:lnTo>
                    <a:pt x="47371" y="2717"/>
                  </a:lnTo>
                  <a:lnTo>
                    <a:pt x="47498" y="3594"/>
                  </a:lnTo>
                  <a:lnTo>
                    <a:pt x="47561" y="4000"/>
                  </a:lnTo>
                  <a:lnTo>
                    <a:pt x="47561" y="1219"/>
                  </a:lnTo>
                  <a:lnTo>
                    <a:pt x="47078" y="609"/>
                  </a:lnTo>
                  <a:lnTo>
                    <a:pt x="46888" y="431"/>
                  </a:lnTo>
                  <a:lnTo>
                    <a:pt x="47282" y="431"/>
                  </a:lnTo>
                  <a:lnTo>
                    <a:pt x="43268" y="0"/>
                  </a:lnTo>
                  <a:lnTo>
                    <a:pt x="42278" y="1828"/>
                  </a:lnTo>
                  <a:lnTo>
                    <a:pt x="42189" y="1358"/>
                  </a:lnTo>
                  <a:lnTo>
                    <a:pt x="42062" y="1193"/>
                  </a:lnTo>
                  <a:lnTo>
                    <a:pt x="42062" y="1981"/>
                  </a:lnTo>
                  <a:lnTo>
                    <a:pt x="41922" y="1981"/>
                  </a:lnTo>
                  <a:lnTo>
                    <a:pt x="41071" y="2882"/>
                  </a:lnTo>
                  <a:lnTo>
                    <a:pt x="40424" y="3378"/>
                  </a:lnTo>
                  <a:lnTo>
                    <a:pt x="39116" y="4445"/>
                  </a:lnTo>
                  <a:lnTo>
                    <a:pt x="37757" y="5359"/>
                  </a:lnTo>
                  <a:lnTo>
                    <a:pt x="37122" y="6210"/>
                  </a:lnTo>
                  <a:lnTo>
                    <a:pt x="37160" y="5969"/>
                  </a:lnTo>
                  <a:lnTo>
                    <a:pt x="37261" y="5359"/>
                  </a:lnTo>
                  <a:lnTo>
                    <a:pt x="38036" y="1981"/>
                  </a:lnTo>
                  <a:lnTo>
                    <a:pt x="40601" y="1104"/>
                  </a:lnTo>
                  <a:lnTo>
                    <a:pt x="41148" y="1104"/>
                  </a:lnTo>
                  <a:lnTo>
                    <a:pt x="42062" y="1981"/>
                  </a:lnTo>
                  <a:lnTo>
                    <a:pt x="42062" y="1193"/>
                  </a:lnTo>
                  <a:lnTo>
                    <a:pt x="41529" y="431"/>
                  </a:lnTo>
                  <a:lnTo>
                    <a:pt x="39890" y="431"/>
                  </a:lnTo>
                  <a:lnTo>
                    <a:pt x="37617" y="800"/>
                  </a:lnTo>
                  <a:lnTo>
                    <a:pt x="36677" y="4445"/>
                  </a:lnTo>
                  <a:lnTo>
                    <a:pt x="36626" y="4622"/>
                  </a:lnTo>
                  <a:lnTo>
                    <a:pt x="36537" y="5156"/>
                  </a:lnTo>
                  <a:lnTo>
                    <a:pt x="36499" y="5359"/>
                  </a:lnTo>
                  <a:lnTo>
                    <a:pt x="36385" y="5969"/>
                  </a:lnTo>
                  <a:lnTo>
                    <a:pt x="36347" y="6210"/>
                  </a:lnTo>
                  <a:lnTo>
                    <a:pt x="36233" y="6845"/>
                  </a:lnTo>
                  <a:lnTo>
                    <a:pt x="36182" y="7213"/>
                  </a:lnTo>
                  <a:lnTo>
                    <a:pt x="36271" y="6197"/>
                  </a:lnTo>
                  <a:lnTo>
                    <a:pt x="36385" y="4864"/>
                  </a:lnTo>
                  <a:lnTo>
                    <a:pt x="36461" y="3911"/>
                  </a:lnTo>
                  <a:lnTo>
                    <a:pt x="34963" y="3086"/>
                  </a:lnTo>
                  <a:lnTo>
                    <a:pt x="33820" y="2476"/>
                  </a:lnTo>
                  <a:lnTo>
                    <a:pt x="33070" y="2095"/>
                  </a:lnTo>
                  <a:lnTo>
                    <a:pt x="32550" y="2095"/>
                  </a:lnTo>
                  <a:lnTo>
                    <a:pt x="32054" y="2476"/>
                  </a:lnTo>
                  <a:lnTo>
                    <a:pt x="31877" y="3086"/>
                  </a:lnTo>
                  <a:lnTo>
                    <a:pt x="31292" y="5537"/>
                  </a:lnTo>
                  <a:lnTo>
                    <a:pt x="32562" y="7594"/>
                  </a:lnTo>
                  <a:lnTo>
                    <a:pt x="33756" y="9613"/>
                  </a:lnTo>
                  <a:lnTo>
                    <a:pt x="34023" y="10045"/>
                  </a:lnTo>
                  <a:lnTo>
                    <a:pt x="34340" y="10439"/>
                  </a:lnTo>
                  <a:lnTo>
                    <a:pt x="34340" y="10718"/>
                  </a:lnTo>
                  <a:lnTo>
                    <a:pt x="32931" y="10718"/>
                  </a:lnTo>
                  <a:lnTo>
                    <a:pt x="32664" y="11569"/>
                  </a:lnTo>
                  <a:lnTo>
                    <a:pt x="32918" y="10718"/>
                  </a:lnTo>
                  <a:lnTo>
                    <a:pt x="32181" y="10718"/>
                  </a:lnTo>
                  <a:lnTo>
                    <a:pt x="32194" y="11569"/>
                  </a:lnTo>
                  <a:lnTo>
                    <a:pt x="32791" y="12750"/>
                  </a:lnTo>
                  <a:lnTo>
                    <a:pt x="32854" y="12877"/>
                  </a:lnTo>
                  <a:lnTo>
                    <a:pt x="32969" y="13106"/>
                  </a:lnTo>
                  <a:lnTo>
                    <a:pt x="33629" y="13919"/>
                  </a:lnTo>
                  <a:lnTo>
                    <a:pt x="33515" y="14630"/>
                  </a:lnTo>
                  <a:lnTo>
                    <a:pt x="33667" y="14630"/>
                  </a:lnTo>
                  <a:lnTo>
                    <a:pt x="34086" y="15290"/>
                  </a:lnTo>
                  <a:lnTo>
                    <a:pt x="34328" y="15621"/>
                  </a:lnTo>
                  <a:lnTo>
                    <a:pt x="34569" y="15887"/>
                  </a:lnTo>
                  <a:lnTo>
                    <a:pt x="34785" y="16103"/>
                  </a:lnTo>
                  <a:lnTo>
                    <a:pt x="35356" y="16103"/>
                  </a:lnTo>
                  <a:lnTo>
                    <a:pt x="35382" y="16548"/>
                  </a:lnTo>
                  <a:lnTo>
                    <a:pt x="35547" y="16459"/>
                  </a:lnTo>
                  <a:lnTo>
                    <a:pt x="35039" y="17462"/>
                  </a:lnTo>
                  <a:lnTo>
                    <a:pt x="33794" y="17462"/>
                  </a:lnTo>
                  <a:lnTo>
                    <a:pt x="33909" y="16802"/>
                  </a:lnTo>
                  <a:lnTo>
                    <a:pt x="33477" y="16700"/>
                  </a:lnTo>
                  <a:lnTo>
                    <a:pt x="33032" y="16929"/>
                  </a:lnTo>
                  <a:lnTo>
                    <a:pt x="32867" y="16814"/>
                  </a:lnTo>
                  <a:lnTo>
                    <a:pt x="32994" y="16802"/>
                  </a:lnTo>
                  <a:lnTo>
                    <a:pt x="33477" y="16802"/>
                  </a:lnTo>
                  <a:lnTo>
                    <a:pt x="32918" y="16548"/>
                  </a:lnTo>
                  <a:lnTo>
                    <a:pt x="33388" y="14211"/>
                  </a:lnTo>
                  <a:lnTo>
                    <a:pt x="32740" y="13309"/>
                  </a:lnTo>
                  <a:lnTo>
                    <a:pt x="32740" y="16510"/>
                  </a:lnTo>
                  <a:lnTo>
                    <a:pt x="32283" y="16078"/>
                  </a:lnTo>
                  <a:lnTo>
                    <a:pt x="32308" y="16395"/>
                  </a:lnTo>
                  <a:lnTo>
                    <a:pt x="32283" y="16078"/>
                  </a:lnTo>
                  <a:lnTo>
                    <a:pt x="32080" y="15900"/>
                  </a:lnTo>
                  <a:lnTo>
                    <a:pt x="32080" y="17170"/>
                  </a:lnTo>
                  <a:lnTo>
                    <a:pt x="31737" y="17259"/>
                  </a:lnTo>
                  <a:lnTo>
                    <a:pt x="31902" y="17259"/>
                  </a:lnTo>
                  <a:lnTo>
                    <a:pt x="31064" y="18630"/>
                  </a:lnTo>
                  <a:lnTo>
                    <a:pt x="30873" y="18630"/>
                  </a:lnTo>
                  <a:lnTo>
                    <a:pt x="29819" y="18986"/>
                  </a:lnTo>
                  <a:lnTo>
                    <a:pt x="29819" y="19824"/>
                  </a:lnTo>
                  <a:lnTo>
                    <a:pt x="28727" y="22288"/>
                  </a:lnTo>
                  <a:lnTo>
                    <a:pt x="28638" y="22466"/>
                  </a:lnTo>
                  <a:lnTo>
                    <a:pt x="28625" y="22720"/>
                  </a:lnTo>
                  <a:lnTo>
                    <a:pt x="27800" y="22720"/>
                  </a:lnTo>
                  <a:lnTo>
                    <a:pt x="26987" y="21056"/>
                  </a:lnTo>
                  <a:lnTo>
                    <a:pt x="26873" y="20777"/>
                  </a:lnTo>
                  <a:lnTo>
                    <a:pt x="26873" y="22720"/>
                  </a:lnTo>
                  <a:lnTo>
                    <a:pt x="26200" y="22720"/>
                  </a:lnTo>
                  <a:lnTo>
                    <a:pt x="23799" y="21945"/>
                  </a:lnTo>
                  <a:lnTo>
                    <a:pt x="23736" y="21399"/>
                  </a:lnTo>
                  <a:lnTo>
                    <a:pt x="23266" y="21399"/>
                  </a:lnTo>
                  <a:lnTo>
                    <a:pt x="23266" y="24472"/>
                  </a:lnTo>
                  <a:lnTo>
                    <a:pt x="23139" y="24472"/>
                  </a:lnTo>
                  <a:lnTo>
                    <a:pt x="22275" y="25146"/>
                  </a:lnTo>
                  <a:lnTo>
                    <a:pt x="21577" y="24879"/>
                  </a:lnTo>
                  <a:lnTo>
                    <a:pt x="21513" y="25755"/>
                  </a:lnTo>
                  <a:lnTo>
                    <a:pt x="21145" y="26022"/>
                  </a:lnTo>
                  <a:lnTo>
                    <a:pt x="20980" y="26073"/>
                  </a:lnTo>
                  <a:lnTo>
                    <a:pt x="20916" y="25857"/>
                  </a:lnTo>
                  <a:lnTo>
                    <a:pt x="20777" y="25488"/>
                  </a:lnTo>
                  <a:lnTo>
                    <a:pt x="21513" y="25755"/>
                  </a:lnTo>
                  <a:lnTo>
                    <a:pt x="21513" y="24866"/>
                  </a:lnTo>
                  <a:lnTo>
                    <a:pt x="20472" y="24561"/>
                  </a:lnTo>
                  <a:lnTo>
                    <a:pt x="20294" y="24028"/>
                  </a:lnTo>
                  <a:lnTo>
                    <a:pt x="20294" y="26263"/>
                  </a:lnTo>
                  <a:lnTo>
                    <a:pt x="20281" y="25857"/>
                  </a:lnTo>
                  <a:lnTo>
                    <a:pt x="20294" y="26263"/>
                  </a:lnTo>
                  <a:lnTo>
                    <a:pt x="20294" y="24028"/>
                  </a:lnTo>
                  <a:lnTo>
                    <a:pt x="20180" y="23545"/>
                  </a:lnTo>
                  <a:lnTo>
                    <a:pt x="20180" y="26289"/>
                  </a:lnTo>
                  <a:lnTo>
                    <a:pt x="18072" y="26885"/>
                  </a:lnTo>
                  <a:lnTo>
                    <a:pt x="17907" y="26644"/>
                  </a:lnTo>
                  <a:lnTo>
                    <a:pt x="17691" y="26644"/>
                  </a:lnTo>
                  <a:lnTo>
                    <a:pt x="16598" y="26644"/>
                  </a:lnTo>
                  <a:lnTo>
                    <a:pt x="17043" y="27152"/>
                  </a:lnTo>
                  <a:lnTo>
                    <a:pt x="17780" y="27152"/>
                  </a:lnTo>
                  <a:lnTo>
                    <a:pt x="16891" y="28778"/>
                  </a:lnTo>
                  <a:lnTo>
                    <a:pt x="15963" y="31178"/>
                  </a:lnTo>
                  <a:lnTo>
                    <a:pt x="15481" y="31813"/>
                  </a:lnTo>
                  <a:lnTo>
                    <a:pt x="15354" y="31369"/>
                  </a:lnTo>
                  <a:lnTo>
                    <a:pt x="15303" y="33210"/>
                  </a:lnTo>
                  <a:lnTo>
                    <a:pt x="15290" y="33693"/>
                  </a:lnTo>
                  <a:lnTo>
                    <a:pt x="15036" y="33108"/>
                  </a:lnTo>
                  <a:lnTo>
                    <a:pt x="15303" y="33210"/>
                  </a:lnTo>
                  <a:lnTo>
                    <a:pt x="15303" y="31369"/>
                  </a:lnTo>
                  <a:lnTo>
                    <a:pt x="15062" y="31369"/>
                  </a:lnTo>
                  <a:lnTo>
                    <a:pt x="14693" y="31369"/>
                  </a:lnTo>
                  <a:lnTo>
                    <a:pt x="14617" y="39687"/>
                  </a:lnTo>
                  <a:lnTo>
                    <a:pt x="14541" y="40792"/>
                  </a:lnTo>
                  <a:lnTo>
                    <a:pt x="12433" y="41262"/>
                  </a:lnTo>
                  <a:lnTo>
                    <a:pt x="12204" y="41262"/>
                  </a:lnTo>
                  <a:lnTo>
                    <a:pt x="11963" y="40373"/>
                  </a:lnTo>
                  <a:lnTo>
                    <a:pt x="11785" y="39827"/>
                  </a:lnTo>
                  <a:lnTo>
                    <a:pt x="11899" y="39154"/>
                  </a:lnTo>
                  <a:lnTo>
                    <a:pt x="13512" y="37973"/>
                  </a:lnTo>
                  <a:lnTo>
                    <a:pt x="13957" y="37172"/>
                  </a:lnTo>
                  <a:lnTo>
                    <a:pt x="14008" y="37655"/>
                  </a:lnTo>
                  <a:lnTo>
                    <a:pt x="14439" y="39001"/>
                  </a:lnTo>
                  <a:lnTo>
                    <a:pt x="14617" y="39687"/>
                  </a:lnTo>
                  <a:lnTo>
                    <a:pt x="14617" y="31369"/>
                  </a:lnTo>
                  <a:lnTo>
                    <a:pt x="14592" y="34251"/>
                  </a:lnTo>
                  <a:lnTo>
                    <a:pt x="13817" y="35623"/>
                  </a:lnTo>
                  <a:lnTo>
                    <a:pt x="13690" y="35852"/>
                  </a:lnTo>
                  <a:lnTo>
                    <a:pt x="13830" y="35902"/>
                  </a:lnTo>
                  <a:lnTo>
                    <a:pt x="13843" y="36029"/>
                  </a:lnTo>
                  <a:lnTo>
                    <a:pt x="13703" y="36029"/>
                  </a:lnTo>
                  <a:lnTo>
                    <a:pt x="13195" y="36868"/>
                  </a:lnTo>
                  <a:lnTo>
                    <a:pt x="13042" y="36868"/>
                  </a:lnTo>
                  <a:lnTo>
                    <a:pt x="13042" y="37122"/>
                  </a:lnTo>
                  <a:lnTo>
                    <a:pt x="12725" y="37655"/>
                  </a:lnTo>
                  <a:lnTo>
                    <a:pt x="11430" y="38620"/>
                  </a:lnTo>
                  <a:lnTo>
                    <a:pt x="11049" y="37363"/>
                  </a:lnTo>
                  <a:lnTo>
                    <a:pt x="10972" y="37160"/>
                  </a:lnTo>
                  <a:lnTo>
                    <a:pt x="10883" y="36880"/>
                  </a:lnTo>
                  <a:lnTo>
                    <a:pt x="11887" y="37363"/>
                  </a:lnTo>
                  <a:lnTo>
                    <a:pt x="13042" y="37122"/>
                  </a:lnTo>
                  <a:lnTo>
                    <a:pt x="13042" y="36868"/>
                  </a:lnTo>
                  <a:lnTo>
                    <a:pt x="10845" y="36690"/>
                  </a:lnTo>
                  <a:lnTo>
                    <a:pt x="10845" y="35953"/>
                  </a:lnTo>
                  <a:lnTo>
                    <a:pt x="11264" y="36106"/>
                  </a:lnTo>
                  <a:lnTo>
                    <a:pt x="13538" y="36106"/>
                  </a:lnTo>
                  <a:lnTo>
                    <a:pt x="13690" y="35852"/>
                  </a:lnTo>
                  <a:lnTo>
                    <a:pt x="10845" y="35852"/>
                  </a:lnTo>
                  <a:lnTo>
                    <a:pt x="10833" y="34861"/>
                  </a:lnTo>
                  <a:lnTo>
                    <a:pt x="11468" y="33528"/>
                  </a:lnTo>
                  <a:lnTo>
                    <a:pt x="13487" y="32753"/>
                  </a:lnTo>
                  <a:lnTo>
                    <a:pt x="13665" y="32600"/>
                  </a:lnTo>
                  <a:lnTo>
                    <a:pt x="14401" y="32867"/>
                  </a:lnTo>
                  <a:lnTo>
                    <a:pt x="14389" y="33108"/>
                  </a:lnTo>
                  <a:lnTo>
                    <a:pt x="14516" y="33528"/>
                  </a:lnTo>
                  <a:lnTo>
                    <a:pt x="14592" y="34251"/>
                  </a:lnTo>
                  <a:lnTo>
                    <a:pt x="14592" y="31369"/>
                  </a:lnTo>
                  <a:lnTo>
                    <a:pt x="13817" y="31369"/>
                  </a:lnTo>
                  <a:lnTo>
                    <a:pt x="13665" y="31496"/>
                  </a:lnTo>
                  <a:lnTo>
                    <a:pt x="13512" y="31457"/>
                  </a:lnTo>
                  <a:lnTo>
                    <a:pt x="13373" y="31457"/>
                  </a:lnTo>
                  <a:lnTo>
                    <a:pt x="12687" y="31305"/>
                  </a:lnTo>
                  <a:lnTo>
                    <a:pt x="12687" y="32232"/>
                  </a:lnTo>
                  <a:lnTo>
                    <a:pt x="10604" y="33108"/>
                  </a:lnTo>
                  <a:lnTo>
                    <a:pt x="10502" y="33375"/>
                  </a:lnTo>
                  <a:lnTo>
                    <a:pt x="10502" y="36791"/>
                  </a:lnTo>
                  <a:lnTo>
                    <a:pt x="10109" y="37160"/>
                  </a:lnTo>
                  <a:lnTo>
                    <a:pt x="9842" y="37363"/>
                  </a:lnTo>
                  <a:lnTo>
                    <a:pt x="9080" y="38023"/>
                  </a:lnTo>
                  <a:lnTo>
                    <a:pt x="8432" y="39662"/>
                  </a:lnTo>
                  <a:lnTo>
                    <a:pt x="7734" y="39662"/>
                  </a:lnTo>
                  <a:lnTo>
                    <a:pt x="7861" y="39268"/>
                  </a:lnTo>
                  <a:lnTo>
                    <a:pt x="6781" y="39268"/>
                  </a:lnTo>
                  <a:lnTo>
                    <a:pt x="6781" y="40728"/>
                  </a:lnTo>
                  <a:lnTo>
                    <a:pt x="5600" y="41884"/>
                  </a:lnTo>
                  <a:lnTo>
                    <a:pt x="3810" y="42621"/>
                  </a:lnTo>
                  <a:lnTo>
                    <a:pt x="2070" y="43497"/>
                  </a:lnTo>
                  <a:lnTo>
                    <a:pt x="1536" y="42824"/>
                  </a:lnTo>
                  <a:lnTo>
                    <a:pt x="1447" y="41884"/>
                  </a:lnTo>
                  <a:lnTo>
                    <a:pt x="2222" y="41071"/>
                  </a:lnTo>
                  <a:lnTo>
                    <a:pt x="4000" y="41389"/>
                  </a:lnTo>
                  <a:lnTo>
                    <a:pt x="4102" y="40805"/>
                  </a:lnTo>
                  <a:lnTo>
                    <a:pt x="4203" y="40144"/>
                  </a:lnTo>
                  <a:lnTo>
                    <a:pt x="4279" y="39598"/>
                  </a:lnTo>
                  <a:lnTo>
                    <a:pt x="4470" y="39674"/>
                  </a:lnTo>
                  <a:lnTo>
                    <a:pt x="6515" y="40728"/>
                  </a:lnTo>
                  <a:lnTo>
                    <a:pt x="6781" y="40728"/>
                  </a:lnTo>
                  <a:lnTo>
                    <a:pt x="6781" y="39268"/>
                  </a:lnTo>
                  <a:lnTo>
                    <a:pt x="5016" y="39268"/>
                  </a:lnTo>
                  <a:lnTo>
                    <a:pt x="4838" y="39001"/>
                  </a:lnTo>
                  <a:lnTo>
                    <a:pt x="4749" y="38823"/>
                  </a:lnTo>
                  <a:lnTo>
                    <a:pt x="4533" y="38100"/>
                  </a:lnTo>
                  <a:lnTo>
                    <a:pt x="4622" y="37579"/>
                  </a:lnTo>
                  <a:lnTo>
                    <a:pt x="4711" y="35407"/>
                  </a:lnTo>
                  <a:lnTo>
                    <a:pt x="6502" y="34201"/>
                  </a:lnTo>
                  <a:lnTo>
                    <a:pt x="7734" y="34201"/>
                  </a:lnTo>
                  <a:lnTo>
                    <a:pt x="7708" y="36449"/>
                  </a:lnTo>
                  <a:lnTo>
                    <a:pt x="7035" y="38823"/>
                  </a:lnTo>
                  <a:lnTo>
                    <a:pt x="6985" y="39001"/>
                  </a:lnTo>
                  <a:lnTo>
                    <a:pt x="7924" y="39001"/>
                  </a:lnTo>
                  <a:lnTo>
                    <a:pt x="8496" y="36449"/>
                  </a:lnTo>
                  <a:lnTo>
                    <a:pt x="8572" y="34290"/>
                  </a:lnTo>
                  <a:lnTo>
                    <a:pt x="9156" y="34201"/>
                  </a:lnTo>
                  <a:lnTo>
                    <a:pt x="10172" y="34201"/>
                  </a:lnTo>
                  <a:lnTo>
                    <a:pt x="10058" y="34505"/>
                  </a:lnTo>
                  <a:lnTo>
                    <a:pt x="9994" y="34683"/>
                  </a:lnTo>
                  <a:lnTo>
                    <a:pt x="9715" y="35420"/>
                  </a:lnTo>
                  <a:lnTo>
                    <a:pt x="9652" y="35852"/>
                  </a:lnTo>
                  <a:lnTo>
                    <a:pt x="9944" y="35852"/>
                  </a:lnTo>
                  <a:lnTo>
                    <a:pt x="9918" y="36791"/>
                  </a:lnTo>
                  <a:lnTo>
                    <a:pt x="10502" y="36791"/>
                  </a:lnTo>
                  <a:lnTo>
                    <a:pt x="10502" y="33375"/>
                  </a:lnTo>
                  <a:lnTo>
                    <a:pt x="10185" y="34175"/>
                  </a:lnTo>
                  <a:lnTo>
                    <a:pt x="9182" y="34074"/>
                  </a:lnTo>
                  <a:lnTo>
                    <a:pt x="9321" y="33591"/>
                  </a:lnTo>
                  <a:lnTo>
                    <a:pt x="9182" y="33286"/>
                  </a:lnTo>
                  <a:lnTo>
                    <a:pt x="9004" y="33286"/>
                  </a:lnTo>
                  <a:lnTo>
                    <a:pt x="10007" y="33248"/>
                  </a:lnTo>
                  <a:lnTo>
                    <a:pt x="10007" y="32816"/>
                  </a:lnTo>
                  <a:lnTo>
                    <a:pt x="9220" y="32816"/>
                  </a:lnTo>
                  <a:lnTo>
                    <a:pt x="9436" y="32321"/>
                  </a:lnTo>
                  <a:lnTo>
                    <a:pt x="9296" y="32067"/>
                  </a:lnTo>
                  <a:lnTo>
                    <a:pt x="8674" y="32067"/>
                  </a:lnTo>
                  <a:lnTo>
                    <a:pt x="8331" y="32816"/>
                  </a:lnTo>
                  <a:lnTo>
                    <a:pt x="7493" y="32816"/>
                  </a:lnTo>
                  <a:lnTo>
                    <a:pt x="6921" y="33286"/>
                  </a:lnTo>
                  <a:lnTo>
                    <a:pt x="6045" y="32423"/>
                  </a:lnTo>
                  <a:lnTo>
                    <a:pt x="6045" y="33286"/>
                  </a:lnTo>
                  <a:lnTo>
                    <a:pt x="5829" y="33286"/>
                  </a:lnTo>
                  <a:lnTo>
                    <a:pt x="5816" y="34226"/>
                  </a:lnTo>
                  <a:lnTo>
                    <a:pt x="4724" y="35369"/>
                  </a:lnTo>
                  <a:lnTo>
                    <a:pt x="4737" y="35102"/>
                  </a:lnTo>
                  <a:lnTo>
                    <a:pt x="4737" y="34937"/>
                  </a:lnTo>
                  <a:lnTo>
                    <a:pt x="5816" y="34226"/>
                  </a:lnTo>
                  <a:lnTo>
                    <a:pt x="5816" y="33299"/>
                  </a:lnTo>
                  <a:lnTo>
                    <a:pt x="5524" y="33515"/>
                  </a:lnTo>
                  <a:lnTo>
                    <a:pt x="5334" y="33667"/>
                  </a:lnTo>
                  <a:lnTo>
                    <a:pt x="5143" y="33794"/>
                  </a:lnTo>
                  <a:lnTo>
                    <a:pt x="5130" y="33642"/>
                  </a:lnTo>
                  <a:lnTo>
                    <a:pt x="4940" y="33616"/>
                  </a:lnTo>
                  <a:lnTo>
                    <a:pt x="4457" y="33616"/>
                  </a:lnTo>
                  <a:lnTo>
                    <a:pt x="4203" y="34277"/>
                  </a:lnTo>
                  <a:lnTo>
                    <a:pt x="4051" y="34277"/>
                  </a:lnTo>
                  <a:lnTo>
                    <a:pt x="4000" y="39535"/>
                  </a:lnTo>
                  <a:lnTo>
                    <a:pt x="3594" y="39624"/>
                  </a:lnTo>
                  <a:lnTo>
                    <a:pt x="3860" y="39344"/>
                  </a:lnTo>
                  <a:lnTo>
                    <a:pt x="4000" y="39535"/>
                  </a:lnTo>
                  <a:lnTo>
                    <a:pt x="4000" y="34290"/>
                  </a:lnTo>
                  <a:lnTo>
                    <a:pt x="3873" y="34328"/>
                  </a:lnTo>
                  <a:lnTo>
                    <a:pt x="3873" y="38836"/>
                  </a:lnTo>
                  <a:lnTo>
                    <a:pt x="3543" y="38696"/>
                  </a:lnTo>
                  <a:lnTo>
                    <a:pt x="2311" y="39852"/>
                  </a:lnTo>
                  <a:lnTo>
                    <a:pt x="889" y="39852"/>
                  </a:lnTo>
                  <a:lnTo>
                    <a:pt x="889" y="37325"/>
                  </a:lnTo>
                  <a:lnTo>
                    <a:pt x="2133" y="35623"/>
                  </a:lnTo>
                  <a:lnTo>
                    <a:pt x="2514" y="36385"/>
                  </a:lnTo>
                  <a:lnTo>
                    <a:pt x="3797" y="35547"/>
                  </a:lnTo>
                  <a:lnTo>
                    <a:pt x="3695" y="36156"/>
                  </a:lnTo>
                  <a:lnTo>
                    <a:pt x="3543" y="36918"/>
                  </a:lnTo>
                  <a:lnTo>
                    <a:pt x="3721" y="38023"/>
                  </a:lnTo>
                  <a:lnTo>
                    <a:pt x="3759" y="38252"/>
                  </a:lnTo>
                  <a:lnTo>
                    <a:pt x="3873" y="38836"/>
                  </a:lnTo>
                  <a:lnTo>
                    <a:pt x="3873" y="34328"/>
                  </a:lnTo>
                  <a:lnTo>
                    <a:pt x="3187" y="34493"/>
                  </a:lnTo>
                  <a:lnTo>
                    <a:pt x="3187" y="35267"/>
                  </a:lnTo>
                  <a:lnTo>
                    <a:pt x="2819" y="35547"/>
                  </a:lnTo>
                  <a:lnTo>
                    <a:pt x="2730" y="35369"/>
                  </a:lnTo>
                  <a:lnTo>
                    <a:pt x="3187" y="35267"/>
                  </a:lnTo>
                  <a:lnTo>
                    <a:pt x="3187" y="34493"/>
                  </a:lnTo>
                  <a:lnTo>
                    <a:pt x="2451" y="34671"/>
                  </a:lnTo>
                  <a:lnTo>
                    <a:pt x="1981" y="33515"/>
                  </a:lnTo>
                  <a:lnTo>
                    <a:pt x="1879" y="33286"/>
                  </a:lnTo>
                  <a:lnTo>
                    <a:pt x="1536" y="33286"/>
                  </a:lnTo>
                  <a:lnTo>
                    <a:pt x="3810" y="31038"/>
                  </a:lnTo>
                  <a:lnTo>
                    <a:pt x="6045" y="33286"/>
                  </a:lnTo>
                  <a:lnTo>
                    <a:pt x="6045" y="32423"/>
                  </a:lnTo>
                  <a:lnTo>
                    <a:pt x="4648" y="31038"/>
                  </a:lnTo>
                  <a:lnTo>
                    <a:pt x="4216" y="30619"/>
                  </a:lnTo>
                  <a:lnTo>
                    <a:pt x="5791" y="30619"/>
                  </a:lnTo>
                  <a:lnTo>
                    <a:pt x="6261" y="30264"/>
                  </a:lnTo>
                  <a:lnTo>
                    <a:pt x="6654" y="30721"/>
                  </a:lnTo>
                  <a:lnTo>
                    <a:pt x="8153" y="31457"/>
                  </a:lnTo>
                  <a:lnTo>
                    <a:pt x="9639" y="30721"/>
                  </a:lnTo>
                  <a:lnTo>
                    <a:pt x="10706" y="29984"/>
                  </a:lnTo>
                  <a:lnTo>
                    <a:pt x="11607" y="29413"/>
                  </a:lnTo>
                  <a:lnTo>
                    <a:pt x="11112" y="30543"/>
                  </a:lnTo>
                  <a:lnTo>
                    <a:pt x="11087" y="30937"/>
                  </a:lnTo>
                  <a:lnTo>
                    <a:pt x="11709" y="30937"/>
                  </a:lnTo>
                  <a:lnTo>
                    <a:pt x="11798" y="31102"/>
                  </a:lnTo>
                  <a:lnTo>
                    <a:pt x="11099" y="30937"/>
                  </a:lnTo>
                  <a:lnTo>
                    <a:pt x="11061" y="31457"/>
                  </a:lnTo>
                  <a:lnTo>
                    <a:pt x="11607" y="31915"/>
                  </a:lnTo>
                  <a:lnTo>
                    <a:pt x="11887" y="31915"/>
                  </a:lnTo>
                  <a:lnTo>
                    <a:pt x="12687" y="32232"/>
                  </a:lnTo>
                  <a:lnTo>
                    <a:pt x="12687" y="31305"/>
                  </a:lnTo>
                  <a:lnTo>
                    <a:pt x="12001" y="31153"/>
                  </a:lnTo>
                  <a:lnTo>
                    <a:pt x="12001" y="30543"/>
                  </a:lnTo>
                  <a:lnTo>
                    <a:pt x="12636" y="28994"/>
                  </a:lnTo>
                  <a:lnTo>
                    <a:pt x="14820" y="28321"/>
                  </a:lnTo>
                  <a:lnTo>
                    <a:pt x="16522" y="27635"/>
                  </a:lnTo>
                  <a:lnTo>
                    <a:pt x="16725" y="27635"/>
                  </a:lnTo>
                  <a:lnTo>
                    <a:pt x="16776" y="27152"/>
                  </a:lnTo>
                  <a:lnTo>
                    <a:pt x="17043" y="27152"/>
                  </a:lnTo>
                  <a:lnTo>
                    <a:pt x="16814" y="26924"/>
                  </a:lnTo>
                  <a:lnTo>
                    <a:pt x="16256" y="26289"/>
                  </a:lnTo>
                  <a:lnTo>
                    <a:pt x="16637" y="26276"/>
                  </a:lnTo>
                  <a:lnTo>
                    <a:pt x="17360" y="26276"/>
                  </a:lnTo>
                  <a:lnTo>
                    <a:pt x="16649" y="25450"/>
                  </a:lnTo>
                  <a:lnTo>
                    <a:pt x="16268" y="24180"/>
                  </a:lnTo>
                  <a:lnTo>
                    <a:pt x="17995" y="24612"/>
                  </a:lnTo>
                  <a:lnTo>
                    <a:pt x="19050" y="25717"/>
                  </a:lnTo>
                  <a:lnTo>
                    <a:pt x="20015" y="25717"/>
                  </a:lnTo>
                  <a:lnTo>
                    <a:pt x="20066" y="25857"/>
                  </a:lnTo>
                  <a:lnTo>
                    <a:pt x="19177" y="25857"/>
                  </a:lnTo>
                  <a:lnTo>
                    <a:pt x="19583" y="26289"/>
                  </a:lnTo>
                  <a:lnTo>
                    <a:pt x="20180" y="26289"/>
                  </a:lnTo>
                  <a:lnTo>
                    <a:pt x="20180" y="23545"/>
                  </a:lnTo>
                  <a:lnTo>
                    <a:pt x="19837" y="22047"/>
                  </a:lnTo>
                  <a:lnTo>
                    <a:pt x="21971" y="21551"/>
                  </a:lnTo>
                  <a:lnTo>
                    <a:pt x="22110" y="22288"/>
                  </a:lnTo>
                  <a:lnTo>
                    <a:pt x="22428" y="22288"/>
                  </a:lnTo>
                  <a:lnTo>
                    <a:pt x="23075" y="22555"/>
                  </a:lnTo>
                  <a:lnTo>
                    <a:pt x="23164" y="23622"/>
                  </a:lnTo>
                  <a:lnTo>
                    <a:pt x="23266" y="24472"/>
                  </a:lnTo>
                  <a:lnTo>
                    <a:pt x="23266" y="21399"/>
                  </a:lnTo>
                  <a:lnTo>
                    <a:pt x="22987" y="21399"/>
                  </a:lnTo>
                  <a:lnTo>
                    <a:pt x="22987" y="21666"/>
                  </a:lnTo>
                  <a:lnTo>
                    <a:pt x="22796" y="21170"/>
                  </a:lnTo>
                  <a:lnTo>
                    <a:pt x="23698" y="21170"/>
                  </a:lnTo>
                  <a:lnTo>
                    <a:pt x="23634" y="20637"/>
                  </a:lnTo>
                  <a:lnTo>
                    <a:pt x="22682" y="20764"/>
                  </a:lnTo>
                  <a:lnTo>
                    <a:pt x="22491" y="19939"/>
                  </a:lnTo>
                  <a:lnTo>
                    <a:pt x="22783" y="20180"/>
                  </a:lnTo>
                  <a:lnTo>
                    <a:pt x="24269" y="19189"/>
                  </a:lnTo>
                  <a:lnTo>
                    <a:pt x="25184" y="18542"/>
                  </a:lnTo>
                  <a:lnTo>
                    <a:pt x="25273" y="18338"/>
                  </a:lnTo>
                  <a:lnTo>
                    <a:pt x="26327" y="21666"/>
                  </a:lnTo>
                  <a:lnTo>
                    <a:pt x="26873" y="22720"/>
                  </a:lnTo>
                  <a:lnTo>
                    <a:pt x="26873" y="20777"/>
                  </a:lnTo>
                  <a:lnTo>
                    <a:pt x="26085" y="18808"/>
                  </a:lnTo>
                  <a:lnTo>
                    <a:pt x="28067" y="20370"/>
                  </a:lnTo>
                  <a:lnTo>
                    <a:pt x="29819" y="19824"/>
                  </a:lnTo>
                  <a:lnTo>
                    <a:pt x="29819" y="18986"/>
                  </a:lnTo>
                  <a:lnTo>
                    <a:pt x="29540" y="19050"/>
                  </a:lnTo>
                  <a:lnTo>
                    <a:pt x="28092" y="19380"/>
                  </a:lnTo>
                  <a:lnTo>
                    <a:pt x="26847" y="18326"/>
                  </a:lnTo>
                  <a:lnTo>
                    <a:pt x="25742" y="17538"/>
                  </a:lnTo>
                  <a:lnTo>
                    <a:pt x="25996" y="17145"/>
                  </a:lnTo>
                  <a:lnTo>
                    <a:pt x="26352" y="17145"/>
                  </a:lnTo>
                  <a:lnTo>
                    <a:pt x="26644" y="16116"/>
                  </a:lnTo>
                  <a:lnTo>
                    <a:pt x="27178" y="15595"/>
                  </a:lnTo>
                  <a:lnTo>
                    <a:pt x="27863" y="15595"/>
                  </a:lnTo>
                  <a:lnTo>
                    <a:pt x="30226" y="16802"/>
                  </a:lnTo>
                  <a:lnTo>
                    <a:pt x="30441" y="16802"/>
                  </a:lnTo>
                  <a:lnTo>
                    <a:pt x="32080" y="17170"/>
                  </a:lnTo>
                  <a:lnTo>
                    <a:pt x="32080" y="15900"/>
                  </a:lnTo>
                  <a:lnTo>
                    <a:pt x="30962" y="14897"/>
                  </a:lnTo>
                  <a:lnTo>
                    <a:pt x="30962" y="16040"/>
                  </a:lnTo>
                  <a:lnTo>
                    <a:pt x="29984" y="15786"/>
                  </a:lnTo>
                  <a:lnTo>
                    <a:pt x="29248" y="15481"/>
                  </a:lnTo>
                  <a:lnTo>
                    <a:pt x="29832" y="15189"/>
                  </a:lnTo>
                  <a:lnTo>
                    <a:pt x="30060" y="15087"/>
                  </a:lnTo>
                  <a:lnTo>
                    <a:pt x="30962" y="16040"/>
                  </a:lnTo>
                  <a:lnTo>
                    <a:pt x="30962" y="14897"/>
                  </a:lnTo>
                  <a:lnTo>
                    <a:pt x="30810" y="14757"/>
                  </a:lnTo>
                  <a:lnTo>
                    <a:pt x="31292" y="14528"/>
                  </a:lnTo>
                  <a:lnTo>
                    <a:pt x="31267" y="12484"/>
                  </a:lnTo>
                  <a:lnTo>
                    <a:pt x="32613" y="14211"/>
                  </a:lnTo>
                  <a:lnTo>
                    <a:pt x="32283" y="16078"/>
                  </a:lnTo>
                  <a:lnTo>
                    <a:pt x="32740" y="16510"/>
                  </a:lnTo>
                  <a:lnTo>
                    <a:pt x="32740" y="13309"/>
                  </a:lnTo>
                  <a:lnTo>
                    <a:pt x="32143" y="12458"/>
                  </a:lnTo>
                  <a:lnTo>
                    <a:pt x="31661" y="11645"/>
                  </a:lnTo>
                  <a:lnTo>
                    <a:pt x="31254" y="11645"/>
                  </a:lnTo>
                  <a:lnTo>
                    <a:pt x="31254" y="10629"/>
                  </a:lnTo>
                  <a:lnTo>
                    <a:pt x="30988" y="10299"/>
                  </a:lnTo>
                  <a:lnTo>
                    <a:pt x="30988" y="13106"/>
                  </a:lnTo>
                  <a:lnTo>
                    <a:pt x="30391" y="13512"/>
                  </a:lnTo>
                  <a:lnTo>
                    <a:pt x="30848" y="12636"/>
                  </a:lnTo>
                  <a:lnTo>
                    <a:pt x="30988" y="13106"/>
                  </a:lnTo>
                  <a:lnTo>
                    <a:pt x="30988" y="10299"/>
                  </a:lnTo>
                  <a:lnTo>
                    <a:pt x="30708" y="9931"/>
                  </a:lnTo>
                  <a:lnTo>
                    <a:pt x="29260" y="9931"/>
                  </a:lnTo>
                  <a:lnTo>
                    <a:pt x="30530" y="11518"/>
                  </a:lnTo>
                  <a:lnTo>
                    <a:pt x="30581" y="11747"/>
                  </a:lnTo>
                  <a:lnTo>
                    <a:pt x="29908" y="12458"/>
                  </a:lnTo>
                  <a:lnTo>
                    <a:pt x="30048" y="12458"/>
                  </a:lnTo>
                  <a:lnTo>
                    <a:pt x="29210" y="13957"/>
                  </a:lnTo>
                  <a:lnTo>
                    <a:pt x="29210" y="15468"/>
                  </a:lnTo>
                  <a:lnTo>
                    <a:pt x="28994" y="15367"/>
                  </a:lnTo>
                  <a:lnTo>
                    <a:pt x="28562" y="15189"/>
                  </a:lnTo>
                  <a:lnTo>
                    <a:pt x="29184" y="15189"/>
                  </a:lnTo>
                  <a:lnTo>
                    <a:pt x="29210" y="15468"/>
                  </a:lnTo>
                  <a:lnTo>
                    <a:pt x="29210" y="13957"/>
                  </a:lnTo>
                  <a:lnTo>
                    <a:pt x="28981" y="14058"/>
                  </a:lnTo>
                  <a:lnTo>
                    <a:pt x="28879" y="13754"/>
                  </a:lnTo>
                  <a:lnTo>
                    <a:pt x="28790" y="13449"/>
                  </a:lnTo>
                  <a:lnTo>
                    <a:pt x="28308" y="13131"/>
                  </a:lnTo>
                  <a:lnTo>
                    <a:pt x="28308" y="14732"/>
                  </a:lnTo>
                  <a:lnTo>
                    <a:pt x="27470" y="14732"/>
                  </a:lnTo>
                  <a:lnTo>
                    <a:pt x="27343" y="14693"/>
                  </a:lnTo>
                  <a:lnTo>
                    <a:pt x="27508" y="14528"/>
                  </a:lnTo>
                  <a:lnTo>
                    <a:pt x="28232" y="14528"/>
                  </a:lnTo>
                  <a:lnTo>
                    <a:pt x="28117" y="14211"/>
                  </a:lnTo>
                  <a:lnTo>
                    <a:pt x="28181" y="14376"/>
                  </a:lnTo>
                  <a:lnTo>
                    <a:pt x="28232" y="14528"/>
                  </a:lnTo>
                  <a:lnTo>
                    <a:pt x="28308" y="14732"/>
                  </a:lnTo>
                  <a:lnTo>
                    <a:pt x="28308" y="13131"/>
                  </a:lnTo>
                  <a:lnTo>
                    <a:pt x="28067" y="12966"/>
                  </a:lnTo>
                  <a:lnTo>
                    <a:pt x="28067" y="14058"/>
                  </a:lnTo>
                  <a:lnTo>
                    <a:pt x="27940" y="14058"/>
                  </a:lnTo>
                  <a:lnTo>
                    <a:pt x="28067" y="14058"/>
                  </a:lnTo>
                  <a:lnTo>
                    <a:pt x="28067" y="12966"/>
                  </a:lnTo>
                  <a:lnTo>
                    <a:pt x="27698" y="12712"/>
                  </a:lnTo>
                  <a:lnTo>
                    <a:pt x="27698" y="13931"/>
                  </a:lnTo>
                  <a:lnTo>
                    <a:pt x="27216" y="13931"/>
                  </a:lnTo>
                  <a:lnTo>
                    <a:pt x="26136" y="14922"/>
                  </a:lnTo>
                  <a:lnTo>
                    <a:pt x="24638" y="14922"/>
                  </a:lnTo>
                  <a:lnTo>
                    <a:pt x="23482" y="14185"/>
                  </a:lnTo>
                  <a:lnTo>
                    <a:pt x="23088" y="14185"/>
                  </a:lnTo>
                  <a:lnTo>
                    <a:pt x="23444" y="13106"/>
                  </a:lnTo>
                  <a:lnTo>
                    <a:pt x="23545" y="12750"/>
                  </a:lnTo>
                  <a:lnTo>
                    <a:pt x="24231" y="12039"/>
                  </a:lnTo>
                  <a:lnTo>
                    <a:pt x="25666" y="12039"/>
                  </a:lnTo>
                  <a:lnTo>
                    <a:pt x="27698" y="13931"/>
                  </a:lnTo>
                  <a:lnTo>
                    <a:pt x="27698" y="12712"/>
                  </a:lnTo>
                  <a:lnTo>
                    <a:pt x="27076" y="12280"/>
                  </a:lnTo>
                  <a:lnTo>
                    <a:pt x="27203" y="11518"/>
                  </a:lnTo>
                  <a:lnTo>
                    <a:pt x="27330" y="10782"/>
                  </a:lnTo>
                  <a:lnTo>
                    <a:pt x="27343" y="10629"/>
                  </a:lnTo>
                  <a:lnTo>
                    <a:pt x="27089" y="10629"/>
                  </a:lnTo>
                  <a:lnTo>
                    <a:pt x="28092" y="9931"/>
                  </a:lnTo>
                  <a:lnTo>
                    <a:pt x="26695" y="9931"/>
                  </a:lnTo>
                  <a:lnTo>
                    <a:pt x="26606" y="10261"/>
                  </a:lnTo>
                  <a:lnTo>
                    <a:pt x="26543" y="11671"/>
                  </a:lnTo>
                  <a:lnTo>
                    <a:pt x="26073" y="11341"/>
                  </a:lnTo>
                  <a:lnTo>
                    <a:pt x="24015" y="11341"/>
                  </a:lnTo>
                  <a:lnTo>
                    <a:pt x="22834" y="12039"/>
                  </a:lnTo>
                  <a:lnTo>
                    <a:pt x="22974" y="12039"/>
                  </a:lnTo>
                  <a:lnTo>
                    <a:pt x="22758" y="12750"/>
                  </a:lnTo>
                  <a:lnTo>
                    <a:pt x="22656" y="13106"/>
                  </a:lnTo>
                  <a:lnTo>
                    <a:pt x="22339" y="13931"/>
                  </a:lnTo>
                  <a:lnTo>
                    <a:pt x="22313" y="14185"/>
                  </a:lnTo>
                  <a:lnTo>
                    <a:pt x="23101" y="14922"/>
                  </a:lnTo>
                  <a:lnTo>
                    <a:pt x="24599" y="15595"/>
                  </a:lnTo>
                  <a:lnTo>
                    <a:pt x="25387" y="15595"/>
                  </a:lnTo>
                  <a:lnTo>
                    <a:pt x="24803" y="15659"/>
                  </a:lnTo>
                  <a:lnTo>
                    <a:pt x="24257" y="15659"/>
                  </a:lnTo>
                  <a:lnTo>
                    <a:pt x="24257" y="17145"/>
                  </a:lnTo>
                  <a:lnTo>
                    <a:pt x="24015" y="17538"/>
                  </a:lnTo>
                  <a:lnTo>
                    <a:pt x="24015" y="18478"/>
                  </a:lnTo>
                  <a:lnTo>
                    <a:pt x="22606" y="19126"/>
                  </a:lnTo>
                  <a:lnTo>
                    <a:pt x="22301" y="18821"/>
                  </a:lnTo>
                  <a:lnTo>
                    <a:pt x="23850" y="18503"/>
                  </a:lnTo>
                  <a:lnTo>
                    <a:pt x="24015" y="18478"/>
                  </a:lnTo>
                  <a:lnTo>
                    <a:pt x="24015" y="17538"/>
                  </a:lnTo>
                  <a:lnTo>
                    <a:pt x="22098" y="17919"/>
                  </a:lnTo>
                  <a:lnTo>
                    <a:pt x="21678" y="18199"/>
                  </a:lnTo>
                  <a:lnTo>
                    <a:pt x="21348" y="17856"/>
                  </a:lnTo>
                  <a:lnTo>
                    <a:pt x="20548" y="17348"/>
                  </a:lnTo>
                  <a:lnTo>
                    <a:pt x="20586" y="17145"/>
                  </a:lnTo>
                  <a:lnTo>
                    <a:pt x="23939" y="17145"/>
                  </a:lnTo>
                  <a:lnTo>
                    <a:pt x="24257" y="17145"/>
                  </a:lnTo>
                  <a:lnTo>
                    <a:pt x="24257" y="15659"/>
                  </a:lnTo>
                  <a:lnTo>
                    <a:pt x="20777" y="15659"/>
                  </a:lnTo>
                  <a:lnTo>
                    <a:pt x="20802" y="15494"/>
                  </a:lnTo>
                  <a:lnTo>
                    <a:pt x="21488" y="15494"/>
                  </a:lnTo>
                  <a:lnTo>
                    <a:pt x="20929" y="15354"/>
                  </a:lnTo>
                  <a:lnTo>
                    <a:pt x="21983" y="14122"/>
                  </a:lnTo>
                  <a:lnTo>
                    <a:pt x="22098" y="13716"/>
                  </a:lnTo>
                  <a:lnTo>
                    <a:pt x="21285" y="13716"/>
                  </a:lnTo>
                  <a:lnTo>
                    <a:pt x="20066" y="15113"/>
                  </a:lnTo>
                  <a:lnTo>
                    <a:pt x="17957" y="14528"/>
                  </a:lnTo>
                  <a:lnTo>
                    <a:pt x="15697" y="16205"/>
                  </a:lnTo>
                  <a:lnTo>
                    <a:pt x="15265" y="17335"/>
                  </a:lnTo>
                  <a:lnTo>
                    <a:pt x="14909" y="18326"/>
                  </a:lnTo>
                  <a:lnTo>
                    <a:pt x="14909" y="19075"/>
                  </a:lnTo>
                  <a:lnTo>
                    <a:pt x="16370" y="19075"/>
                  </a:lnTo>
                  <a:lnTo>
                    <a:pt x="16027" y="18884"/>
                  </a:lnTo>
                  <a:lnTo>
                    <a:pt x="15697" y="18707"/>
                  </a:lnTo>
                  <a:lnTo>
                    <a:pt x="15570" y="18630"/>
                  </a:lnTo>
                  <a:lnTo>
                    <a:pt x="15697" y="18630"/>
                  </a:lnTo>
                  <a:lnTo>
                    <a:pt x="15697" y="18326"/>
                  </a:lnTo>
                  <a:lnTo>
                    <a:pt x="16421" y="16979"/>
                  </a:lnTo>
                  <a:lnTo>
                    <a:pt x="17221" y="16205"/>
                  </a:lnTo>
                  <a:lnTo>
                    <a:pt x="17995" y="15494"/>
                  </a:lnTo>
                  <a:lnTo>
                    <a:pt x="18516" y="15494"/>
                  </a:lnTo>
                  <a:lnTo>
                    <a:pt x="19570" y="15862"/>
                  </a:lnTo>
                  <a:lnTo>
                    <a:pt x="19100" y="17145"/>
                  </a:lnTo>
                  <a:lnTo>
                    <a:pt x="19240" y="17145"/>
                  </a:lnTo>
                  <a:lnTo>
                    <a:pt x="19481" y="17487"/>
                  </a:lnTo>
                  <a:lnTo>
                    <a:pt x="18389" y="19075"/>
                  </a:lnTo>
                  <a:lnTo>
                    <a:pt x="19215" y="19342"/>
                  </a:lnTo>
                  <a:lnTo>
                    <a:pt x="19532" y="18884"/>
                  </a:lnTo>
                  <a:lnTo>
                    <a:pt x="20104" y="18021"/>
                  </a:lnTo>
                  <a:lnTo>
                    <a:pt x="21323" y="18910"/>
                  </a:lnTo>
                  <a:lnTo>
                    <a:pt x="21526" y="19088"/>
                  </a:lnTo>
                  <a:lnTo>
                    <a:pt x="21844" y="20878"/>
                  </a:lnTo>
                  <a:lnTo>
                    <a:pt x="19646" y="21170"/>
                  </a:lnTo>
                  <a:lnTo>
                    <a:pt x="21894" y="21170"/>
                  </a:lnTo>
                  <a:lnTo>
                    <a:pt x="21945" y="21399"/>
                  </a:lnTo>
                  <a:lnTo>
                    <a:pt x="19697" y="21399"/>
                  </a:lnTo>
                  <a:lnTo>
                    <a:pt x="19646" y="21170"/>
                  </a:lnTo>
                  <a:lnTo>
                    <a:pt x="19558" y="20764"/>
                  </a:lnTo>
                  <a:lnTo>
                    <a:pt x="19189" y="20662"/>
                  </a:lnTo>
                  <a:lnTo>
                    <a:pt x="19189" y="22428"/>
                  </a:lnTo>
                  <a:lnTo>
                    <a:pt x="18897" y="22098"/>
                  </a:lnTo>
                  <a:lnTo>
                    <a:pt x="19126" y="22098"/>
                  </a:lnTo>
                  <a:lnTo>
                    <a:pt x="19189" y="22428"/>
                  </a:lnTo>
                  <a:lnTo>
                    <a:pt x="19189" y="20662"/>
                  </a:lnTo>
                  <a:lnTo>
                    <a:pt x="17691" y="20193"/>
                  </a:lnTo>
                  <a:lnTo>
                    <a:pt x="18643" y="20193"/>
                  </a:lnTo>
                  <a:lnTo>
                    <a:pt x="19088" y="19532"/>
                  </a:lnTo>
                  <a:lnTo>
                    <a:pt x="15163" y="19342"/>
                  </a:lnTo>
                  <a:lnTo>
                    <a:pt x="15430" y="19532"/>
                  </a:lnTo>
                  <a:lnTo>
                    <a:pt x="15862" y="19761"/>
                  </a:lnTo>
                  <a:lnTo>
                    <a:pt x="15189" y="20091"/>
                  </a:lnTo>
                  <a:lnTo>
                    <a:pt x="15087" y="20459"/>
                  </a:lnTo>
                  <a:lnTo>
                    <a:pt x="16383" y="20459"/>
                  </a:lnTo>
                  <a:lnTo>
                    <a:pt x="18135" y="21399"/>
                  </a:lnTo>
                  <a:lnTo>
                    <a:pt x="17767" y="21399"/>
                  </a:lnTo>
                  <a:lnTo>
                    <a:pt x="17767" y="22098"/>
                  </a:lnTo>
                  <a:lnTo>
                    <a:pt x="17995" y="22098"/>
                  </a:lnTo>
                  <a:lnTo>
                    <a:pt x="17995" y="22479"/>
                  </a:lnTo>
                  <a:lnTo>
                    <a:pt x="18186" y="22479"/>
                  </a:lnTo>
                  <a:lnTo>
                    <a:pt x="19088" y="23622"/>
                  </a:lnTo>
                  <a:lnTo>
                    <a:pt x="19659" y="24879"/>
                  </a:lnTo>
                  <a:lnTo>
                    <a:pt x="19761" y="25006"/>
                  </a:lnTo>
                  <a:lnTo>
                    <a:pt x="19989" y="25628"/>
                  </a:lnTo>
                  <a:lnTo>
                    <a:pt x="18986" y="24790"/>
                  </a:lnTo>
                  <a:lnTo>
                    <a:pt x="17818" y="23977"/>
                  </a:lnTo>
                  <a:lnTo>
                    <a:pt x="16052" y="22555"/>
                  </a:lnTo>
                  <a:lnTo>
                    <a:pt x="15709" y="22301"/>
                  </a:lnTo>
                  <a:lnTo>
                    <a:pt x="15633" y="22009"/>
                  </a:lnTo>
                  <a:lnTo>
                    <a:pt x="15417" y="22085"/>
                  </a:lnTo>
                  <a:lnTo>
                    <a:pt x="15201" y="21907"/>
                  </a:lnTo>
                  <a:lnTo>
                    <a:pt x="15862" y="20764"/>
                  </a:lnTo>
                  <a:lnTo>
                    <a:pt x="15011" y="20764"/>
                  </a:lnTo>
                  <a:lnTo>
                    <a:pt x="15087" y="20459"/>
                  </a:lnTo>
                  <a:lnTo>
                    <a:pt x="14833" y="21412"/>
                  </a:lnTo>
                  <a:lnTo>
                    <a:pt x="14706" y="21907"/>
                  </a:lnTo>
                  <a:lnTo>
                    <a:pt x="14592" y="22326"/>
                  </a:lnTo>
                  <a:lnTo>
                    <a:pt x="12687" y="22885"/>
                  </a:lnTo>
                  <a:lnTo>
                    <a:pt x="11823" y="23495"/>
                  </a:lnTo>
                  <a:lnTo>
                    <a:pt x="13309" y="23495"/>
                  </a:lnTo>
                  <a:lnTo>
                    <a:pt x="14452" y="22834"/>
                  </a:lnTo>
                  <a:lnTo>
                    <a:pt x="14274" y="23495"/>
                  </a:lnTo>
                  <a:lnTo>
                    <a:pt x="13309" y="23495"/>
                  </a:lnTo>
                  <a:lnTo>
                    <a:pt x="13081" y="23634"/>
                  </a:lnTo>
                  <a:lnTo>
                    <a:pt x="14566" y="23634"/>
                  </a:lnTo>
                  <a:lnTo>
                    <a:pt x="15443" y="23888"/>
                  </a:lnTo>
                  <a:lnTo>
                    <a:pt x="16116" y="25908"/>
                  </a:lnTo>
                  <a:lnTo>
                    <a:pt x="16205" y="26225"/>
                  </a:lnTo>
                  <a:lnTo>
                    <a:pt x="15849" y="26187"/>
                  </a:lnTo>
                  <a:lnTo>
                    <a:pt x="15849" y="27051"/>
                  </a:lnTo>
                  <a:lnTo>
                    <a:pt x="14389" y="27635"/>
                  </a:lnTo>
                  <a:lnTo>
                    <a:pt x="12522" y="28194"/>
                  </a:lnTo>
                  <a:lnTo>
                    <a:pt x="12623" y="26974"/>
                  </a:lnTo>
                  <a:lnTo>
                    <a:pt x="13055" y="26276"/>
                  </a:lnTo>
                  <a:lnTo>
                    <a:pt x="13639" y="26644"/>
                  </a:lnTo>
                  <a:lnTo>
                    <a:pt x="13830" y="26644"/>
                  </a:lnTo>
                  <a:lnTo>
                    <a:pt x="15582" y="26974"/>
                  </a:lnTo>
                  <a:lnTo>
                    <a:pt x="15849" y="27051"/>
                  </a:lnTo>
                  <a:lnTo>
                    <a:pt x="15849" y="26187"/>
                  </a:lnTo>
                  <a:lnTo>
                    <a:pt x="13690" y="25908"/>
                  </a:lnTo>
                  <a:lnTo>
                    <a:pt x="13423" y="25704"/>
                  </a:lnTo>
                  <a:lnTo>
                    <a:pt x="13512" y="25234"/>
                  </a:lnTo>
                  <a:lnTo>
                    <a:pt x="12941" y="25234"/>
                  </a:lnTo>
                  <a:lnTo>
                    <a:pt x="12458" y="24892"/>
                  </a:lnTo>
                  <a:lnTo>
                    <a:pt x="12407" y="25857"/>
                  </a:lnTo>
                  <a:lnTo>
                    <a:pt x="11988" y="26530"/>
                  </a:lnTo>
                  <a:lnTo>
                    <a:pt x="11785" y="28168"/>
                  </a:lnTo>
                  <a:lnTo>
                    <a:pt x="10604" y="29146"/>
                  </a:lnTo>
                  <a:lnTo>
                    <a:pt x="9410" y="29984"/>
                  </a:lnTo>
                  <a:lnTo>
                    <a:pt x="8178" y="30581"/>
                  </a:lnTo>
                  <a:lnTo>
                    <a:pt x="6908" y="29984"/>
                  </a:lnTo>
                  <a:lnTo>
                    <a:pt x="6896" y="28829"/>
                  </a:lnTo>
                  <a:lnTo>
                    <a:pt x="7226" y="26733"/>
                  </a:lnTo>
                  <a:lnTo>
                    <a:pt x="10223" y="25984"/>
                  </a:lnTo>
                  <a:lnTo>
                    <a:pt x="12179" y="25717"/>
                  </a:lnTo>
                  <a:lnTo>
                    <a:pt x="12407" y="25857"/>
                  </a:lnTo>
                  <a:lnTo>
                    <a:pt x="12407" y="24853"/>
                  </a:lnTo>
                  <a:lnTo>
                    <a:pt x="12128" y="24612"/>
                  </a:lnTo>
                  <a:lnTo>
                    <a:pt x="12077" y="24892"/>
                  </a:lnTo>
                  <a:lnTo>
                    <a:pt x="12052" y="24612"/>
                  </a:lnTo>
                  <a:lnTo>
                    <a:pt x="12230" y="24612"/>
                  </a:lnTo>
                  <a:lnTo>
                    <a:pt x="12357" y="24180"/>
                  </a:lnTo>
                  <a:lnTo>
                    <a:pt x="12598" y="23939"/>
                  </a:lnTo>
                  <a:lnTo>
                    <a:pt x="12433" y="23939"/>
                  </a:lnTo>
                  <a:lnTo>
                    <a:pt x="13081" y="23634"/>
                  </a:lnTo>
                  <a:lnTo>
                    <a:pt x="11709" y="23634"/>
                  </a:lnTo>
                  <a:lnTo>
                    <a:pt x="11607" y="23939"/>
                  </a:lnTo>
                  <a:lnTo>
                    <a:pt x="11518" y="24180"/>
                  </a:lnTo>
                  <a:lnTo>
                    <a:pt x="11315" y="24612"/>
                  </a:lnTo>
                  <a:lnTo>
                    <a:pt x="11328" y="24892"/>
                  </a:lnTo>
                  <a:lnTo>
                    <a:pt x="11607" y="25234"/>
                  </a:lnTo>
                  <a:lnTo>
                    <a:pt x="10541" y="25234"/>
                  </a:lnTo>
                  <a:lnTo>
                    <a:pt x="10007" y="25374"/>
                  </a:lnTo>
                  <a:lnTo>
                    <a:pt x="7239" y="26403"/>
                  </a:lnTo>
                  <a:lnTo>
                    <a:pt x="7327" y="24726"/>
                  </a:lnTo>
                  <a:lnTo>
                    <a:pt x="7607" y="23825"/>
                  </a:lnTo>
                  <a:lnTo>
                    <a:pt x="7708" y="23482"/>
                  </a:lnTo>
                  <a:lnTo>
                    <a:pt x="7797" y="23190"/>
                  </a:lnTo>
                  <a:lnTo>
                    <a:pt x="7531" y="23190"/>
                  </a:lnTo>
                  <a:lnTo>
                    <a:pt x="7505" y="23482"/>
                  </a:lnTo>
                  <a:lnTo>
                    <a:pt x="7556" y="22821"/>
                  </a:lnTo>
                  <a:lnTo>
                    <a:pt x="6858" y="22821"/>
                  </a:lnTo>
                  <a:lnTo>
                    <a:pt x="6858" y="23495"/>
                  </a:lnTo>
                  <a:lnTo>
                    <a:pt x="6477" y="24726"/>
                  </a:lnTo>
                  <a:lnTo>
                    <a:pt x="6400" y="26670"/>
                  </a:lnTo>
                  <a:lnTo>
                    <a:pt x="6248" y="27686"/>
                  </a:lnTo>
                  <a:lnTo>
                    <a:pt x="5219" y="29146"/>
                  </a:lnTo>
                  <a:lnTo>
                    <a:pt x="5346" y="29146"/>
                  </a:lnTo>
                  <a:lnTo>
                    <a:pt x="5727" y="29616"/>
                  </a:lnTo>
                  <a:lnTo>
                    <a:pt x="5486" y="30010"/>
                  </a:lnTo>
                  <a:lnTo>
                    <a:pt x="4051" y="30010"/>
                  </a:lnTo>
                  <a:lnTo>
                    <a:pt x="3530" y="29197"/>
                  </a:lnTo>
                  <a:lnTo>
                    <a:pt x="3467" y="28244"/>
                  </a:lnTo>
                  <a:lnTo>
                    <a:pt x="3746" y="26670"/>
                  </a:lnTo>
                  <a:lnTo>
                    <a:pt x="3860" y="26073"/>
                  </a:lnTo>
                  <a:lnTo>
                    <a:pt x="5080" y="23825"/>
                  </a:lnTo>
                  <a:lnTo>
                    <a:pt x="6858" y="23495"/>
                  </a:lnTo>
                  <a:lnTo>
                    <a:pt x="6858" y="22821"/>
                  </a:lnTo>
                  <a:lnTo>
                    <a:pt x="6045" y="22821"/>
                  </a:lnTo>
                  <a:lnTo>
                    <a:pt x="4089" y="23190"/>
                  </a:lnTo>
                  <a:lnTo>
                    <a:pt x="4864" y="23190"/>
                  </a:lnTo>
                  <a:lnTo>
                    <a:pt x="3619" y="24930"/>
                  </a:lnTo>
                  <a:lnTo>
                    <a:pt x="3505" y="25082"/>
                  </a:lnTo>
                  <a:lnTo>
                    <a:pt x="3187" y="26073"/>
                  </a:lnTo>
                  <a:lnTo>
                    <a:pt x="2527" y="28244"/>
                  </a:lnTo>
                  <a:lnTo>
                    <a:pt x="2590" y="29197"/>
                  </a:lnTo>
                  <a:lnTo>
                    <a:pt x="3441" y="30619"/>
                  </a:lnTo>
                  <a:lnTo>
                    <a:pt x="1485" y="32194"/>
                  </a:lnTo>
                  <a:lnTo>
                    <a:pt x="723" y="33286"/>
                  </a:lnTo>
                  <a:lnTo>
                    <a:pt x="1079" y="33286"/>
                  </a:lnTo>
                  <a:lnTo>
                    <a:pt x="1104" y="33515"/>
                  </a:lnTo>
                  <a:lnTo>
                    <a:pt x="1739" y="34836"/>
                  </a:lnTo>
                  <a:lnTo>
                    <a:pt x="609" y="35102"/>
                  </a:lnTo>
                  <a:lnTo>
                    <a:pt x="1384" y="35102"/>
                  </a:lnTo>
                  <a:lnTo>
                    <a:pt x="203" y="36918"/>
                  </a:lnTo>
                  <a:lnTo>
                    <a:pt x="0" y="37325"/>
                  </a:lnTo>
                  <a:lnTo>
                    <a:pt x="63" y="39535"/>
                  </a:lnTo>
                  <a:lnTo>
                    <a:pt x="152" y="40449"/>
                  </a:lnTo>
                  <a:lnTo>
                    <a:pt x="800" y="40805"/>
                  </a:lnTo>
                  <a:lnTo>
                    <a:pt x="1219" y="40894"/>
                  </a:lnTo>
                  <a:lnTo>
                    <a:pt x="787" y="41287"/>
                  </a:lnTo>
                  <a:lnTo>
                    <a:pt x="660" y="41884"/>
                  </a:lnTo>
                  <a:lnTo>
                    <a:pt x="571" y="42621"/>
                  </a:lnTo>
                  <a:lnTo>
                    <a:pt x="1270" y="43573"/>
                  </a:lnTo>
                  <a:lnTo>
                    <a:pt x="1651" y="44196"/>
                  </a:lnTo>
                  <a:lnTo>
                    <a:pt x="2476" y="44196"/>
                  </a:lnTo>
                  <a:lnTo>
                    <a:pt x="3670" y="43573"/>
                  </a:lnTo>
                  <a:lnTo>
                    <a:pt x="4229" y="43294"/>
                  </a:lnTo>
                  <a:lnTo>
                    <a:pt x="5892" y="42621"/>
                  </a:lnTo>
                  <a:lnTo>
                    <a:pt x="6769" y="41884"/>
                  </a:lnTo>
                  <a:lnTo>
                    <a:pt x="7378" y="41287"/>
                  </a:lnTo>
                  <a:lnTo>
                    <a:pt x="7645" y="40970"/>
                  </a:lnTo>
                  <a:lnTo>
                    <a:pt x="7645" y="40728"/>
                  </a:lnTo>
                  <a:lnTo>
                    <a:pt x="8039" y="40728"/>
                  </a:lnTo>
                  <a:lnTo>
                    <a:pt x="7620" y="41960"/>
                  </a:lnTo>
                  <a:lnTo>
                    <a:pt x="7518" y="42291"/>
                  </a:lnTo>
                  <a:lnTo>
                    <a:pt x="7429" y="43027"/>
                  </a:lnTo>
                  <a:lnTo>
                    <a:pt x="7607" y="43357"/>
                  </a:lnTo>
                  <a:lnTo>
                    <a:pt x="8305" y="43713"/>
                  </a:lnTo>
                  <a:lnTo>
                    <a:pt x="10553" y="43713"/>
                  </a:lnTo>
                  <a:lnTo>
                    <a:pt x="11480" y="43027"/>
                  </a:lnTo>
                  <a:lnTo>
                    <a:pt x="8229" y="43027"/>
                  </a:lnTo>
                  <a:lnTo>
                    <a:pt x="8356" y="42291"/>
                  </a:lnTo>
                  <a:lnTo>
                    <a:pt x="9690" y="38582"/>
                  </a:lnTo>
                  <a:lnTo>
                    <a:pt x="10312" y="38023"/>
                  </a:lnTo>
                  <a:lnTo>
                    <a:pt x="10439" y="38023"/>
                  </a:lnTo>
                  <a:lnTo>
                    <a:pt x="10541" y="38265"/>
                  </a:lnTo>
                  <a:lnTo>
                    <a:pt x="10629" y="38582"/>
                  </a:lnTo>
                  <a:lnTo>
                    <a:pt x="10922" y="39827"/>
                  </a:lnTo>
                  <a:lnTo>
                    <a:pt x="10985" y="41567"/>
                  </a:lnTo>
                  <a:lnTo>
                    <a:pt x="11353" y="41592"/>
                  </a:lnTo>
                  <a:lnTo>
                    <a:pt x="11455" y="41960"/>
                  </a:lnTo>
                  <a:lnTo>
                    <a:pt x="9994" y="42786"/>
                  </a:lnTo>
                  <a:lnTo>
                    <a:pt x="11798" y="42786"/>
                  </a:lnTo>
                  <a:lnTo>
                    <a:pt x="12484" y="42291"/>
                  </a:lnTo>
                  <a:lnTo>
                    <a:pt x="12306" y="41643"/>
                  </a:lnTo>
                  <a:lnTo>
                    <a:pt x="14097" y="41732"/>
                  </a:lnTo>
                  <a:lnTo>
                    <a:pt x="14478" y="41262"/>
                  </a:lnTo>
                  <a:lnTo>
                    <a:pt x="14452" y="42087"/>
                  </a:lnTo>
                  <a:lnTo>
                    <a:pt x="17526" y="42087"/>
                  </a:lnTo>
                  <a:lnTo>
                    <a:pt x="18961" y="40982"/>
                  </a:lnTo>
                  <a:lnTo>
                    <a:pt x="19304" y="39598"/>
                  </a:lnTo>
                  <a:lnTo>
                    <a:pt x="19723" y="37973"/>
                  </a:lnTo>
                  <a:lnTo>
                    <a:pt x="19342" y="36334"/>
                  </a:lnTo>
                  <a:lnTo>
                    <a:pt x="19380" y="36055"/>
                  </a:lnTo>
                  <a:lnTo>
                    <a:pt x="19875" y="36055"/>
                  </a:lnTo>
                  <a:lnTo>
                    <a:pt x="21170" y="34137"/>
                  </a:lnTo>
                  <a:lnTo>
                    <a:pt x="21234" y="33604"/>
                  </a:lnTo>
                  <a:lnTo>
                    <a:pt x="21437" y="33756"/>
                  </a:lnTo>
                  <a:lnTo>
                    <a:pt x="23926" y="34937"/>
                  </a:lnTo>
                  <a:lnTo>
                    <a:pt x="23926" y="35064"/>
                  </a:lnTo>
                  <a:lnTo>
                    <a:pt x="23291" y="36042"/>
                  </a:lnTo>
                  <a:lnTo>
                    <a:pt x="23202" y="35852"/>
                  </a:lnTo>
                  <a:lnTo>
                    <a:pt x="23088" y="35623"/>
                  </a:lnTo>
                  <a:lnTo>
                    <a:pt x="22999" y="35433"/>
                  </a:lnTo>
                  <a:lnTo>
                    <a:pt x="22898" y="35191"/>
                  </a:lnTo>
                  <a:lnTo>
                    <a:pt x="22783" y="34975"/>
                  </a:lnTo>
                  <a:lnTo>
                    <a:pt x="22072" y="34975"/>
                  </a:lnTo>
                  <a:lnTo>
                    <a:pt x="22186" y="35623"/>
                  </a:lnTo>
                  <a:lnTo>
                    <a:pt x="22618" y="36918"/>
                  </a:lnTo>
                  <a:lnTo>
                    <a:pt x="22631" y="37058"/>
                  </a:lnTo>
                  <a:lnTo>
                    <a:pt x="23228" y="39154"/>
                  </a:lnTo>
                  <a:lnTo>
                    <a:pt x="23291" y="39433"/>
                  </a:lnTo>
                  <a:lnTo>
                    <a:pt x="22250" y="40716"/>
                  </a:lnTo>
                  <a:lnTo>
                    <a:pt x="22110" y="40894"/>
                  </a:lnTo>
                  <a:lnTo>
                    <a:pt x="21780" y="40894"/>
                  </a:lnTo>
                  <a:lnTo>
                    <a:pt x="21348" y="39204"/>
                  </a:lnTo>
                  <a:lnTo>
                    <a:pt x="21767" y="37769"/>
                  </a:lnTo>
                  <a:lnTo>
                    <a:pt x="21869" y="35852"/>
                  </a:lnTo>
                  <a:lnTo>
                    <a:pt x="21069" y="35852"/>
                  </a:lnTo>
                  <a:lnTo>
                    <a:pt x="21056" y="37769"/>
                  </a:lnTo>
                  <a:lnTo>
                    <a:pt x="20269" y="39814"/>
                  </a:lnTo>
                  <a:lnTo>
                    <a:pt x="21374" y="41656"/>
                  </a:lnTo>
                  <a:lnTo>
                    <a:pt x="22618" y="41656"/>
                  </a:lnTo>
                  <a:lnTo>
                    <a:pt x="22974" y="41249"/>
                  </a:lnTo>
                  <a:lnTo>
                    <a:pt x="23825" y="40309"/>
                  </a:lnTo>
                  <a:lnTo>
                    <a:pt x="24688" y="40640"/>
                  </a:lnTo>
                  <a:lnTo>
                    <a:pt x="26631" y="40601"/>
                  </a:lnTo>
                  <a:lnTo>
                    <a:pt x="27051" y="39814"/>
                  </a:lnTo>
                  <a:lnTo>
                    <a:pt x="27355" y="39014"/>
                  </a:lnTo>
                  <a:lnTo>
                    <a:pt x="27533" y="38506"/>
                  </a:lnTo>
                  <a:lnTo>
                    <a:pt x="27787" y="39103"/>
                  </a:lnTo>
                  <a:lnTo>
                    <a:pt x="28613" y="39662"/>
                  </a:lnTo>
                  <a:lnTo>
                    <a:pt x="28892" y="39852"/>
                  </a:lnTo>
                  <a:lnTo>
                    <a:pt x="28676" y="41351"/>
                  </a:lnTo>
                  <a:lnTo>
                    <a:pt x="28028" y="42748"/>
                  </a:lnTo>
                  <a:lnTo>
                    <a:pt x="27508" y="44272"/>
                  </a:lnTo>
                  <a:lnTo>
                    <a:pt x="27178" y="45224"/>
                  </a:lnTo>
                  <a:lnTo>
                    <a:pt x="27381" y="45986"/>
                  </a:lnTo>
                  <a:lnTo>
                    <a:pt x="26898" y="45986"/>
                  </a:lnTo>
                  <a:lnTo>
                    <a:pt x="25793" y="46266"/>
                  </a:lnTo>
                  <a:lnTo>
                    <a:pt x="26200" y="45732"/>
                  </a:lnTo>
                  <a:lnTo>
                    <a:pt x="24282" y="46723"/>
                  </a:lnTo>
                  <a:lnTo>
                    <a:pt x="24968" y="46723"/>
                  </a:lnTo>
                  <a:lnTo>
                    <a:pt x="23812" y="47637"/>
                  </a:lnTo>
                  <a:lnTo>
                    <a:pt x="23164" y="49250"/>
                  </a:lnTo>
                  <a:lnTo>
                    <a:pt x="22542" y="50876"/>
                  </a:lnTo>
                  <a:lnTo>
                    <a:pt x="23164" y="53238"/>
                  </a:lnTo>
                  <a:lnTo>
                    <a:pt x="25082" y="54063"/>
                  </a:lnTo>
                  <a:lnTo>
                    <a:pt x="29095" y="53759"/>
                  </a:lnTo>
                  <a:lnTo>
                    <a:pt x="29108" y="53390"/>
                  </a:lnTo>
                  <a:lnTo>
                    <a:pt x="29108" y="52959"/>
                  </a:lnTo>
                  <a:lnTo>
                    <a:pt x="29781" y="53644"/>
                  </a:lnTo>
                  <a:lnTo>
                    <a:pt x="30619" y="53975"/>
                  </a:lnTo>
                  <a:lnTo>
                    <a:pt x="31737" y="54495"/>
                  </a:lnTo>
                  <a:lnTo>
                    <a:pt x="33185" y="54178"/>
                  </a:lnTo>
                  <a:lnTo>
                    <a:pt x="33794" y="52451"/>
                  </a:lnTo>
                  <a:lnTo>
                    <a:pt x="33934" y="52628"/>
                  </a:lnTo>
                  <a:lnTo>
                    <a:pt x="35382" y="52628"/>
                  </a:lnTo>
                  <a:lnTo>
                    <a:pt x="35610" y="52362"/>
                  </a:lnTo>
                  <a:lnTo>
                    <a:pt x="37274" y="50380"/>
                  </a:lnTo>
                  <a:lnTo>
                    <a:pt x="36614" y="48882"/>
                  </a:lnTo>
                  <a:lnTo>
                    <a:pt x="37198" y="48882"/>
                  </a:lnTo>
                  <a:lnTo>
                    <a:pt x="37896" y="48247"/>
                  </a:lnTo>
                  <a:lnTo>
                    <a:pt x="36791" y="48247"/>
                  </a:lnTo>
                  <a:lnTo>
                    <a:pt x="36423" y="47942"/>
                  </a:lnTo>
                  <a:lnTo>
                    <a:pt x="36271" y="47942"/>
                  </a:lnTo>
                  <a:lnTo>
                    <a:pt x="36271" y="49758"/>
                  </a:lnTo>
                  <a:lnTo>
                    <a:pt x="34925" y="51981"/>
                  </a:lnTo>
                  <a:lnTo>
                    <a:pt x="34467" y="51981"/>
                  </a:lnTo>
                  <a:lnTo>
                    <a:pt x="34137" y="51485"/>
                  </a:lnTo>
                  <a:lnTo>
                    <a:pt x="34277" y="51104"/>
                  </a:lnTo>
                  <a:lnTo>
                    <a:pt x="33515" y="49301"/>
                  </a:lnTo>
                  <a:lnTo>
                    <a:pt x="33756" y="48006"/>
                  </a:lnTo>
                  <a:lnTo>
                    <a:pt x="33731" y="46888"/>
                  </a:lnTo>
                  <a:lnTo>
                    <a:pt x="34137" y="46583"/>
                  </a:lnTo>
                  <a:lnTo>
                    <a:pt x="34175" y="46710"/>
                  </a:lnTo>
                  <a:lnTo>
                    <a:pt x="35026" y="47752"/>
                  </a:lnTo>
                  <a:lnTo>
                    <a:pt x="35166" y="47752"/>
                  </a:lnTo>
                  <a:lnTo>
                    <a:pt x="35280" y="47942"/>
                  </a:lnTo>
                  <a:lnTo>
                    <a:pt x="35471" y="48298"/>
                  </a:lnTo>
                  <a:lnTo>
                    <a:pt x="36271" y="49758"/>
                  </a:lnTo>
                  <a:lnTo>
                    <a:pt x="36271" y="47942"/>
                  </a:lnTo>
                  <a:lnTo>
                    <a:pt x="36118" y="47752"/>
                  </a:lnTo>
                  <a:lnTo>
                    <a:pt x="35991" y="47447"/>
                  </a:lnTo>
                  <a:lnTo>
                    <a:pt x="35115" y="45834"/>
                  </a:lnTo>
                  <a:lnTo>
                    <a:pt x="35623" y="45440"/>
                  </a:lnTo>
                  <a:lnTo>
                    <a:pt x="34772" y="43256"/>
                  </a:lnTo>
                  <a:lnTo>
                    <a:pt x="35610" y="44246"/>
                  </a:lnTo>
                  <a:lnTo>
                    <a:pt x="35966" y="44246"/>
                  </a:lnTo>
                  <a:lnTo>
                    <a:pt x="36499" y="44373"/>
                  </a:lnTo>
                  <a:lnTo>
                    <a:pt x="36537" y="44513"/>
                  </a:lnTo>
                  <a:lnTo>
                    <a:pt x="37109" y="44513"/>
                  </a:lnTo>
                  <a:lnTo>
                    <a:pt x="38366" y="44805"/>
                  </a:lnTo>
                  <a:lnTo>
                    <a:pt x="37947" y="44805"/>
                  </a:lnTo>
                  <a:lnTo>
                    <a:pt x="37668" y="46710"/>
                  </a:lnTo>
                  <a:lnTo>
                    <a:pt x="37566" y="47332"/>
                  </a:lnTo>
                  <a:lnTo>
                    <a:pt x="37426" y="47548"/>
                  </a:lnTo>
                  <a:lnTo>
                    <a:pt x="37211" y="47752"/>
                  </a:lnTo>
                  <a:lnTo>
                    <a:pt x="38303" y="47752"/>
                  </a:lnTo>
                  <a:lnTo>
                    <a:pt x="39154" y="44805"/>
                  </a:lnTo>
                  <a:lnTo>
                    <a:pt x="38442" y="44513"/>
                  </a:lnTo>
                  <a:lnTo>
                    <a:pt x="38658" y="44513"/>
                  </a:lnTo>
                  <a:lnTo>
                    <a:pt x="36969" y="43472"/>
                  </a:lnTo>
                  <a:lnTo>
                    <a:pt x="36842" y="42418"/>
                  </a:lnTo>
                  <a:lnTo>
                    <a:pt x="36779" y="41833"/>
                  </a:lnTo>
                  <a:lnTo>
                    <a:pt x="36474" y="41109"/>
                  </a:lnTo>
                  <a:lnTo>
                    <a:pt x="36652" y="40551"/>
                  </a:lnTo>
                  <a:lnTo>
                    <a:pt x="37261" y="41033"/>
                  </a:lnTo>
                  <a:lnTo>
                    <a:pt x="39535" y="41833"/>
                  </a:lnTo>
                  <a:lnTo>
                    <a:pt x="39077" y="41833"/>
                  </a:lnTo>
                  <a:lnTo>
                    <a:pt x="39522" y="43472"/>
                  </a:lnTo>
                  <a:lnTo>
                    <a:pt x="39484" y="43942"/>
                  </a:lnTo>
                  <a:lnTo>
                    <a:pt x="40297" y="43942"/>
                  </a:lnTo>
                  <a:lnTo>
                    <a:pt x="40386" y="42418"/>
                  </a:lnTo>
                  <a:lnTo>
                    <a:pt x="40424" y="41833"/>
                  </a:lnTo>
                  <a:lnTo>
                    <a:pt x="40640" y="41833"/>
                  </a:lnTo>
                  <a:lnTo>
                    <a:pt x="38150" y="40551"/>
                  </a:lnTo>
                  <a:lnTo>
                    <a:pt x="36931" y="39624"/>
                  </a:lnTo>
                  <a:lnTo>
                    <a:pt x="37299" y="38417"/>
                  </a:lnTo>
                  <a:lnTo>
                    <a:pt x="36296" y="37655"/>
                  </a:lnTo>
                  <a:lnTo>
                    <a:pt x="36296" y="43497"/>
                  </a:lnTo>
                  <a:lnTo>
                    <a:pt x="35052" y="42291"/>
                  </a:lnTo>
                  <a:lnTo>
                    <a:pt x="34709" y="42291"/>
                  </a:lnTo>
                  <a:lnTo>
                    <a:pt x="34709" y="44792"/>
                  </a:lnTo>
                  <a:lnTo>
                    <a:pt x="34544" y="44513"/>
                  </a:lnTo>
                  <a:lnTo>
                    <a:pt x="34709" y="44792"/>
                  </a:lnTo>
                  <a:lnTo>
                    <a:pt x="34709" y="42291"/>
                  </a:lnTo>
                  <a:lnTo>
                    <a:pt x="34480" y="42291"/>
                  </a:lnTo>
                  <a:lnTo>
                    <a:pt x="34467" y="42481"/>
                  </a:lnTo>
                  <a:lnTo>
                    <a:pt x="34391" y="42265"/>
                  </a:lnTo>
                  <a:lnTo>
                    <a:pt x="34264" y="42087"/>
                  </a:lnTo>
                  <a:lnTo>
                    <a:pt x="35928" y="42087"/>
                  </a:lnTo>
                  <a:lnTo>
                    <a:pt x="36042" y="42418"/>
                  </a:lnTo>
                  <a:lnTo>
                    <a:pt x="36296" y="43497"/>
                  </a:lnTo>
                  <a:lnTo>
                    <a:pt x="36296" y="37655"/>
                  </a:lnTo>
                  <a:lnTo>
                    <a:pt x="36004" y="37426"/>
                  </a:lnTo>
                  <a:lnTo>
                    <a:pt x="36004" y="38227"/>
                  </a:lnTo>
                  <a:lnTo>
                    <a:pt x="35763" y="40335"/>
                  </a:lnTo>
                  <a:lnTo>
                    <a:pt x="35560" y="40335"/>
                  </a:lnTo>
                  <a:lnTo>
                    <a:pt x="35610" y="41033"/>
                  </a:lnTo>
                  <a:lnTo>
                    <a:pt x="35445" y="41478"/>
                  </a:lnTo>
                  <a:lnTo>
                    <a:pt x="33921" y="41160"/>
                  </a:lnTo>
                  <a:lnTo>
                    <a:pt x="33921" y="45542"/>
                  </a:lnTo>
                  <a:lnTo>
                    <a:pt x="33718" y="45732"/>
                  </a:lnTo>
                  <a:lnTo>
                    <a:pt x="33312" y="45694"/>
                  </a:lnTo>
                  <a:lnTo>
                    <a:pt x="33312" y="51790"/>
                  </a:lnTo>
                  <a:lnTo>
                    <a:pt x="32816" y="52768"/>
                  </a:lnTo>
                  <a:lnTo>
                    <a:pt x="32143" y="54076"/>
                  </a:lnTo>
                  <a:lnTo>
                    <a:pt x="30340" y="53251"/>
                  </a:lnTo>
                  <a:lnTo>
                    <a:pt x="29565" y="52184"/>
                  </a:lnTo>
                  <a:lnTo>
                    <a:pt x="29121" y="51549"/>
                  </a:lnTo>
                  <a:lnTo>
                    <a:pt x="29133" y="49047"/>
                  </a:lnTo>
                  <a:lnTo>
                    <a:pt x="29794" y="48298"/>
                  </a:lnTo>
                  <a:lnTo>
                    <a:pt x="31330" y="47193"/>
                  </a:lnTo>
                  <a:lnTo>
                    <a:pt x="32969" y="47231"/>
                  </a:lnTo>
                  <a:lnTo>
                    <a:pt x="32994" y="47879"/>
                  </a:lnTo>
                  <a:lnTo>
                    <a:pt x="32918" y="47637"/>
                  </a:lnTo>
                  <a:lnTo>
                    <a:pt x="32867" y="47447"/>
                  </a:lnTo>
                  <a:lnTo>
                    <a:pt x="32626" y="47307"/>
                  </a:lnTo>
                  <a:lnTo>
                    <a:pt x="32435" y="47396"/>
                  </a:lnTo>
                  <a:lnTo>
                    <a:pt x="32207" y="47447"/>
                  </a:lnTo>
                  <a:lnTo>
                    <a:pt x="32092" y="47663"/>
                  </a:lnTo>
                  <a:lnTo>
                    <a:pt x="32626" y="49466"/>
                  </a:lnTo>
                  <a:lnTo>
                    <a:pt x="32626" y="49758"/>
                  </a:lnTo>
                  <a:lnTo>
                    <a:pt x="32550" y="50114"/>
                  </a:lnTo>
                  <a:lnTo>
                    <a:pt x="32448" y="50596"/>
                  </a:lnTo>
                  <a:lnTo>
                    <a:pt x="33312" y="51790"/>
                  </a:lnTo>
                  <a:lnTo>
                    <a:pt x="33312" y="45694"/>
                  </a:lnTo>
                  <a:lnTo>
                    <a:pt x="32905" y="45694"/>
                  </a:lnTo>
                  <a:lnTo>
                    <a:pt x="32931" y="46456"/>
                  </a:lnTo>
                  <a:lnTo>
                    <a:pt x="31864" y="46482"/>
                  </a:lnTo>
                  <a:lnTo>
                    <a:pt x="31864" y="46278"/>
                  </a:lnTo>
                  <a:lnTo>
                    <a:pt x="32880" y="45593"/>
                  </a:lnTo>
                  <a:lnTo>
                    <a:pt x="31978" y="43472"/>
                  </a:lnTo>
                  <a:lnTo>
                    <a:pt x="31978" y="44945"/>
                  </a:lnTo>
                  <a:lnTo>
                    <a:pt x="31877" y="44742"/>
                  </a:lnTo>
                  <a:lnTo>
                    <a:pt x="31978" y="44945"/>
                  </a:lnTo>
                  <a:lnTo>
                    <a:pt x="31978" y="43472"/>
                  </a:lnTo>
                  <a:lnTo>
                    <a:pt x="31877" y="43230"/>
                  </a:lnTo>
                  <a:lnTo>
                    <a:pt x="32029" y="42265"/>
                  </a:lnTo>
                  <a:lnTo>
                    <a:pt x="32029" y="42087"/>
                  </a:lnTo>
                  <a:lnTo>
                    <a:pt x="33223" y="42087"/>
                  </a:lnTo>
                  <a:lnTo>
                    <a:pt x="33337" y="42265"/>
                  </a:lnTo>
                  <a:lnTo>
                    <a:pt x="33515" y="42595"/>
                  </a:lnTo>
                  <a:lnTo>
                    <a:pt x="33540" y="42875"/>
                  </a:lnTo>
                  <a:lnTo>
                    <a:pt x="33629" y="43713"/>
                  </a:lnTo>
                  <a:lnTo>
                    <a:pt x="33680" y="44246"/>
                  </a:lnTo>
                  <a:lnTo>
                    <a:pt x="33769" y="44805"/>
                  </a:lnTo>
                  <a:lnTo>
                    <a:pt x="33921" y="45542"/>
                  </a:lnTo>
                  <a:lnTo>
                    <a:pt x="33921" y="41160"/>
                  </a:lnTo>
                  <a:lnTo>
                    <a:pt x="33591" y="41084"/>
                  </a:lnTo>
                  <a:lnTo>
                    <a:pt x="33032" y="40233"/>
                  </a:lnTo>
                  <a:lnTo>
                    <a:pt x="32296" y="40233"/>
                  </a:lnTo>
                  <a:lnTo>
                    <a:pt x="32359" y="40652"/>
                  </a:lnTo>
                  <a:lnTo>
                    <a:pt x="32461" y="40843"/>
                  </a:lnTo>
                  <a:lnTo>
                    <a:pt x="32143" y="40767"/>
                  </a:lnTo>
                  <a:lnTo>
                    <a:pt x="32207" y="39230"/>
                  </a:lnTo>
                  <a:lnTo>
                    <a:pt x="33464" y="38100"/>
                  </a:lnTo>
                  <a:lnTo>
                    <a:pt x="33667" y="38100"/>
                  </a:lnTo>
                  <a:lnTo>
                    <a:pt x="32677" y="36017"/>
                  </a:lnTo>
                  <a:lnTo>
                    <a:pt x="33426" y="36588"/>
                  </a:lnTo>
                  <a:lnTo>
                    <a:pt x="36004" y="38227"/>
                  </a:lnTo>
                  <a:lnTo>
                    <a:pt x="36004" y="37426"/>
                  </a:lnTo>
                  <a:lnTo>
                    <a:pt x="34315" y="36118"/>
                  </a:lnTo>
                  <a:lnTo>
                    <a:pt x="36309" y="36601"/>
                  </a:lnTo>
                  <a:lnTo>
                    <a:pt x="37350" y="35064"/>
                  </a:lnTo>
                  <a:lnTo>
                    <a:pt x="37198" y="33756"/>
                  </a:lnTo>
                  <a:lnTo>
                    <a:pt x="36969" y="31165"/>
                  </a:lnTo>
                  <a:lnTo>
                    <a:pt x="36728" y="30949"/>
                  </a:lnTo>
                  <a:lnTo>
                    <a:pt x="36728" y="33883"/>
                  </a:lnTo>
                  <a:lnTo>
                    <a:pt x="36410" y="35052"/>
                  </a:lnTo>
                  <a:lnTo>
                    <a:pt x="35356" y="35547"/>
                  </a:lnTo>
                  <a:lnTo>
                    <a:pt x="32956" y="35128"/>
                  </a:lnTo>
                  <a:lnTo>
                    <a:pt x="32372" y="34696"/>
                  </a:lnTo>
                  <a:lnTo>
                    <a:pt x="32550" y="31102"/>
                  </a:lnTo>
                  <a:lnTo>
                    <a:pt x="32346" y="30111"/>
                  </a:lnTo>
                  <a:lnTo>
                    <a:pt x="32346" y="38100"/>
                  </a:lnTo>
                  <a:lnTo>
                    <a:pt x="32258" y="37858"/>
                  </a:lnTo>
                  <a:lnTo>
                    <a:pt x="32346" y="38100"/>
                  </a:lnTo>
                  <a:lnTo>
                    <a:pt x="32346" y="30111"/>
                  </a:lnTo>
                  <a:lnTo>
                    <a:pt x="32067" y="28727"/>
                  </a:lnTo>
                  <a:lnTo>
                    <a:pt x="32016" y="28536"/>
                  </a:lnTo>
                  <a:lnTo>
                    <a:pt x="31838" y="28384"/>
                  </a:lnTo>
                  <a:lnTo>
                    <a:pt x="31711" y="28422"/>
                  </a:lnTo>
                  <a:lnTo>
                    <a:pt x="31711" y="31610"/>
                  </a:lnTo>
                  <a:lnTo>
                    <a:pt x="31661" y="34251"/>
                  </a:lnTo>
                  <a:lnTo>
                    <a:pt x="31534" y="34061"/>
                  </a:lnTo>
                  <a:lnTo>
                    <a:pt x="31534" y="39395"/>
                  </a:lnTo>
                  <a:lnTo>
                    <a:pt x="31356" y="39395"/>
                  </a:lnTo>
                  <a:lnTo>
                    <a:pt x="31356" y="40233"/>
                  </a:lnTo>
                  <a:lnTo>
                    <a:pt x="31089" y="40538"/>
                  </a:lnTo>
                  <a:lnTo>
                    <a:pt x="31089" y="40741"/>
                  </a:lnTo>
                  <a:lnTo>
                    <a:pt x="30873" y="42633"/>
                  </a:lnTo>
                  <a:lnTo>
                    <a:pt x="31051" y="43014"/>
                  </a:lnTo>
                  <a:lnTo>
                    <a:pt x="30759" y="43929"/>
                  </a:lnTo>
                  <a:lnTo>
                    <a:pt x="30861" y="44792"/>
                  </a:lnTo>
                  <a:lnTo>
                    <a:pt x="30937" y="45440"/>
                  </a:lnTo>
                  <a:lnTo>
                    <a:pt x="30962" y="45770"/>
                  </a:lnTo>
                  <a:lnTo>
                    <a:pt x="29286" y="47155"/>
                  </a:lnTo>
                  <a:lnTo>
                    <a:pt x="29286" y="47625"/>
                  </a:lnTo>
                  <a:lnTo>
                    <a:pt x="28994" y="47828"/>
                  </a:lnTo>
                  <a:lnTo>
                    <a:pt x="28816" y="47536"/>
                  </a:lnTo>
                  <a:lnTo>
                    <a:pt x="28956" y="47637"/>
                  </a:lnTo>
                  <a:lnTo>
                    <a:pt x="29286" y="47625"/>
                  </a:lnTo>
                  <a:lnTo>
                    <a:pt x="29286" y="47155"/>
                  </a:lnTo>
                  <a:lnTo>
                    <a:pt x="28549" y="46647"/>
                  </a:lnTo>
                  <a:lnTo>
                    <a:pt x="28448" y="46342"/>
                  </a:lnTo>
                  <a:lnTo>
                    <a:pt x="28346" y="45986"/>
                  </a:lnTo>
                  <a:lnTo>
                    <a:pt x="28244" y="45669"/>
                  </a:lnTo>
                  <a:lnTo>
                    <a:pt x="28092" y="45669"/>
                  </a:lnTo>
                  <a:lnTo>
                    <a:pt x="28092" y="49047"/>
                  </a:lnTo>
                  <a:lnTo>
                    <a:pt x="27381" y="50012"/>
                  </a:lnTo>
                  <a:lnTo>
                    <a:pt x="27787" y="50736"/>
                  </a:lnTo>
                  <a:lnTo>
                    <a:pt x="26949" y="52705"/>
                  </a:lnTo>
                  <a:lnTo>
                    <a:pt x="26238" y="53238"/>
                  </a:lnTo>
                  <a:lnTo>
                    <a:pt x="24955" y="53238"/>
                  </a:lnTo>
                  <a:lnTo>
                    <a:pt x="24066" y="52070"/>
                  </a:lnTo>
                  <a:lnTo>
                    <a:pt x="23190" y="50482"/>
                  </a:lnTo>
                  <a:lnTo>
                    <a:pt x="24015" y="49250"/>
                  </a:lnTo>
                  <a:lnTo>
                    <a:pt x="24803" y="48018"/>
                  </a:lnTo>
                  <a:lnTo>
                    <a:pt x="25882" y="46990"/>
                  </a:lnTo>
                  <a:lnTo>
                    <a:pt x="27355" y="46647"/>
                  </a:lnTo>
                  <a:lnTo>
                    <a:pt x="27559" y="46647"/>
                  </a:lnTo>
                  <a:lnTo>
                    <a:pt x="27571" y="46456"/>
                  </a:lnTo>
                  <a:lnTo>
                    <a:pt x="27978" y="47637"/>
                  </a:lnTo>
                  <a:lnTo>
                    <a:pt x="28028" y="47815"/>
                  </a:lnTo>
                  <a:lnTo>
                    <a:pt x="28092" y="49047"/>
                  </a:lnTo>
                  <a:lnTo>
                    <a:pt x="28092" y="45669"/>
                  </a:lnTo>
                  <a:lnTo>
                    <a:pt x="28257" y="44945"/>
                  </a:lnTo>
                  <a:lnTo>
                    <a:pt x="28613" y="43167"/>
                  </a:lnTo>
                  <a:lnTo>
                    <a:pt x="29514" y="41732"/>
                  </a:lnTo>
                  <a:lnTo>
                    <a:pt x="29629" y="40322"/>
                  </a:lnTo>
                  <a:lnTo>
                    <a:pt x="30911" y="40335"/>
                  </a:lnTo>
                  <a:lnTo>
                    <a:pt x="31330" y="39979"/>
                  </a:lnTo>
                  <a:lnTo>
                    <a:pt x="31356" y="40233"/>
                  </a:lnTo>
                  <a:lnTo>
                    <a:pt x="31356" y="39395"/>
                  </a:lnTo>
                  <a:lnTo>
                    <a:pt x="29184" y="39395"/>
                  </a:lnTo>
                  <a:lnTo>
                    <a:pt x="28105" y="38506"/>
                  </a:lnTo>
                  <a:lnTo>
                    <a:pt x="28981" y="35712"/>
                  </a:lnTo>
                  <a:lnTo>
                    <a:pt x="29108" y="35318"/>
                  </a:lnTo>
                  <a:lnTo>
                    <a:pt x="30353" y="33324"/>
                  </a:lnTo>
                  <a:lnTo>
                    <a:pt x="30441" y="34175"/>
                  </a:lnTo>
                  <a:lnTo>
                    <a:pt x="31470" y="35318"/>
                  </a:lnTo>
                  <a:lnTo>
                    <a:pt x="31496" y="38227"/>
                  </a:lnTo>
                  <a:lnTo>
                    <a:pt x="31534" y="39395"/>
                  </a:lnTo>
                  <a:lnTo>
                    <a:pt x="31534" y="34061"/>
                  </a:lnTo>
                  <a:lnTo>
                    <a:pt x="31457" y="33934"/>
                  </a:lnTo>
                  <a:lnTo>
                    <a:pt x="31178" y="33528"/>
                  </a:lnTo>
                  <a:lnTo>
                    <a:pt x="31064" y="32994"/>
                  </a:lnTo>
                  <a:lnTo>
                    <a:pt x="30975" y="32258"/>
                  </a:lnTo>
                  <a:lnTo>
                    <a:pt x="30289" y="32258"/>
                  </a:lnTo>
                  <a:lnTo>
                    <a:pt x="30187" y="31026"/>
                  </a:lnTo>
                  <a:lnTo>
                    <a:pt x="31407" y="29730"/>
                  </a:lnTo>
                  <a:lnTo>
                    <a:pt x="31711" y="31610"/>
                  </a:lnTo>
                  <a:lnTo>
                    <a:pt x="31711" y="28422"/>
                  </a:lnTo>
                  <a:lnTo>
                    <a:pt x="31369" y="28511"/>
                  </a:lnTo>
                  <a:lnTo>
                    <a:pt x="31242" y="28689"/>
                  </a:lnTo>
                  <a:lnTo>
                    <a:pt x="30530" y="27571"/>
                  </a:lnTo>
                  <a:lnTo>
                    <a:pt x="30530" y="28435"/>
                  </a:lnTo>
                  <a:lnTo>
                    <a:pt x="29425" y="30568"/>
                  </a:lnTo>
                  <a:lnTo>
                    <a:pt x="29425" y="31826"/>
                  </a:lnTo>
                  <a:lnTo>
                    <a:pt x="29362" y="33324"/>
                  </a:lnTo>
                  <a:lnTo>
                    <a:pt x="28295" y="35090"/>
                  </a:lnTo>
                  <a:lnTo>
                    <a:pt x="28117" y="35661"/>
                  </a:lnTo>
                  <a:lnTo>
                    <a:pt x="27889" y="33807"/>
                  </a:lnTo>
                  <a:lnTo>
                    <a:pt x="27609" y="33324"/>
                  </a:lnTo>
                  <a:lnTo>
                    <a:pt x="27609" y="37338"/>
                  </a:lnTo>
                  <a:lnTo>
                    <a:pt x="27432" y="37934"/>
                  </a:lnTo>
                  <a:lnTo>
                    <a:pt x="25819" y="39839"/>
                  </a:lnTo>
                  <a:lnTo>
                    <a:pt x="25146" y="39839"/>
                  </a:lnTo>
                  <a:lnTo>
                    <a:pt x="24244" y="39662"/>
                  </a:lnTo>
                  <a:lnTo>
                    <a:pt x="24193" y="38976"/>
                  </a:lnTo>
                  <a:lnTo>
                    <a:pt x="23926" y="37769"/>
                  </a:lnTo>
                  <a:lnTo>
                    <a:pt x="23876" y="37553"/>
                  </a:lnTo>
                  <a:lnTo>
                    <a:pt x="23787" y="37096"/>
                  </a:lnTo>
                  <a:lnTo>
                    <a:pt x="23634" y="36804"/>
                  </a:lnTo>
                  <a:lnTo>
                    <a:pt x="24739" y="35128"/>
                  </a:lnTo>
                  <a:lnTo>
                    <a:pt x="24841" y="33705"/>
                  </a:lnTo>
                  <a:lnTo>
                    <a:pt x="24917" y="33439"/>
                  </a:lnTo>
                  <a:lnTo>
                    <a:pt x="25514" y="31521"/>
                  </a:lnTo>
                  <a:lnTo>
                    <a:pt x="25704" y="30378"/>
                  </a:lnTo>
                  <a:lnTo>
                    <a:pt x="26276" y="31330"/>
                  </a:lnTo>
                  <a:lnTo>
                    <a:pt x="25920" y="31521"/>
                  </a:lnTo>
                  <a:lnTo>
                    <a:pt x="25819" y="31737"/>
                  </a:lnTo>
                  <a:lnTo>
                    <a:pt x="25920" y="31965"/>
                  </a:lnTo>
                  <a:lnTo>
                    <a:pt x="27178" y="34264"/>
                  </a:lnTo>
                  <a:lnTo>
                    <a:pt x="27609" y="37338"/>
                  </a:lnTo>
                  <a:lnTo>
                    <a:pt x="27609" y="33324"/>
                  </a:lnTo>
                  <a:lnTo>
                    <a:pt x="27216" y="32639"/>
                  </a:lnTo>
                  <a:lnTo>
                    <a:pt x="28460" y="32893"/>
                  </a:lnTo>
                  <a:lnTo>
                    <a:pt x="29425" y="31826"/>
                  </a:lnTo>
                  <a:lnTo>
                    <a:pt x="29425" y="30568"/>
                  </a:lnTo>
                  <a:lnTo>
                    <a:pt x="28905" y="31559"/>
                  </a:lnTo>
                  <a:lnTo>
                    <a:pt x="28257" y="31711"/>
                  </a:lnTo>
                  <a:lnTo>
                    <a:pt x="27546" y="31559"/>
                  </a:lnTo>
                  <a:lnTo>
                    <a:pt x="26962" y="31470"/>
                  </a:lnTo>
                  <a:lnTo>
                    <a:pt x="26885" y="30899"/>
                  </a:lnTo>
                  <a:lnTo>
                    <a:pt x="26797" y="30454"/>
                  </a:lnTo>
                  <a:lnTo>
                    <a:pt x="26238" y="28244"/>
                  </a:lnTo>
                  <a:lnTo>
                    <a:pt x="27139" y="26187"/>
                  </a:lnTo>
                  <a:lnTo>
                    <a:pt x="27266" y="24015"/>
                  </a:lnTo>
                  <a:lnTo>
                    <a:pt x="27266" y="23799"/>
                  </a:lnTo>
                  <a:lnTo>
                    <a:pt x="27114" y="23622"/>
                  </a:lnTo>
                  <a:lnTo>
                    <a:pt x="26644" y="23622"/>
                  </a:lnTo>
                  <a:lnTo>
                    <a:pt x="26466" y="23799"/>
                  </a:lnTo>
                  <a:lnTo>
                    <a:pt x="26466" y="24015"/>
                  </a:lnTo>
                  <a:lnTo>
                    <a:pt x="26289" y="26543"/>
                  </a:lnTo>
                  <a:lnTo>
                    <a:pt x="25057" y="29184"/>
                  </a:lnTo>
                  <a:lnTo>
                    <a:pt x="25209" y="29464"/>
                  </a:lnTo>
                  <a:lnTo>
                    <a:pt x="25031" y="29464"/>
                  </a:lnTo>
                  <a:lnTo>
                    <a:pt x="25031" y="29921"/>
                  </a:lnTo>
                  <a:lnTo>
                    <a:pt x="24612" y="30378"/>
                  </a:lnTo>
                  <a:lnTo>
                    <a:pt x="24688" y="32105"/>
                  </a:lnTo>
                  <a:lnTo>
                    <a:pt x="22974" y="33439"/>
                  </a:lnTo>
                  <a:lnTo>
                    <a:pt x="22275" y="33439"/>
                  </a:lnTo>
                  <a:lnTo>
                    <a:pt x="21920" y="33172"/>
                  </a:lnTo>
                  <a:lnTo>
                    <a:pt x="21297" y="33172"/>
                  </a:lnTo>
                  <a:lnTo>
                    <a:pt x="21310" y="33020"/>
                  </a:lnTo>
                  <a:lnTo>
                    <a:pt x="21488" y="33020"/>
                  </a:lnTo>
                  <a:lnTo>
                    <a:pt x="21450" y="32715"/>
                  </a:lnTo>
                  <a:lnTo>
                    <a:pt x="21374" y="32588"/>
                  </a:lnTo>
                  <a:lnTo>
                    <a:pt x="21475" y="31737"/>
                  </a:lnTo>
                  <a:lnTo>
                    <a:pt x="21285" y="31369"/>
                  </a:lnTo>
                  <a:lnTo>
                    <a:pt x="21844" y="30962"/>
                  </a:lnTo>
                  <a:lnTo>
                    <a:pt x="22364" y="31242"/>
                  </a:lnTo>
                  <a:lnTo>
                    <a:pt x="22758" y="30378"/>
                  </a:lnTo>
                  <a:lnTo>
                    <a:pt x="24574" y="30378"/>
                  </a:lnTo>
                  <a:lnTo>
                    <a:pt x="25031" y="29921"/>
                  </a:lnTo>
                  <a:lnTo>
                    <a:pt x="25031" y="29464"/>
                  </a:lnTo>
                  <a:lnTo>
                    <a:pt x="24853" y="29705"/>
                  </a:lnTo>
                  <a:lnTo>
                    <a:pt x="23063" y="29705"/>
                  </a:lnTo>
                  <a:lnTo>
                    <a:pt x="23914" y="27825"/>
                  </a:lnTo>
                  <a:lnTo>
                    <a:pt x="24688" y="26022"/>
                  </a:lnTo>
                  <a:lnTo>
                    <a:pt x="24815" y="25755"/>
                  </a:lnTo>
                  <a:lnTo>
                    <a:pt x="24993" y="25463"/>
                  </a:lnTo>
                  <a:lnTo>
                    <a:pt x="25082" y="25158"/>
                  </a:lnTo>
                  <a:lnTo>
                    <a:pt x="24307" y="25158"/>
                  </a:lnTo>
                  <a:lnTo>
                    <a:pt x="24079" y="25450"/>
                  </a:lnTo>
                  <a:lnTo>
                    <a:pt x="24244" y="25158"/>
                  </a:lnTo>
                  <a:lnTo>
                    <a:pt x="23926" y="25158"/>
                  </a:lnTo>
                  <a:lnTo>
                    <a:pt x="23926" y="25755"/>
                  </a:lnTo>
                  <a:lnTo>
                    <a:pt x="23571" y="26441"/>
                  </a:lnTo>
                  <a:lnTo>
                    <a:pt x="23253" y="26441"/>
                  </a:lnTo>
                  <a:lnTo>
                    <a:pt x="23253" y="27051"/>
                  </a:lnTo>
                  <a:lnTo>
                    <a:pt x="22860" y="28359"/>
                  </a:lnTo>
                  <a:lnTo>
                    <a:pt x="22783" y="28625"/>
                  </a:lnTo>
                  <a:lnTo>
                    <a:pt x="22606" y="29235"/>
                  </a:lnTo>
                  <a:lnTo>
                    <a:pt x="22504" y="29540"/>
                  </a:lnTo>
                  <a:lnTo>
                    <a:pt x="22440" y="29794"/>
                  </a:lnTo>
                  <a:lnTo>
                    <a:pt x="20815" y="29349"/>
                  </a:lnTo>
                  <a:lnTo>
                    <a:pt x="20815" y="30403"/>
                  </a:lnTo>
                  <a:lnTo>
                    <a:pt x="20815" y="29349"/>
                  </a:lnTo>
                  <a:lnTo>
                    <a:pt x="20561" y="29286"/>
                  </a:lnTo>
                  <a:lnTo>
                    <a:pt x="20561" y="33604"/>
                  </a:lnTo>
                  <a:lnTo>
                    <a:pt x="19596" y="34874"/>
                  </a:lnTo>
                  <a:lnTo>
                    <a:pt x="19646" y="34632"/>
                  </a:lnTo>
                  <a:lnTo>
                    <a:pt x="19659" y="34442"/>
                  </a:lnTo>
                  <a:lnTo>
                    <a:pt x="19494" y="34251"/>
                  </a:lnTo>
                  <a:lnTo>
                    <a:pt x="19062" y="34188"/>
                  </a:lnTo>
                  <a:lnTo>
                    <a:pt x="18884" y="34366"/>
                  </a:lnTo>
                  <a:lnTo>
                    <a:pt x="18808" y="33959"/>
                  </a:lnTo>
                  <a:lnTo>
                    <a:pt x="18808" y="37719"/>
                  </a:lnTo>
                  <a:lnTo>
                    <a:pt x="18542" y="39293"/>
                  </a:lnTo>
                  <a:lnTo>
                    <a:pt x="18415" y="40335"/>
                  </a:lnTo>
                  <a:lnTo>
                    <a:pt x="17399" y="40754"/>
                  </a:lnTo>
                  <a:lnTo>
                    <a:pt x="16319" y="41478"/>
                  </a:lnTo>
                  <a:lnTo>
                    <a:pt x="15976" y="41732"/>
                  </a:lnTo>
                  <a:lnTo>
                    <a:pt x="15100" y="38722"/>
                  </a:lnTo>
                  <a:lnTo>
                    <a:pt x="16929" y="36918"/>
                  </a:lnTo>
                  <a:lnTo>
                    <a:pt x="17284" y="36601"/>
                  </a:lnTo>
                  <a:lnTo>
                    <a:pt x="18262" y="36601"/>
                  </a:lnTo>
                  <a:lnTo>
                    <a:pt x="18656" y="36550"/>
                  </a:lnTo>
                  <a:lnTo>
                    <a:pt x="18808" y="37719"/>
                  </a:lnTo>
                  <a:lnTo>
                    <a:pt x="18808" y="33959"/>
                  </a:lnTo>
                  <a:lnTo>
                    <a:pt x="18757" y="33680"/>
                  </a:lnTo>
                  <a:lnTo>
                    <a:pt x="19608" y="32524"/>
                  </a:lnTo>
                  <a:lnTo>
                    <a:pt x="19773" y="31737"/>
                  </a:lnTo>
                  <a:lnTo>
                    <a:pt x="19875" y="31038"/>
                  </a:lnTo>
                  <a:lnTo>
                    <a:pt x="19062" y="31038"/>
                  </a:lnTo>
                  <a:lnTo>
                    <a:pt x="18681" y="32524"/>
                  </a:lnTo>
                  <a:lnTo>
                    <a:pt x="18580" y="32702"/>
                  </a:lnTo>
                  <a:lnTo>
                    <a:pt x="18643" y="30200"/>
                  </a:lnTo>
                  <a:lnTo>
                    <a:pt x="17830" y="30200"/>
                  </a:lnTo>
                  <a:lnTo>
                    <a:pt x="17589" y="31889"/>
                  </a:lnTo>
                  <a:lnTo>
                    <a:pt x="17564" y="32169"/>
                  </a:lnTo>
                  <a:lnTo>
                    <a:pt x="18110" y="33604"/>
                  </a:lnTo>
                  <a:lnTo>
                    <a:pt x="17957" y="33883"/>
                  </a:lnTo>
                  <a:lnTo>
                    <a:pt x="17868" y="34137"/>
                  </a:lnTo>
                  <a:lnTo>
                    <a:pt x="18135" y="34798"/>
                  </a:lnTo>
                  <a:lnTo>
                    <a:pt x="17995" y="34963"/>
                  </a:lnTo>
                  <a:lnTo>
                    <a:pt x="16827" y="35877"/>
                  </a:lnTo>
                  <a:lnTo>
                    <a:pt x="16141" y="36182"/>
                  </a:lnTo>
                  <a:lnTo>
                    <a:pt x="16141" y="36601"/>
                  </a:lnTo>
                  <a:lnTo>
                    <a:pt x="15760" y="37007"/>
                  </a:lnTo>
                  <a:lnTo>
                    <a:pt x="15151" y="38379"/>
                  </a:lnTo>
                  <a:lnTo>
                    <a:pt x="14960" y="38836"/>
                  </a:lnTo>
                  <a:lnTo>
                    <a:pt x="14884" y="37655"/>
                  </a:lnTo>
                  <a:lnTo>
                    <a:pt x="14770" y="37172"/>
                  </a:lnTo>
                  <a:lnTo>
                    <a:pt x="14655" y="36029"/>
                  </a:lnTo>
                  <a:lnTo>
                    <a:pt x="14630" y="35826"/>
                  </a:lnTo>
                  <a:lnTo>
                    <a:pt x="15265" y="34721"/>
                  </a:lnTo>
                  <a:lnTo>
                    <a:pt x="15240" y="36601"/>
                  </a:lnTo>
                  <a:lnTo>
                    <a:pt x="16052" y="36601"/>
                  </a:lnTo>
                  <a:lnTo>
                    <a:pt x="16141" y="36182"/>
                  </a:lnTo>
                  <a:lnTo>
                    <a:pt x="15938" y="33972"/>
                  </a:lnTo>
                  <a:lnTo>
                    <a:pt x="16129" y="32588"/>
                  </a:lnTo>
                  <a:lnTo>
                    <a:pt x="16179" y="32169"/>
                  </a:lnTo>
                  <a:lnTo>
                    <a:pt x="17386" y="30632"/>
                  </a:lnTo>
                  <a:lnTo>
                    <a:pt x="17437" y="30200"/>
                  </a:lnTo>
                  <a:lnTo>
                    <a:pt x="17259" y="30200"/>
                  </a:lnTo>
                  <a:lnTo>
                    <a:pt x="17526" y="29794"/>
                  </a:lnTo>
                  <a:lnTo>
                    <a:pt x="18389" y="27863"/>
                  </a:lnTo>
                  <a:lnTo>
                    <a:pt x="18796" y="28625"/>
                  </a:lnTo>
                  <a:lnTo>
                    <a:pt x="19151" y="29235"/>
                  </a:lnTo>
                  <a:lnTo>
                    <a:pt x="19380" y="29540"/>
                  </a:lnTo>
                  <a:lnTo>
                    <a:pt x="19723" y="29794"/>
                  </a:lnTo>
                  <a:lnTo>
                    <a:pt x="19748" y="30149"/>
                  </a:lnTo>
                  <a:lnTo>
                    <a:pt x="19977" y="30632"/>
                  </a:lnTo>
                  <a:lnTo>
                    <a:pt x="20434" y="31737"/>
                  </a:lnTo>
                  <a:lnTo>
                    <a:pt x="20485" y="32524"/>
                  </a:lnTo>
                  <a:lnTo>
                    <a:pt x="20561" y="33604"/>
                  </a:lnTo>
                  <a:lnTo>
                    <a:pt x="20561" y="29286"/>
                  </a:lnTo>
                  <a:lnTo>
                    <a:pt x="20408" y="29235"/>
                  </a:lnTo>
                  <a:lnTo>
                    <a:pt x="20116" y="29235"/>
                  </a:lnTo>
                  <a:lnTo>
                    <a:pt x="19697" y="28625"/>
                  </a:lnTo>
                  <a:lnTo>
                    <a:pt x="22783" y="28625"/>
                  </a:lnTo>
                  <a:lnTo>
                    <a:pt x="22783" y="28359"/>
                  </a:lnTo>
                  <a:lnTo>
                    <a:pt x="19202" y="28359"/>
                  </a:lnTo>
                  <a:lnTo>
                    <a:pt x="20485" y="27051"/>
                  </a:lnTo>
                  <a:lnTo>
                    <a:pt x="21183" y="27051"/>
                  </a:lnTo>
                  <a:lnTo>
                    <a:pt x="21412" y="27051"/>
                  </a:lnTo>
                  <a:lnTo>
                    <a:pt x="23253" y="27051"/>
                  </a:lnTo>
                  <a:lnTo>
                    <a:pt x="23253" y="26441"/>
                  </a:lnTo>
                  <a:lnTo>
                    <a:pt x="22618" y="26441"/>
                  </a:lnTo>
                  <a:lnTo>
                    <a:pt x="23088" y="26022"/>
                  </a:lnTo>
                  <a:lnTo>
                    <a:pt x="22898" y="26022"/>
                  </a:lnTo>
                  <a:lnTo>
                    <a:pt x="23736" y="25755"/>
                  </a:lnTo>
                  <a:lnTo>
                    <a:pt x="23926" y="25755"/>
                  </a:lnTo>
                  <a:lnTo>
                    <a:pt x="23926" y="25158"/>
                  </a:lnTo>
                  <a:lnTo>
                    <a:pt x="23749" y="25158"/>
                  </a:lnTo>
                  <a:lnTo>
                    <a:pt x="24104" y="24879"/>
                  </a:lnTo>
                  <a:lnTo>
                    <a:pt x="24028" y="23622"/>
                  </a:lnTo>
                  <a:lnTo>
                    <a:pt x="23939" y="22961"/>
                  </a:lnTo>
                  <a:lnTo>
                    <a:pt x="24193" y="22987"/>
                  </a:lnTo>
                  <a:lnTo>
                    <a:pt x="27012" y="22987"/>
                  </a:lnTo>
                  <a:lnTo>
                    <a:pt x="27228" y="23393"/>
                  </a:lnTo>
                  <a:lnTo>
                    <a:pt x="25209" y="23393"/>
                  </a:lnTo>
                  <a:lnTo>
                    <a:pt x="26009" y="23710"/>
                  </a:lnTo>
                  <a:lnTo>
                    <a:pt x="27228" y="23406"/>
                  </a:lnTo>
                  <a:lnTo>
                    <a:pt x="27457" y="23825"/>
                  </a:lnTo>
                  <a:lnTo>
                    <a:pt x="27546" y="24066"/>
                  </a:lnTo>
                  <a:lnTo>
                    <a:pt x="28181" y="24066"/>
                  </a:lnTo>
                  <a:lnTo>
                    <a:pt x="28130" y="23393"/>
                  </a:lnTo>
                  <a:lnTo>
                    <a:pt x="27927" y="22987"/>
                  </a:lnTo>
                  <a:lnTo>
                    <a:pt x="28613" y="22987"/>
                  </a:lnTo>
                  <a:lnTo>
                    <a:pt x="28587" y="23583"/>
                  </a:lnTo>
                  <a:lnTo>
                    <a:pt x="28359" y="23799"/>
                  </a:lnTo>
                  <a:lnTo>
                    <a:pt x="28384" y="24015"/>
                  </a:lnTo>
                  <a:lnTo>
                    <a:pt x="28536" y="24942"/>
                  </a:lnTo>
                  <a:lnTo>
                    <a:pt x="28765" y="26276"/>
                  </a:lnTo>
                  <a:lnTo>
                    <a:pt x="30530" y="28435"/>
                  </a:lnTo>
                  <a:lnTo>
                    <a:pt x="30530" y="27571"/>
                  </a:lnTo>
                  <a:lnTo>
                    <a:pt x="30403" y="27368"/>
                  </a:lnTo>
                  <a:lnTo>
                    <a:pt x="31165" y="27368"/>
                  </a:lnTo>
                  <a:lnTo>
                    <a:pt x="31838" y="26885"/>
                  </a:lnTo>
                  <a:lnTo>
                    <a:pt x="33591" y="25641"/>
                  </a:lnTo>
                  <a:lnTo>
                    <a:pt x="33655" y="25933"/>
                  </a:lnTo>
                  <a:lnTo>
                    <a:pt x="33743" y="26771"/>
                  </a:lnTo>
                  <a:lnTo>
                    <a:pt x="33832" y="27546"/>
                  </a:lnTo>
                  <a:lnTo>
                    <a:pt x="34163" y="28244"/>
                  </a:lnTo>
                  <a:lnTo>
                    <a:pt x="33477" y="27355"/>
                  </a:lnTo>
                  <a:lnTo>
                    <a:pt x="33299" y="27203"/>
                  </a:lnTo>
                  <a:lnTo>
                    <a:pt x="33020" y="27203"/>
                  </a:lnTo>
                  <a:lnTo>
                    <a:pt x="32905" y="27355"/>
                  </a:lnTo>
                  <a:lnTo>
                    <a:pt x="32740" y="27508"/>
                  </a:lnTo>
                  <a:lnTo>
                    <a:pt x="32740" y="27736"/>
                  </a:lnTo>
                  <a:lnTo>
                    <a:pt x="34277" y="29438"/>
                  </a:lnTo>
                  <a:lnTo>
                    <a:pt x="35471" y="31102"/>
                  </a:lnTo>
                  <a:lnTo>
                    <a:pt x="36728" y="33883"/>
                  </a:lnTo>
                  <a:lnTo>
                    <a:pt x="36728" y="30949"/>
                  </a:lnTo>
                  <a:lnTo>
                    <a:pt x="36499" y="30734"/>
                  </a:lnTo>
                  <a:lnTo>
                    <a:pt x="36626" y="30759"/>
                  </a:lnTo>
                  <a:lnTo>
                    <a:pt x="39738" y="31381"/>
                  </a:lnTo>
                  <a:lnTo>
                    <a:pt x="40005" y="30759"/>
                  </a:lnTo>
                  <a:lnTo>
                    <a:pt x="40233" y="30213"/>
                  </a:lnTo>
                  <a:lnTo>
                    <a:pt x="40259" y="30518"/>
                  </a:lnTo>
                  <a:lnTo>
                    <a:pt x="40360" y="31699"/>
                  </a:lnTo>
                  <a:lnTo>
                    <a:pt x="44602" y="31699"/>
                  </a:lnTo>
                  <a:lnTo>
                    <a:pt x="44627" y="32359"/>
                  </a:lnTo>
                  <a:lnTo>
                    <a:pt x="47269" y="33616"/>
                  </a:lnTo>
                  <a:lnTo>
                    <a:pt x="47904" y="33616"/>
                  </a:lnTo>
                  <a:lnTo>
                    <a:pt x="48475" y="33210"/>
                  </a:lnTo>
                  <a:lnTo>
                    <a:pt x="48806" y="32905"/>
                  </a:lnTo>
                  <a:lnTo>
                    <a:pt x="49085" y="32905"/>
                  </a:lnTo>
                  <a:lnTo>
                    <a:pt x="49098" y="31711"/>
                  </a:lnTo>
                  <a:lnTo>
                    <a:pt x="49517" y="31711"/>
                  </a:lnTo>
                  <a:lnTo>
                    <a:pt x="49110" y="31546"/>
                  </a:lnTo>
                  <a:lnTo>
                    <a:pt x="49136" y="30226"/>
                  </a:lnTo>
                  <a:lnTo>
                    <a:pt x="48971" y="29895"/>
                  </a:lnTo>
                  <a:lnTo>
                    <a:pt x="48895" y="29743"/>
                  </a:lnTo>
                  <a:lnTo>
                    <a:pt x="48552" y="29413"/>
                  </a:lnTo>
                  <a:lnTo>
                    <a:pt x="48450" y="28905"/>
                  </a:lnTo>
                  <a:lnTo>
                    <a:pt x="48361" y="28524"/>
                  </a:lnTo>
                  <a:lnTo>
                    <a:pt x="48298" y="28257"/>
                  </a:lnTo>
                  <a:lnTo>
                    <a:pt x="48298" y="31788"/>
                  </a:lnTo>
                  <a:lnTo>
                    <a:pt x="48158" y="32359"/>
                  </a:lnTo>
                  <a:lnTo>
                    <a:pt x="47561" y="32880"/>
                  </a:lnTo>
                  <a:lnTo>
                    <a:pt x="45212" y="31597"/>
                  </a:lnTo>
                  <a:lnTo>
                    <a:pt x="45199" y="31127"/>
                  </a:lnTo>
                  <a:lnTo>
                    <a:pt x="45707" y="29654"/>
                  </a:lnTo>
                  <a:lnTo>
                    <a:pt x="45453" y="28905"/>
                  </a:lnTo>
                  <a:lnTo>
                    <a:pt x="45364" y="28625"/>
                  </a:lnTo>
                  <a:lnTo>
                    <a:pt x="45275" y="28359"/>
                  </a:lnTo>
                  <a:lnTo>
                    <a:pt x="44792" y="27482"/>
                  </a:lnTo>
                  <a:lnTo>
                    <a:pt x="44615" y="26974"/>
                  </a:lnTo>
                  <a:lnTo>
                    <a:pt x="44551" y="26809"/>
                  </a:lnTo>
                  <a:lnTo>
                    <a:pt x="44551" y="30492"/>
                  </a:lnTo>
                  <a:lnTo>
                    <a:pt x="44462" y="30873"/>
                  </a:lnTo>
                  <a:lnTo>
                    <a:pt x="44183" y="31165"/>
                  </a:lnTo>
                  <a:lnTo>
                    <a:pt x="42900" y="31165"/>
                  </a:lnTo>
                  <a:lnTo>
                    <a:pt x="42202" y="30873"/>
                  </a:lnTo>
                  <a:lnTo>
                    <a:pt x="41897" y="30518"/>
                  </a:lnTo>
                  <a:lnTo>
                    <a:pt x="40881" y="28625"/>
                  </a:lnTo>
                  <a:lnTo>
                    <a:pt x="40538" y="27279"/>
                  </a:lnTo>
                  <a:lnTo>
                    <a:pt x="40703" y="26974"/>
                  </a:lnTo>
                  <a:lnTo>
                    <a:pt x="40462" y="26924"/>
                  </a:lnTo>
                  <a:lnTo>
                    <a:pt x="40220" y="25806"/>
                  </a:lnTo>
                  <a:lnTo>
                    <a:pt x="40106" y="25273"/>
                  </a:lnTo>
                  <a:lnTo>
                    <a:pt x="40309" y="25273"/>
                  </a:lnTo>
                  <a:lnTo>
                    <a:pt x="41567" y="25806"/>
                  </a:lnTo>
                  <a:lnTo>
                    <a:pt x="42786" y="26441"/>
                  </a:lnTo>
                  <a:lnTo>
                    <a:pt x="43738" y="26974"/>
                  </a:lnTo>
                  <a:lnTo>
                    <a:pt x="44259" y="28511"/>
                  </a:lnTo>
                  <a:lnTo>
                    <a:pt x="44361" y="28778"/>
                  </a:lnTo>
                  <a:lnTo>
                    <a:pt x="44399" y="28905"/>
                  </a:lnTo>
                  <a:lnTo>
                    <a:pt x="44513" y="29235"/>
                  </a:lnTo>
                  <a:lnTo>
                    <a:pt x="44551" y="30492"/>
                  </a:lnTo>
                  <a:lnTo>
                    <a:pt x="44551" y="26809"/>
                  </a:lnTo>
                  <a:lnTo>
                    <a:pt x="44907" y="26695"/>
                  </a:lnTo>
                  <a:lnTo>
                    <a:pt x="45732" y="27736"/>
                  </a:lnTo>
                  <a:lnTo>
                    <a:pt x="46596" y="28778"/>
                  </a:lnTo>
                  <a:lnTo>
                    <a:pt x="46710" y="28905"/>
                  </a:lnTo>
                  <a:lnTo>
                    <a:pt x="47777" y="29756"/>
                  </a:lnTo>
                  <a:lnTo>
                    <a:pt x="48094" y="30988"/>
                  </a:lnTo>
                  <a:lnTo>
                    <a:pt x="48234" y="30988"/>
                  </a:lnTo>
                  <a:lnTo>
                    <a:pt x="48298" y="31788"/>
                  </a:lnTo>
                  <a:lnTo>
                    <a:pt x="48298" y="28257"/>
                  </a:lnTo>
                  <a:lnTo>
                    <a:pt x="48260" y="28079"/>
                  </a:lnTo>
                  <a:lnTo>
                    <a:pt x="48145" y="27254"/>
                  </a:lnTo>
                  <a:lnTo>
                    <a:pt x="48018" y="26441"/>
                  </a:lnTo>
                  <a:lnTo>
                    <a:pt x="47967" y="26085"/>
                  </a:lnTo>
                  <a:lnTo>
                    <a:pt x="47586" y="24333"/>
                  </a:lnTo>
                  <a:lnTo>
                    <a:pt x="47536" y="24117"/>
                  </a:lnTo>
                  <a:lnTo>
                    <a:pt x="47180" y="23609"/>
                  </a:lnTo>
                  <a:lnTo>
                    <a:pt x="47078" y="23431"/>
                  </a:lnTo>
                  <a:lnTo>
                    <a:pt x="46710" y="23075"/>
                  </a:lnTo>
                  <a:lnTo>
                    <a:pt x="46177" y="23075"/>
                  </a:lnTo>
                  <a:lnTo>
                    <a:pt x="46101" y="23609"/>
                  </a:lnTo>
                  <a:lnTo>
                    <a:pt x="46824" y="24752"/>
                  </a:lnTo>
                  <a:lnTo>
                    <a:pt x="47231" y="25361"/>
                  </a:lnTo>
                  <a:lnTo>
                    <a:pt x="46964" y="25361"/>
                  </a:lnTo>
                  <a:lnTo>
                    <a:pt x="47028" y="25641"/>
                  </a:lnTo>
                  <a:lnTo>
                    <a:pt x="47129" y="26085"/>
                  </a:lnTo>
                  <a:lnTo>
                    <a:pt x="47205" y="26441"/>
                  </a:lnTo>
                  <a:lnTo>
                    <a:pt x="47320" y="27254"/>
                  </a:lnTo>
                  <a:lnTo>
                    <a:pt x="47434" y="28079"/>
                  </a:lnTo>
                  <a:lnTo>
                    <a:pt x="47459" y="28321"/>
                  </a:lnTo>
                  <a:lnTo>
                    <a:pt x="46393" y="27419"/>
                  </a:lnTo>
                  <a:lnTo>
                    <a:pt x="45859" y="26695"/>
                  </a:lnTo>
                  <a:lnTo>
                    <a:pt x="45732" y="26517"/>
                  </a:lnTo>
                  <a:lnTo>
                    <a:pt x="44780" y="26517"/>
                  </a:lnTo>
                  <a:lnTo>
                    <a:pt x="44259" y="26517"/>
                  </a:lnTo>
                  <a:lnTo>
                    <a:pt x="43586" y="25273"/>
                  </a:lnTo>
                  <a:lnTo>
                    <a:pt x="43776" y="25273"/>
                  </a:lnTo>
                  <a:lnTo>
                    <a:pt x="40220" y="24726"/>
                  </a:lnTo>
                  <a:lnTo>
                    <a:pt x="40716" y="24726"/>
                  </a:lnTo>
                  <a:lnTo>
                    <a:pt x="40068" y="24536"/>
                  </a:lnTo>
                  <a:lnTo>
                    <a:pt x="40068" y="28206"/>
                  </a:lnTo>
                  <a:lnTo>
                    <a:pt x="39255" y="29832"/>
                  </a:lnTo>
                  <a:lnTo>
                    <a:pt x="38074" y="30734"/>
                  </a:lnTo>
                  <a:lnTo>
                    <a:pt x="36410" y="30022"/>
                  </a:lnTo>
                  <a:lnTo>
                    <a:pt x="35636" y="29083"/>
                  </a:lnTo>
                  <a:lnTo>
                    <a:pt x="34442" y="27546"/>
                  </a:lnTo>
                  <a:lnTo>
                    <a:pt x="34467" y="25755"/>
                  </a:lnTo>
                  <a:lnTo>
                    <a:pt x="35115" y="25755"/>
                  </a:lnTo>
                  <a:lnTo>
                    <a:pt x="39687" y="26758"/>
                  </a:lnTo>
                  <a:lnTo>
                    <a:pt x="40055" y="28003"/>
                  </a:lnTo>
                  <a:lnTo>
                    <a:pt x="40068" y="28206"/>
                  </a:lnTo>
                  <a:lnTo>
                    <a:pt x="40068" y="24536"/>
                  </a:lnTo>
                  <a:lnTo>
                    <a:pt x="39801" y="23355"/>
                  </a:lnTo>
                  <a:lnTo>
                    <a:pt x="39687" y="22555"/>
                  </a:lnTo>
                  <a:lnTo>
                    <a:pt x="39624" y="26543"/>
                  </a:lnTo>
                  <a:lnTo>
                    <a:pt x="38785" y="25057"/>
                  </a:lnTo>
                  <a:lnTo>
                    <a:pt x="39306" y="25082"/>
                  </a:lnTo>
                  <a:lnTo>
                    <a:pt x="39420" y="25806"/>
                  </a:lnTo>
                  <a:lnTo>
                    <a:pt x="39624" y="26543"/>
                  </a:lnTo>
                  <a:lnTo>
                    <a:pt x="39624" y="22453"/>
                  </a:lnTo>
                  <a:lnTo>
                    <a:pt x="39255" y="21818"/>
                  </a:lnTo>
                  <a:lnTo>
                    <a:pt x="38989" y="21424"/>
                  </a:lnTo>
                  <a:lnTo>
                    <a:pt x="38989" y="23355"/>
                  </a:lnTo>
                  <a:lnTo>
                    <a:pt x="38379" y="24295"/>
                  </a:lnTo>
                  <a:lnTo>
                    <a:pt x="35382" y="24942"/>
                  </a:lnTo>
                  <a:lnTo>
                    <a:pt x="34594" y="22491"/>
                  </a:lnTo>
                  <a:lnTo>
                    <a:pt x="34594" y="25044"/>
                  </a:lnTo>
                  <a:lnTo>
                    <a:pt x="34302" y="25044"/>
                  </a:lnTo>
                  <a:lnTo>
                    <a:pt x="34099" y="25044"/>
                  </a:lnTo>
                  <a:lnTo>
                    <a:pt x="33985" y="24638"/>
                  </a:lnTo>
                  <a:lnTo>
                    <a:pt x="34213" y="24638"/>
                  </a:lnTo>
                  <a:lnTo>
                    <a:pt x="34086" y="24117"/>
                  </a:lnTo>
                  <a:lnTo>
                    <a:pt x="34010" y="23901"/>
                  </a:lnTo>
                  <a:lnTo>
                    <a:pt x="33769" y="23901"/>
                  </a:lnTo>
                  <a:lnTo>
                    <a:pt x="33286" y="22237"/>
                  </a:lnTo>
                  <a:lnTo>
                    <a:pt x="33286" y="24333"/>
                  </a:lnTo>
                  <a:lnTo>
                    <a:pt x="33045" y="24561"/>
                  </a:lnTo>
                  <a:lnTo>
                    <a:pt x="32143" y="24333"/>
                  </a:lnTo>
                  <a:lnTo>
                    <a:pt x="31521" y="24333"/>
                  </a:lnTo>
                  <a:lnTo>
                    <a:pt x="31521" y="25044"/>
                  </a:lnTo>
                  <a:lnTo>
                    <a:pt x="31724" y="25044"/>
                  </a:lnTo>
                  <a:lnTo>
                    <a:pt x="32334" y="25273"/>
                  </a:lnTo>
                  <a:lnTo>
                    <a:pt x="31203" y="26377"/>
                  </a:lnTo>
                  <a:lnTo>
                    <a:pt x="30670" y="26708"/>
                  </a:lnTo>
                  <a:lnTo>
                    <a:pt x="30530" y="26517"/>
                  </a:lnTo>
                  <a:lnTo>
                    <a:pt x="29438" y="24917"/>
                  </a:lnTo>
                  <a:lnTo>
                    <a:pt x="29324" y="24434"/>
                  </a:lnTo>
                  <a:lnTo>
                    <a:pt x="29375" y="22288"/>
                  </a:lnTo>
                  <a:lnTo>
                    <a:pt x="30873" y="19888"/>
                  </a:lnTo>
                  <a:lnTo>
                    <a:pt x="31280" y="19405"/>
                  </a:lnTo>
                  <a:lnTo>
                    <a:pt x="32016" y="19405"/>
                  </a:lnTo>
                  <a:lnTo>
                    <a:pt x="32016" y="18630"/>
                  </a:lnTo>
                  <a:lnTo>
                    <a:pt x="31864" y="18630"/>
                  </a:lnTo>
                  <a:lnTo>
                    <a:pt x="32308" y="18008"/>
                  </a:lnTo>
                  <a:lnTo>
                    <a:pt x="32435" y="17970"/>
                  </a:lnTo>
                  <a:lnTo>
                    <a:pt x="32677" y="18529"/>
                  </a:lnTo>
                  <a:lnTo>
                    <a:pt x="32016" y="18630"/>
                  </a:lnTo>
                  <a:lnTo>
                    <a:pt x="32143" y="21336"/>
                  </a:lnTo>
                  <a:lnTo>
                    <a:pt x="33286" y="24333"/>
                  </a:lnTo>
                  <a:lnTo>
                    <a:pt x="33286" y="22237"/>
                  </a:lnTo>
                  <a:lnTo>
                    <a:pt x="33096" y="21577"/>
                  </a:lnTo>
                  <a:lnTo>
                    <a:pt x="32893" y="19888"/>
                  </a:lnTo>
                  <a:lnTo>
                    <a:pt x="32829" y="19405"/>
                  </a:lnTo>
                  <a:lnTo>
                    <a:pt x="32740" y="18732"/>
                  </a:lnTo>
                  <a:lnTo>
                    <a:pt x="33058" y="18732"/>
                  </a:lnTo>
                  <a:lnTo>
                    <a:pt x="33756" y="18770"/>
                  </a:lnTo>
                  <a:lnTo>
                    <a:pt x="33693" y="19151"/>
                  </a:lnTo>
                  <a:lnTo>
                    <a:pt x="33413" y="21399"/>
                  </a:lnTo>
                  <a:lnTo>
                    <a:pt x="33362" y="21818"/>
                  </a:lnTo>
                  <a:lnTo>
                    <a:pt x="34594" y="25044"/>
                  </a:lnTo>
                  <a:lnTo>
                    <a:pt x="34594" y="22491"/>
                  </a:lnTo>
                  <a:lnTo>
                    <a:pt x="34378" y="21818"/>
                  </a:lnTo>
                  <a:lnTo>
                    <a:pt x="34340" y="21678"/>
                  </a:lnTo>
                  <a:lnTo>
                    <a:pt x="34251" y="21399"/>
                  </a:lnTo>
                  <a:lnTo>
                    <a:pt x="34378" y="20180"/>
                  </a:lnTo>
                  <a:lnTo>
                    <a:pt x="34493" y="19151"/>
                  </a:lnTo>
                  <a:lnTo>
                    <a:pt x="35090" y="19456"/>
                  </a:lnTo>
                  <a:lnTo>
                    <a:pt x="37007" y="20180"/>
                  </a:lnTo>
                  <a:lnTo>
                    <a:pt x="38354" y="21678"/>
                  </a:lnTo>
                  <a:lnTo>
                    <a:pt x="38354" y="22555"/>
                  </a:lnTo>
                  <a:lnTo>
                    <a:pt x="38989" y="23355"/>
                  </a:lnTo>
                  <a:lnTo>
                    <a:pt x="38989" y="21424"/>
                  </a:lnTo>
                  <a:lnTo>
                    <a:pt x="37680" y="19456"/>
                  </a:lnTo>
                  <a:lnTo>
                    <a:pt x="37934" y="19456"/>
                  </a:lnTo>
                  <a:lnTo>
                    <a:pt x="36436" y="18999"/>
                  </a:lnTo>
                  <a:lnTo>
                    <a:pt x="35661" y="18770"/>
                  </a:lnTo>
                  <a:lnTo>
                    <a:pt x="35318" y="18618"/>
                  </a:lnTo>
                  <a:lnTo>
                    <a:pt x="35534" y="18186"/>
                  </a:lnTo>
                  <a:lnTo>
                    <a:pt x="34658" y="18186"/>
                  </a:lnTo>
                  <a:lnTo>
                    <a:pt x="34417" y="18186"/>
                  </a:lnTo>
                  <a:lnTo>
                    <a:pt x="34658" y="18186"/>
                  </a:lnTo>
                  <a:lnTo>
                    <a:pt x="34747" y="18021"/>
                  </a:lnTo>
                  <a:lnTo>
                    <a:pt x="35623" y="18021"/>
                  </a:lnTo>
                  <a:lnTo>
                    <a:pt x="35902" y="18021"/>
                  </a:lnTo>
                  <a:lnTo>
                    <a:pt x="38531" y="19253"/>
                  </a:lnTo>
                  <a:lnTo>
                    <a:pt x="40500" y="17653"/>
                  </a:lnTo>
                  <a:lnTo>
                    <a:pt x="36995" y="17653"/>
                  </a:lnTo>
                  <a:lnTo>
                    <a:pt x="35814" y="17653"/>
                  </a:lnTo>
                  <a:lnTo>
                    <a:pt x="35915" y="17462"/>
                  </a:lnTo>
                  <a:lnTo>
                    <a:pt x="36118" y="17068"/>
                  </a:lnTo>
                  <a:lnTo>
                    <a:pt x="36906" y="16497"/>
                  </a:lnTo>
                  <a:lnTo>
                    <a:pt x="37846" y="15875"/>
                  </a:lnTo>
                  <a:lnTo>
                    <a:pt x="38773" y="15735"/>
                  </a:lnTo>
                  <a:lnTo>
                    <a:pt x="40081" y="15735"/>
                  </a:lnTo>
                  <a:lnTo>
                    <a:pt x="40462" y="16179"/>
                  </a:lnTo>
                  <a:lnTo>
                    <a:pt x="40563" y="16319"/>
                  </a:lnTo>
                  <a:lnTo>
                    <a:pt x="41338" y="16319"/>
                  </a:lnTo>
                  <a:lnTo>
                    <a:pt x="41122" y="15875"/>
                  </a:lnTo>
                  <a:lnTo>
                    <a:pt x="41059" y="15735"/>
                  </a:lnTo>
                  <a:lnTo>
                    <a:pt x="40995" y="15608"/>
                  </a:lnTo>
                  <a:lnTo>
                    <a:pt x="40500" y="15087"/>
                  </a:lnTo>
                  <a:lnTo>
                    <a:pt x="37528" y="15087"/>
                  </a:lnTo>
                  <a:lnTo>
                    <a:pt x="36766" y="15582"/>
                  </a:lnTo>
                  <a:lnTo>
                    <a:pt x="37147" y="15062"/>
                  </a:lnTo>
                  <a:lnTo>
                    <a:pt x="37045" y="14605"/>
                  </a:lnTo>
                  <a:lnTo>
                    <a:pt x="37909" y="13754"/>
                  </a:lnTo>
                  <a:lnTo>
                    <a:pt x="38785" y="13373"/>
                  </a:lnTo>
                  <a:lnTo>
                    <a:pt x="39357" y="13411"/>
                  </a:lnTo>
                  <a:lnTo>
                    <a:pt x="39484" y="13157"/>
                  </a:lnTo>
                  <a:lnTo>
                    <a:pt x="39255" y="13157"/>
                  </a:lnTo>
                  <a:lnTo>
                    <a:pt x="39535" y="13042"/>
                  </a:lnTo>
                  <a:lnTo>
                    <a:pt x="39382" y="13411"/>
                  </a:lnTo>
                  <a:lnTo>
                    <a:pt x="39319" y="13982"/>
                  </a:lnTo>
                  <a:lnTo>
                    <a:pt x="39941" y="13982"/>
                  </a:lnTo>
                  <a:lnTo>
                    <a:pt x="40195" y="13601"/>
                  </a:lnTo>
                  <a:lnTo>
                    <a:pt x="39535" y="13601"/>
                  </a:lnTo>
                  <a:lnTo>
                    <a:pt x="39712" y="13411"/>
                  </a:lnTo>
                  <a:lnTo>
                    <a:pt x="40259" y="13411"/>
                  </a:lnTo>
                  <a:lnTo>
                    <a:pt x="40398" y="13157"/>
                  </a:lnTo>
                  <a:lnTo>
                    <a:pt x="39954" y="13157"/>
                  </a:lnTo>
                  <a:lnTo>
                    <a:pt x="40093" y="13004"/>
                  </a:lnTo>
                  <a:lnTo>
                    <a:pt x="40462" y="13004"/>
                  </a:lnTo>
                  <a:lnTo>
                    <a:pt x="40881" y="12153"/>
                  </a:lnTo>
                  <a:lnTo>
                    <a:pt x="41249" y="11404"/>
                  </a:lnTo>
                  <a:lnTo>
                    <a:pt x="41008" y="11912"/>
                  </a:lnTo>
                  <a:lnTo>
                    <a:pt x="43903" y="11912"/>
                  </a:lnTo>
                  <a:lnTo>
                    <a:pt x="45212" y="11277"/>
                  </a:lnTo>
                  <a:lnTo>
                    <a:pt x="45504" y="11531"/>
                  </a:lnTo>
                  <a:lnTo>
                    <a:pt x="45847" y="11811"/>
                  </a:lnTo>
                  <a:lnTo>
                    <a:pt x="46101" y="11811"/>
                  </a:lnTo>
                  <a:lnTo>
                    <a:pt x="47625" y="9893"/>
                  </a:lnTo>
                  <a:lnTo>
                    <a:pt x="54991" y="6438"/>
                  </a:lnTo>
                  <a:lnTo>
                    <a:pt x="55092" y="6248"/>
                  </a:lnTo>
                  <a:close/>
                </a:path>
                <a:path w="87629" h="54610">
                  <a:moveTo>
                    <a:pt x="55156" y="5994"/>
                  </a:moveTo>
                  <a:lnTo>
                    <a:pt x="55003" y="5676"/>
                  </a:lnTo>
                  <a:lnTo>
                    <a:pt x="54610" y="5676"/>
                  </a:lnTo>
                  <a:lnTo>
                    <a:pt x="54127" y="5676"/>
                  </a:lnTo>
                  <a:lnTo>
                    <a:pt x="54394" y="5994"/>
                  </a:lnTo>
                  <a:lnTo>
                    <a:pt x="55156" y="5994"/>
                  </a:lnTo>
                  <a:close/>
                </a:path>
                <a:path w="87629" h="54610">
                  <a:moveTo>
                    <a:pt x="76695" y="26619"/>
                  </a:moveTo>
                  <a:lnTo>
                    <a:pt x="75717" y="25958"/>
                  </a:lnTo>
                  <a:lnTo>
                    <a:pt x="75920" y="26377"/>
                  </a:lnTo>
                  <a:lnTo>
                    <a:pt x="76034" y="26619"/>
                  </a:lnTo>
                  <a:lnTo>
                    <a:pt x="76695" y="26619"/>
                  </a:lnTo>
                  <a:close/>
                </a:path>
                <a:path w="87629" h="54610">
                  <a:moveTo>
                    <a:pt x="78714" y="26619"/>
                  </a:moveTo>
                  <a:lnTo>
                    <a:pt x="76695" y="26619"/>
                  </a:lnTo>
                  <a:lnTo>
                    <a:pt x="78511" y="26974"/>
                  </a:lnTo>
                  <a:lnTo>
                    <a:pt x="78714" y="26619"/>
                  </a:lnTo>
                  <a:close/>
                </a:path>
                <a:path w="87629" h="54610">
                  <a:moveTo>
                    <a:pt x="83832" y="26517"/>
                  </a:moveTo>
                  <a:lnTo>
                    <a:pt x="80416" y="26517"/>
                  </a:lnTo>
                  <a:lnTo>
                    <a:pt x="80721" y="27063"/>
                  </a:lnTo>
                  <a:lnTo>
                    <a:pt x="83223" y="26809"/>
                  </a:lnTo>
                  <a:lnTo>
                    <a:pt x="83832" y="26517"/>
                  </a:lnTo>
                  <a:close/>
                </a:path>
                <a:path w="87629" h="54610">
                  <a:moveTo>
                    <a:pt x="87249" y="21259"/>
                  </a:moveTo>
                  <a:lnTo>
                    <a:pt x="87096" y="21259"/>
                  </a:lnTo>
                  <a:lnTo>
                    <a:pt x="87096" y="21869"/>
                  </a:lnTo>
                  <a:lnTo>
                    <a:pt x="86347" y="21869"/>
                  </a:lnTo>
                  <a:lnTo>
                    <a:pt x="86347" y="22694"/>
                  </a:lnTo>
                  <a:lnTo>
                    <a:pt x="85915" y="22694"/>
                  </a:lnTo>
                  <a:lnTo>
                    <a:pt x="84556" y="23342"/>
                  </a:lnTo>
                  <a:lnTo>
                    <a:pt x="84340" y="23304"/>
                  </a:lnTo>
                  <a:lnTo>
                    <a:pt x="84391" y="22618"/>
                  </a:lnTo>
                  <a:lnTo>
                    <a:pt x="82588" y="22618"/>
                  </a:lnTo>
                  <a:lnTo>
                    <a:pt x="82486" y="22479"/>
                  </a:lnTo>
                  <a:lnTo>
                    <a:pt x="81521" y="22479"/>
                  </a:lnTo>
                  <a:lnTo>
                    <a:pt x="81622" y="22618"/>
                  </a:lnTo>
                  <a:lnTo>
                    <a:pt x="80454" y="22618"/>
                  </a:lnTo>
                  <a:lnTo>
                    <a:pt x="81762" y="22809"/>
                  </a:lnTo>
                  <a:lnTo>
                    <a:pt x="82626" y="23901"/>
                  </a:lnTo>
                  <a:lnTo>
                    <a:pt x="82956" y="23901"/>
                  </a:lnTo>
                  <a:lnTo>
                    <a:pt x="83273" y="24536"/>
                  </a:lnTo>
                  <a:lnTo>
                    <a:pt x="83299" y="26060"/>
                  </a:lnTo>
                  <a:lnTo>
                    <a:pt x="80962" y="26085"/>
                  </a:lnTo>
                  <a:lnTo>
                    <a:pt x="79984" y="23977"/>
                  </a:lnTo>
                  <a:lnTo>
                    <a:pt x="79933" y="23342"/>
                  </a:lnTo>
                  <a:lnTo>
                    <a:pt x="79857" y="22466"/>
                  </a:lnTo>
                  <a:lnTo>
                    <a:pt x="79641" y="22339"/>
                  </a:lnTo>
                  <a:lnTo>
                    <a:pt x="82384" y="22339"/>
                  </a:lnTo>
                  <a:lnTo>
                    <a:pt x="82486" y="22479"/>
                  </a:lnTo>
                  <a:lnTo>
                    <a:pt x="82816" y="22339"/>
                  </a:lnTo>
                  <a:lnTo>
                    <a:pt x="83108" y="22339"/>
                  </a:lnTo>
                  <a:lnTo>
                    <a:pt x="82905" y="22301"/>
                  </a:lnTo>
                  <a:lnTo>
                    <a:pt x="83223" y="22072"/>
                  </a:lnTo>
                  <a:lnTo>
                    <a:pt x="84137" y="21577"/>
                  </a:lnTo>
                  <a:lnTo>
                    <a:pt x="84137" y="21386"/>
                  </a:lnTo>
                  <a:lnTo>
                    <a:pt x="84582" y="21056"/>
                  </a:lnTo>
                  <a:lnTo>
                    <a:pt x="87096" y="21869"/>
                  </a:lnTo>
                  <a:lnTo>
                    <a:pt x="87096" y="21259"/>
                  </a:lnTo>
                  <a:lnTo>
                    <a:pt x="86969" y="21259"/>
                  </a:lnTo>
                  <a:lnTo>
                    <a:pt x="86715" y="21056"/>
                  </a:lnTo>
                  <a:lnTo>
                    <a:pt x="85166" y="19761"/>
                  </a:lnTo>
                  <a:lnTo>
                    <a:pt x="84175" y="20535"/>
                  </a:lnTo>
                  <a:lnTo>
                    <a:pt x="84226" y="19494"/>
                  </a:lnTo>
                  <a:lnTo>
                    <a:pt x="83743" y="18427"/>
                  </a:lnTo>
                  <a:lnTo>
                    <a:pt x="83883" y="18427"/>
                  </a:lnTo>
                  <a:lnTo>
                    <a:pt x="83273" y="18237"/>
                  </a:lnTo>
                  <a:lnTo>
                    <a:pt x="83273" y="21107"/>
                  </a:lnTo>
                  <a:lnTo>
                    <a:pt x="82892" y="21336"/>
                  </a:lnTo>
                  <a:lnTo>
                    <a:pt x="82003" y="21501"/>
                  </a:lnTo>
                  <a:lnTo>
                    <a:pt x="79857" y="21107"/>
                  </a:lnTo>
                  <a:lnTo>
                    <a:pt x="79616" y="20713"/>
                  </a:lnTo>
                  <a:lnTo>
                    <a:pt x="79616" y="22098"/>
                  </a:lnTo>
                  <a:lnTo>
                    <a:pt x="79235" y="22098"/>
                  </a:lnTo>
                  <a:lnTo>
                    <a:pt x="78752" y="21805"/>
                  </a:lnTo>
                  <a:lnTo>
                    <a:pt x="79451" y="21805"/>
                  </a:lnTo>
                  <a:lnTo>
                    <a:pt x="79616" y="22098"/>
                  </a:lnTo>
                  <a:lnTo>
                    <a:pt x="79616" y="20713"/>
                  </a:lnTo>
                  <a:lnTo>
                    <a:pt x="79273" y="20129"/>
                  </a:lnTo>
                  <a:lnTo>
                    <a:pt x="79273" y="21501"/>
                  </a:lnTo>
                  <a:lnTo>
                    <a:pt x="78663" y="21348"/>
                  </a:lnTo>
                  <a:lnTo>
                    <a:pt x="77990" y="21348"/>
                  </a:lnTo>
                  <a:lnTo>
                    <a:pt x="77711" y="21183"/>
                  </a:lnTo>
                  <a:lnTo>
                    <a:pt x="77622" y="19507"/>
                  </a:lnTo>
                  <a:lnTo>
                    <a:pt x="78371" y="19888"/>
                  </a:lnTo>
                  <a:lnTo>
                    <a:pt x="79273" y="21501"/>
                  </a:lnTo>
                  <a:lnTo>
                    <a:pt x="79273" y="20129"/>
                  </a:lnTo>
                  <a:lnTo>
                    <a:pt x="78714" y="19189"/>
                  </a:lnTo>
                  <a:lnTo>
                    <a:pt x="78181" y="18884"/>
                  </a:lnTo>
                  <a:lnTo>
                    <a:pt x="77838" y="18884"/>
                  </a:lnTo>
                  <a:lnTo>
                    <a:pt x="77698" y="18884"/>
                  </a:lnTo>
                  <a:lnTo>
                    <a:pt x="78028" y="18821"/>
                  </a:lnTo>
                  <a:lnTo>
                    <a:pt x="79756" y="18427"/>
                  </a:lnTo>
                  <a:lnTo>
                    <a:pt x="81038" y="18427"/>
                  </a:lnTo>
                  <a:lnTo>
                    <a:pt x="83019" y="18884"/>
                  </a:lnTo>
                  <a:lnTo>
                    <a:pt x="83146" y="19189"/>
                  </a:lnTo>
                  <a:lnTo>
                    <a:pt x="83273" y="21107"/>
                  </a:lnTo>
                  <a:lnTo>
                    <a:pt x="83273" y="18237"/>
                  </a:lnTo>
                  <a:lnTo>
                    <a:pt x="82308" y="17907"/>
                  </a:lnTo>
                  <a:lnTo>
                    <a:pt x="80721" y="17322"/>
                  </a:lnTo>
                  <a:lnTo>
                    <a:pt x="78562" y="17907"/>
                  </a:lnTo>
                  <a:lnTo>
                    <a:pt x="77254" y="18224"/>
                  </a:lnTo>
                  <a:lnTo>
                    <a:pt x="77254" y="20612"/>
                  </a:lnTo>
                  <a:lnTo>
                    <a:pt x="76923" y="20726"/>
                  </a:lnTo>
                  <a:lnTo>
                    <a:pt x="76365" y="20370"/>
                  </a:lnTo>
                  <a:lnTo>
                    <a:pt x="75501" y="20370"/>
                  </a:lnTo>
                  <a:lnTo>
                    <a:pt x="75501" y="21170"/>
                  </a:lnTo>
                  <a:lnTo>
                    <a:pt x="75260" y="21259"/>
                  </a:lnTo>
                  <a:lnTo>
                    <a:pt x="75069" y="21170"/>
                  </a:lnTo>
                  <a:lnTo>
                    <a:pt x="75501" y="21170"/>
                  </a:lnTo>
                  <a:lnTo>
                    <a:pt x="75501" y="20370"/>
                  </a:lnTo>
                  <a:lnTo>
                    <a:pt x="73850" y="20370"/>
                  </a:lnTo>
                  <a:lnTo>
                    <a:pt x="72910" y="20307"/>
                  </a:lnTo>
                  <a:lnTo>
                    <a:pt x="72644" y="20193"/>
                  </a:lnTo>
                  <a:lnTo>
                    <a:pt x="71996" y="19456"/>
                  </a:lnTo>
                  <a:lnTo>
                    <a:pt x="71996" y="22898"/>
                  </a:lnTo>
                  <a:lnTo>
                    <a:pt x="71551" y="23355"/>
                  </a:lnTo>
                  <a:lnTo>
                    <a:pt x="69532" y="22186"/>
                  </a:lnTo>
                  <a:lnTo>
                    <a:pt x="68199" y="20434"/>
                  </a:lnTo>
                  <a:lnTo>
                    <a:pt x="68084" y="20231"/>
                  </a:lnTo>
                  <a:lnTo>
                    <a:pt x="67525" y="20231"/>
                  </a:lnTo>
                  <a:lnTo>
                    <a:pt x="67475" y="21424"/>
                  </a:lnTo>
                  <a:lnTo>
                    <a:pt x="67297" y="21793"/>
                  </a:lnTo>
                  <a:lnTo>
                    <a:pt x="66332" y="22275"/>
                  </a:lnTo>
                  <a:lnTo>
                    <a:pt x="65341" y="22275"/>
                  </a:lnTo>
                  <a:lnTo>
                    <a:pt x="64046" y="21170"/>
                  </a:lnTo>
                  <a:lnTo>
                    <a:pt x="63360" y="20421"/>
                  </a:lnTo>
                  <a:lnTo>
                    <a:pt x="63284" y="19812"/>
                  </a:lnTo>
                  <a:lnTo>
                    <a:pt x="64757" y="21310"/>
                  </a:lnTo>
                  <a:lnTo>
                    <a:pt x="65506" y="20459"/>
                  </a:lnTo>
                  <a:lnTo>
                    <a:pt x="65722" y="20218"/>
                  </a:lnTo>
                  <a:lnTo>
                    <a:pt x="66141" y="20459"/>
                  </a:lnTo>
                  <a:lnTo>
                    <a:pt x="67030" y="20459"/>
                  </a:lnTo>
                  <a:lnTo>
                    <a:pt x="67360" y="21170"/>
                  </a:lnTo>
                  <a:lnTo>
                    <a:pt x="67475" y="21424"/>
                  </a:lnTo>
                  <a:lnTo>
                    <a:pt x="67475" y="20193"/>
                  </a:lnTo>
                  <a:lnTo>
                    <a:pt x="67348" y="20066"/>
                  </a:lnTo>
                  <a:lnTo>
                    <a:pt x="67983" y="20066"/>
                  </a:lnTo>
                  <a:lnTo>
                    <a:pt x="67157" y="18618"/>
                  </a:lnTo>
                  <a:lnTo>
                    <a:pt x="67373" y="18986"/>
                  </a:lnTo>
                  <a:lnTo>
                    <a:pt x="68694" y="18986"/>
                  </a:lnTo>
                  <a:lnTo>
                    <a:pt x="71031" y="19596"/>
                  </a:lnTo>
                  <a:lnTo>
                    <a:pt x="71424" y="20066"/>
                  </a:lnTo>
                  <a:lnTo>
                    <a:pt x="67983" y="20066"/>
                  </a:lnTo>
                  <a:lnTo>
                    <a:pt x="68084" y="20231"/>
                  </a:lnTo>
                  <a:lnTo>
                    <a:pt x="71221" y="20231"/>
                  </a:lnTo>
                  <a:lnTo>
                    <a:pt x="71081" y="20370"/>
                  </a:lnTo>
                  <a:lnTo>
                    <a:pt x="71056" y="20789"/>
                  </a:lnTo>
                  <a:lnTo>
                    <a:pt x="71361" y="21170"/>
                  </a:lnTo>
                  <a:lnTo>
                    <a:pt x="71920" y="21170"/>
                  </a:lnTo>
                  <a:lnTo>
                    <a:pt x="71996" y="22898"/>
                  </a:lnTo>
                  <a:lnTo>
                    <a:pt x="71996" y="19456"/>
                  </a:lnTo>
                  <a:lnTo>
                    <a:pt x="71589" y="18986"/>
                  </a:lnTo>
                  <a:lnTo>
                    <a:pt x="72631" y="19456"/>
                  </a:lnTo>
                  <a:lnTo>
                    <a:pt x="73152" y="18808"/>
                  </a:lnTo>
                  <a:lnTo>
                    <a:pt x="73736" y="18084"/>
                  </a:lnTo>
                  <a:lnTo>
                    <a:pt x="74663" y="18084"/>
                  </a:lnTo>
                  <a:lnTo>
                    <a:pt x="76263" y="19011"/>
                  </a:lnTo>
                  <a:lnTo>
                    <a:pt x="76250" y="19189"/>
                  </a:lnTo>
                  <a:lnTo>
                    <a:pt x="76593" y="19189"/>
                  </a:lnTo>
                  <a:lnTo>
                    <a:pt x="77254" y="20612"/>
                  </a:lnTo>
                  <a:lnTo>
                    <a:pt x="77254" y="18224"/>
                  </a:lnTo>
                  <a:lnTo>
                    <a:pt x="76949" y="18288"/>
                  </a:lnTo>
                  <a:lnTo>
                    <a:pt x="76682" y="17805"/>
                  </a:lnTo>
                  <a:lnTo>
                    <a:pt x="76568" y="17614"/>
                  </a:lnTo>
                  <a:lnTo>
                    <a:pt x="76174" y="16929"/>
                  </a:lnTo>
                  <a:lnTo>
                    <a:pt x="74396" y="17272"/>
                  </a:lnTo>
                  <a:lnTo>
                    <a:pt x="75171" y="16319"/>
                  </a:lnTo>
                  <a:lnTo>
                    <a:pt x="75285" y="16179"/>
                  </a:lnTo>
                  <a:lnTo>
                    <a:pt x="75526" y="15811"/>
                  </a:lnTo>
                  <a:lnTo>
                    <a:pt x="75882" y="15100"/>
                  </a:lnTo>
                  <a:lnTo>
                    <a:pt x="75895" y="14262"/>
                  </a:lnTo>
                  <a:lnTo>
                    <a:pt x="75577" y="13741"/>
                  </a:lnTo>
                  <a:lnTo>
                    <a:pt x="75298" y="13474"/>
                  </a:lnTo>
                  <a:lnTo>
                    <a:pt x="75018" y="12992"/>
                  </a:lnTo>
                  <a:lnTo>
                    <a:pt x="74549" y="12560"/>
                  </a:lnTo>
                  <a:lnTo>
                    <a:pt x="74117" y="12268"/>
                  </a:lnTo>
                  <a:lnTo>
                    <a:pt x="72453" y="12268"/>
                  </a:lnTo>
                  <a:lnTo>
                    <a:pt x="70091" y="12560"/>
                  </a:lnTo>
                  <a:lnTo>
                    <a:pt x="70370" y="12560"/>
                  </a:lnTo>
                  <a:lnTo>
                    <a:pt x="68935" y="13462"/>
                  </a:lnTo>
                  <a:lnTo>
                    <a:pt x="73380" y="12992"/>
                  </a:lnTo>
                  <a:lnTo>
                    <a:pt x="73723" y="12992"/>
                  </a:lnTo>
                  <a:lnTo>
                    <a:pt x="74206" y="13474"/>
                  </a:lnTo>
                  <a:lnTo>
                    <a:pt x="74714" y="13741"/>
                  </a:lnTo>
                  <a:lnTo>
                    <a:pt x="74980" y="14262"/>
                  </a:lnTo>
                  <a:lnTo>
                    <a:pt x="75234" y="14630"/>
                  </a:lnTo>
                  <a:lnTo>
                    <a:pt x="75069" y="15100"/>
                  </a:lnTo>
                  <a:lnTo>
                    <a:pt x="73596" y="17424"/>
                  </a:lnTo>
                  <a:lnTo>
                    <a:pt x="73177" y="17513"/>
                  </a:lnTo>
                  <a:lnTo>
                    <a:pt x="73177" y="18084"/>
                  </a:lnTo>
                  <a:lnTo>
                    <a:pt x="72732" y="18808"/>
                  </a:lnTo>
                  <a:lnTo>
                    <a:pt x="71259" y="18084"/>
                  </a:lnTo>
                  <a:lnTo>
                    <a:pt x="73177" y="18084"/>
                  </a:lnTo>
                  <a:lnTo>
                    <a:pt x="73177" y="17513"/>
                  </a:lnTo>
                  <a:lnTo>
                    <a:pt x="72580" y="17614"/>
                  </a:lnTo>
                  <a:lnTo>
                    <a:pt x="70866" y="17360"/>
                  </a:lnTo>
                  <a:lnTo>
                    <a:pt x="70866" y="19418"/>
                  </a:lnTo>
                  <a:lnTo>
                    <a:pt x="69672" y="18618"/>
                  </a:lnTo>
                  <a:lnTo>
                    <a:pt x="69189" y="18313"/>
                  </a:lnTo>
                  <a:lnTo>
                    <a:pt x="67208" y="18529"/>
                  </a:lnTo>
                  <a:lnTo>
                    <a:pt x="67348" y="18376"/>
                  </a:lnTo>
                  <a:lnTo>
                    <a:pt x="67462" y="18084"/>
                  </a:lnTo>
                  <a:lnTo>
                    <a:pt x="66903" y="18084"/>
                  </a:lnTo>
                  <a:lnTo>
                    <a:pt x="66713" y="18084"/>
                  </a:lnTo>
                  <a:lnTo>
                    <a:pt x="66713" y="19481"/>
                  </a:lnTo>
                  <a:lnTo>
                    <a:pt x="66522" y="19316"/>
                  </a:lnTo>
                  <a:lnTo>
                    <a:pt x="66713" y="19481"/>
                  </a:lnTo>
                  <a:lnTo>
                    <a:pt x="66713" y="18084"/>
                  </a:lnTo>
                  <a:lnTo>
                    <a:pt x="66509" y="18084"/>
                  </a:lnTo>
                  <a:lnTo>
                    <a:pt x="66040" y="18618"/>
                  </a:lnTo>
                  <a:lnTo>
                    <a:pt x="65697" y="18618"/>
                  </a:lnTo>
                  <a:lnTo>
                    <a:pt x="65024" y="18669"/>
                  </a:lnTo>
                  <a:lnTo>
                    <a:pt x="65024" y="19786"/>
                  </a:lnTo>
                  <a:lnTo>
                    <a:pt x="64439" y="20459"/>
                  </a:lnTo>
                  <a:lnTo>
                    <a:pt x="63423" y="19227"/>
                  </a:lnTo>
                  <a:lnTo>
                    <a:pt x="63995" y="19151"/>
                  </a:lnTo>
                  <a:lnTo>
                    <a:pt x="65024" y="19786"/>
                  </a:lnTo>
                  <a:lnTo>
                    <a:pt x="65024" y="18669"/>
                  </a:lnTo>
                  <a:lnTo>
                    <a:pt x="63093" y="18503"/>
                  </a:lnTo>
                  <a:lnTo>
                    <a:pt x="62763" y="18415"/>
                  </a:lnTo>
                  <a:lnTo>
                    <a:pt x="61925" y="17386"/>
                  </a:lnTo>
                  <a:lnTo>
                    <a:pt x="61925" y="18415"/>
                  </a:lnTo>
                  <a:lnTo>
                    <a:pt x="58153" y="18415"/>
                  </a:lnTo>
                  <a:lnTo>
                    <a:pt x="58788" y="17551"/>
                  </a:lnTo>
                  <a:lnTo>
                    <a:pt x="58648" y="17259"/>
                  </a:lnTo>
                  <a:lnTo>
                    <a:pt x="58585" y="17132"/>
                  </a:lnTo>
                  <a:lnTo>
                    <a:pt x="58851" y="17195"/>
                  </a:lnTo>
                  <a:lnTo>
                    <a:pt x="61772" y="18084"/>
                  </a:lnTo>
                  <a:lnTo>
                    <a:pt x="61607" y="18084"/>
                  </a:lnTo>
                  <a:lnTo>
                    <a:pt x="61925" y="18415"/>
                  </a:lnTo>
                  <a:lnTo>
                    <a:pt x="61925" y="17386"/>
                  </a:lnTo>
                  <a:lnTo>
                    <a:pt x="61480" y="16827"/>
                  </a:lnTo>
                  <a:lnTo>
                    <a:pt x="60896" y="16827"/>
                  </a:lnTo>
                  <a:lnTo>
                    <a:pt x="61048" y="16764"/>
                  </a:lnTo>
                  <a:lnTo>
                    <a:pt x="61493" y="16548"/>
                  </a:lnTo>
                  <a:lnTo>
                    <a:pt x="64897" y="16548"/>
                  </a:lnTo>
                  <a:lnTo>
                    <a:pt x="65951" y="17195"/>
                  </a:lnTo>
                  <a:lnTo>
                    <a:pt x="66243" y="17195"/>
                  </a:lnTo>
                  <a:lnTo>
                    <a:pt x="66827" y="17868"/>
                  </a:lnTo>
                  <a:lnTo>
                    <a:pt x="67551" y="17868"/>
                  </a:lnTo>
                  <a:lnTo>
                    <a:pt x="67322" y="17195"/>
                  </a:lnTo>
                  <a:lnTo>
                    <a:pt x="67081" y="16979"/>
                  </a:lnTo>
                  <a:lnTo>
                    <a:pt x="67691" y="17208"/>
                  </a:lnTo>
                  <a:lnTo>
                    <a:pt x="69748" y="18148"/>
                  </a:lnTo>
                  <a:lnTo>
                    <a:pt x="70866" y="19418"/>
                  </a:lnTo>
                  <a:lnTo>
                    <a:pt x="70866" y="17360"/>
                  </a:lnTo>
                  <a:lnTo>
                    <a:pt x="70167" y="17348"/>
                  </a:lnTo>
                  <a:lnTo>
                    <a:pt x="69773" y="17348"/>
                  </a:lnTo>
                  <a:lnTo>
                    <a:pt x="67691" y="16319"/>
                  </a:lnTo>
                  <a:lnTo>
                    <a:pt x="67360" y="16179"/>
                  </a:lnTo>
                  <a:lnTo>
                    <a:pt x="66459" y="15811"/>
                  </a:lnTo>
                  <a:lnTo>
                    <a:pt x="67030" y="15519"/>
                  </a:lnTo>
                  <a:lnTo>
                    <a:pt x="67856" y="15100"/>
                  </a:lnTo>
                  <a:lnTo>
                    <a:pt x="68630" y="14630"/>
                  </a:lnTo>
                  <a:lnTo>
                    <a:pt x="70294" y="13474"/>
                  </a:lnTo>
                  <a:lnTo>
                    <a:pt x="68910" y="13474"/>
                  </a:lnTo>
                  <a:lnTo>
                    <a:pt x="68491" y="13741"/>
                  </a:lnTo>
                  <a:lnTo>
                    <a:pt x="67627" y="14262"/>
                  </a:lnTo>
                  <a:lnTo>
                    <a:pt x="65481" y="15405"/>
                  </a:lnTo>
                  <a:lnTo>
                    <a:pt x="64757" y="15100"/>
                  </a:lnTo>
                  <a:lnTo>
                    <a:pt x="64122" y="15100"/>
                  </a:lnTo>
                  <a:lnTo>
                    <a:pt x="64008" y="15519"/>
                  </a:lnTo>
                  <a:lnTo>
                    <a:pt x="61772" y="15519"/>
                  </a:lnTo>
                  <a:lnTo>
                    <a:pt x="59601" y="16548"/>
                  </a:lnTo>
                  <a:lnTo>
                    <a:pt x="58547" y="16548"/>
                  </a:lnTo>
                  <a:lnTo>
                    <a:pt x="58483" y="16903"/>
                  </a:lnTo>
                  <a:lnTo>
                    <a:pt x="58356" y="16624"/>
                  </a:lnTo>
                  <a:lnTo>
                    <a:pt x="57912" y="16103"/>
                  </a:lnTo>
                  <a:lnTo>
                    <a:pt x="57708" y="15875"/>
                  </a:lnTo>
                  <a:lnTo>
                    <a:pt x="57708" y="17030"/>
                  </a:lnTo>
                  <a:lnTo>
                    <a:pt x="57658" y="17551"/>
                  </a:lnTo>
                  <a:lnTo>
                    <a:pt x="57531" y="18415"/>
                  </a:lnTo>
                  <a:lnTo>
                    <a:pt x="56921" y="18415"/>
                  </a:lnTo>
                  <a:lnTo>
                    <a:pt x="56921" y="19088"/>
                  </a:lnTo>
                  <a:lnTo>
                    <a:pt x="56108" y="19735"/>
                  </a:lnTo>
                  <a:lnTo>
                    <a:pt x="54508" y="19735"/>
                  </a:lnTo>
                  <a:lnTo>
                    <a:pt x="54508" y="22872"/>
                  </a:lnTo>
                  <a:lnTo>
                    <a:pt x="54317" y="23088"/>
                  </a:lnTo>
                  <a:lnTo>
                    <a:pt x="53936" y="23533"/>
                  </a:lnTo>
                  <a:lnTo>
                    <a:pt x="53695" y="23533"/>
                  </a:lnTo>
                  <a:lnTo>
                    <a:pt x="53035" y="23304"/>
                  </a:lnTo>
                  <a:lnTo>
                    <a:pt x="52857" y="23304"/>
                  </a:lnTo>
                  <a:lnTo>
                    <a:pt x="52578" y="23114"/>
                  </a:lnTo>
                  <a:lnTo>
                    <a:pt x="54292" y="23114"/>
                  </a:lnTo>
                  <a:lnTo>
                    <a:pt x="51892" y="22631"/>
                  </a:lnTo>
                  <a:lnTo>
                    <a:pt x="50558" y="21678"/>
                  </a:lnTo>
                  <a:lnTo>
                    <a:pt x="50685" y="20472"/>
                  </a:lnTo>
                  <a:lnTo>
                    <a:pt x="50749" y="19799"/>
                  </a:lnTo>
                  <a:lnTo>
                    <a:pt x="52120" y="19799"/>
                  </a:lnTo>
                  <a:lnTo>
                    <a:pt x="52793" y="20053"/>
                  </a:lnTo>
                  <a:lnTo>
                    <a:pt x="53136" y="20561"/>
                  </a:lnTo>
                  <a:lnTo>
                    <a:pt x="54229" y="20561"/>
                  </a:lnTo>
                  <a:lnTo>
                    <a:pt x="54394" y="20612"/>
                  </a:lnTo>
                  <a:lnTo>
                    <a:pt x="54241" y="21678"/>
                  </a:lnTo>
                  <a:lnTo>
                    <a:pt x="54241" y="22199"/>
                  </a:lnTo>
                  <a:lnTo>
                    <a:pt x="54508" y="22872"/>
                  </a:lnTo>
                  <a:lnTo>
                    <a:pt x="54508" y="19735"/>
                  </a:lnTo>
                  <a:lnTo>
                    <a:pt x="54317" y="19735"/>
                  </a:lnTo>
                  <a:lnTo>
                    <a:pt x="53581" y="19469"/>
                  </a:lnTo>
                  <a:lnTo>
                    <a:pt x="53200" y="19469"/>
                  </a:lnTo>
                  <a:lnTo>
                    <a:pt x="52641" y="18681"/>
                  </a:lnTo>
                  <a:lnTo>
                    <a:pt x="52844" y="18681"/>
                  </a:lnTo>
                  <a:lnTo>
                    <a:pt x="52425" y="18465"/>
                  </a:lnTo>
                  <a:lnTo>
                    <a:pt x="52425" y="19469"/>
                  </a:lnTo>
                  <a:lnTo>
                    <a:pt x="50507" y="19469"/>
                  </a:lnTo>
                  <a:lnTo>
                    <a:pt x="50279" y="19240"/>
                  </a:lnTo>
                  <a:lnTo>
                    <a:pt x="50558" y="19113"/>
                  </a:lnTo>
                  <a:lnTo>
                    <a:pt x="51168" y="18681"/>
                  </a:lnTo>
                  <a:lnTo>
                    <a:pt x="52247" y="19189"/>
                  </a:lnTo>
                  <a:lnTo>
                    <a:pt x="52425" y="19469"/>
                  </a:lnTo>
                  <a:lnTo>
                    <a:pt x="52425" y="18465"/>
                  </a:lnTo>
                  <a:lnTo>
                    <a:pt x="51879" y="18173"/>
                  </a:lnTo>
                  <a:lnTo>
                    <a:pt x="53555" y="16979"/>
                  </a:lnTo>
                  <a:lnTo>
                    <a:pt x="53759" y="16814"/>
                  </a:lnTo>
                  <a:lnTo>
                    <a:pt x="54825" y="16103"/>
                  </a:lnTo>
                  <a:lnTo>
                    <a:pt x="57645" y="16624"/>
                  </a:lnTo>
                  <a:lnTo>
                    <a:pt x="57416" y="16624"/>
                  </a:lnTo>
                  <a:lnTo>
                    <a:pt x="57492" y="16802"/>
                  </a:lnTo>
                  <a:lnTo>
                    <a:pt x="57708" y="17030"/>
                  </a:lnTo>
                  <a:lnTo>
                    <a:pt x="57708" y="15875"/>
                  </a:lnTo>
                  <a:lnTo>
                    <a:pt x="56870" y="15659"/>
                  </a:lnTo>
                  <a:lnTo>
                    <a:pt x="55460" y="15417"/>
                  </a:lnTo>
                  <a:lnTo>
                    <a:pt x="55587" y="15316"/>
                  </a:lnTo>
                  <a:lnTo>
                    <a:pt x="54241" y="13639"/>
                  </a:lnTo>
                  <a:lnTo>
                    <a:pt x="54025" y="13360"/>
                  </a:lnTo>
                  <a:lnTo>
                    <a:pt x="53581" y="12954"/>
                  </a:lnTo>
                  <a:lnTo>
                    <a:pt x="49187" y="12954"/>
                  </a:lnTo>
                  <a:lnTo>
                    <a:pt x="48501" y="16586"/>
                  </a:lnTo>
                  <a:lnTo>
                    <a:pt x="48399" y="16979"/>
                  </a:lnTo>
                  <a:lnTo>
                    <a:pt x="47498" y="19113"/>
                  </a:lnTo>
                  <a:lnTo>
                    <a:pt x="47434" y="19253"/>
                  </a:lnTo>
                  <a:lnTo>
                    <a:pt x="47345" y="19989"/>
                  </a:lnTo>
                  <a:lnTo>
                    <a:pt x="47688" y="19989"/>
                  </a:lnTo>
                  <a:lnTo>
                    <a:pt x="48348" y="19253"/>
                  </a:lnTo>
                  <a:lnTo>
                    <a:pt x="49136" y="17487"/>
                  </a:lnTo>
                  <a:lnTo>
                    <a:pt x="49618" y="13893"/>
                  </a:lnTo>
                  <a:lnTo>
                    <a:pt x="51904" y="13639"/>
                  </a:lnTo>
                  <a:lnTo>
                    <a:pt x="53200" y="13639"/>
                  </a:lnTo>
                  <a:lnTo>
                    <a:pt x="54749" y="15062"/>
                  </a:lnTo>
                  <a:lnTo>
                    <a:pt x="53682" y="15913"/>
                  </a:lnTo>
                  <a:lnTo>
                    <a:pt x="53340" y="16103"/>
                  </a:lnTo>
                  <a:lnTo>
                    <a:pt x="52514" y="16624"/>
                  </a:lnTo>
                  <a:lnTo>
                    <a:pt x="51282" y="17551"/>
                  </a:lnTo>
                  <a:lnTo>
                    <a:pt x="50939" y="17551"/>
                  </a:lnTo>
                  <a:lnTo>
                    <a:pt x="50774" y="17551"/>
                  </a:lnTo>
                  <a:lnTo>
                    <a:pt x="50876" y="17881"/>
                  </a:lnTo>
                  <a:lnTo>
                    <a:pt x="49923" y="18478"/>
                  </a:lnTo>
                  <a:lnTo>
                    <a:pt x="49695" y="18592"/>
                  </a:lnTo>
                  <a:lnTo>
                    <a:pt x="49479" y="18351"/>
                  </a:lnTo>
                  <a:lnTo>
                    <a:pt x="49403" y="18732"/>
                  </a:lnTo>
                  <a:lnTo>
                    <a:pt x="49022" y="18923"/>
                  </a:lnTo>
                  <a:lnTo>
                    <a:pt x="48958" y="18732"/>
                  </a:lnTo>
                  <a:lnTo>
                    <a:pt x="49403" y="18732"/>
                  </a:lnTo>
                  <a:lnTo>
                    <a:pt x="49403" y="18351"/>
                  </a:lnTo>
                  <a:lnTo>
                    <a:pt x="49276" y="18351"/>
                  </a:lnTo>
                  <a:lnTo>
                    <a:pt x="48755" y="18732"/>
                  </a:lnTo>
                  <a:lnTo>
                    <a:pt x="48679" y="19100"/>
                  </a:lnTo>
                  <a:lnTo>
                    <a:pt x="48348" y="19253"/>
                  </a:lnTo>
                  <a:lnTo>
                    <a:pt x="48272" y="19392"/>
                  </a:lnTo>
                  <a:lnTo>
                    <a:pt x="47688" y="19989"/>
                  </a:lnTo>
                  <a:lnTo>
                    <a:pt x="47117" y="20650"/>
                  </a:lnTo>
                  <a:lnTo>
                    <a:pt x="47002" y="21069"/>
                  </a:lnTo>
                  <a:lnTo>
                    <a:pt x="47802" y="21069"/>
                  </a:lnTo>
                  <a:lnTo>
                    <a:pt x="48755" y="19989"/>
                  </a:lnTo>
                  <a:lnTo>
                    <a:pt x="48475" y="19989"/>
                  </a:lnTo>
                  <a:lnTo>
                    <a:pt x="49466" y="19570"/>
                  </a:lnTo>
                  <a:lnTo>
                    <a:pt x="49898" y="20078"/>
                  </a:lnTo>
                  <a:lnTo>
                    <a:pt x="49987" y="22199"/>
                  </a:lnTo>
                  <a:lnTo>
                    <a:pt x="51041" y="23037"/>
                  </a:lnTo>
                  <a:lnTo>
                    <a:pt x="51396" y="23304"/>
                  </a:lnTo>
                  <a:lnTo>
                    <a:pt x="51549" y="23825"/>
                  </a:lnTo>
                  <a:lnTo>
                    <a:pt x="52019" y="25158"/>
                  </a:lnTo>
                  <a:lnTo>
                    <a:pt x="52095" y="25412"/>
                  </a:lnTo>
                  <a:lnTo>
                    <a:pt x="52184" y="25641"/>
                  </a:lnTo>
                  <a:lnTo>
                    <a:pt x="52260" y="25857"/>
                  </a:lnTo>
                  <a:lnTo>
                    <a:pt x="52336" y="26898"/>
                  </a:lnTo>
                  <a:lnTo>
                    <a:pt x="52298" y="27673"/>
                  </a:lnTo>
                  <a:lnTo>
                    <a:pt x="51320" y="25641"/>
                  </a:lnTo>
                  <a:lnTo>
                    <a:pt x="51981" y="25641"/>
                  </a:lnTo>
                  <a:lnTo>
                    <a:pt x="49911" y="25361"/>
                  </a:lnTo>
                  <a:lnTo>
                    <a:pt x="49403" y="25361"/>
                  </a:lnTo>
                  <a:lnTo>
                    <a:pt x="47650" y="24117"/>
                  </a:lnTo>
                  <a:lnTo>
                    <a:pt x="47586" y="24333"/>
                  </a:lnTo>
                  <a:lnTo>
                    <a:pt x="47815" y="25361"/>
                  </a:lnTo>
                  <a:lnTo>
                    <a:pt x="48945" y="25641"/>
                  </a:lnTo>
                  <a:lnTo>
                    <a:pt x="50558" y="26619"/>
                  </a:lnTo>
                  <a:lnTo>
                    <a:pt x="51473" y="27254"/>
                  </a:lnTo>
                  <a:lnTo>
                    <a:pt x="51739" y="28079"/>
                  </a:lnTo>
                  <a:lnTo>
                    <a:pt x="51676" y="28524"/>
                  </a:lnTo>
                  <a:lnTo>
                    <a:pt x="50977" y="30022"/>
                  </a:lnTo>
                  <a:lnTo>
                    <a:pt x="50050" y="30988"/>
                  </a:lnTo>
                  <a:lnTo>
                    <a:pt x="51485" y="30988"/>
                  </a:lnTo>
                  <a:lnTo>
                    <a:pt x="51689" y="30988"/>
                  </a:lnTo>
                  <a:lnTo>
                    <a:pt x="51981" y="30492"/>
                  </a:lnTo>
                  <a:lnTo>
                    <a:pt x="52019" y="32372"/>
                  </a:lnTo>
                  <a:lnTo>
                    <a:pt x="52171" y="32550"/>
                  </a:lnTo>
                  <a:lnTo>
                    <a:pt x="52273" y="32715"/>
                  </a:lnTo>
                  <a:lnTo>
                    <a:pt x="53009" y="33413"/>
                  </a:lnTo>
                  <a:lnTo>
                    <a:pt x="53721" y="33693"/>
                  </a:lnTo>
                  <a:lnTo>
                    <a:pt x="55702" y="33693"/>
                  </a:lnTo>
                  <a:lnTo>
                    <a:pt x="55956" y="33413"/>
                  </a:lnTo>
                  <a:lnTo>
                    <a:pt x="57467" y="31699"/>
                  </a:lnTo>
                  <a:lnTo>
                    <a:pt x="55626" y="30289"/>
                  </a:lnTo>
                  <a:lnTo>
                    <a:pt x="55626" y="30810"/>
                  </a:lnTo>
                  <a:lnTo>
                    <a:pt x="55549" y="31699"/>
                  </a:lnTo>
                  <a:lnTo>
                    <a:pt x="55486" y="32550"/>
                  </a:lnTo>
                  <a:lnTo>
                    <a:pt x="55372" y="32715"/>
                  </a:lnTo>
                  <a:lnTo>
                    <a:pt x="53517" y="32715"/>
                  </a:lnTo>
                  <a:lnTo>
                    <a:pt x="52743" y="31978"/>
                  </a:lnTo>
                  <a:lnTo>
                    <a:pt x="52743" y="30111"/>
                  </a:lnTo>
                  <a:lnTo>
                    <a:pt x="54254" y="30111"/>
                  </a:lnTo>
                  <a:lnTo>
                    <a:pt x="55626" y="30810"/>
                  </a:lnTo>
                  <a:lnTo>
                    <a:pt x="55626" y="30289"/>
                  </a:lnTo>
                  <a:lnTo>
                    <a:pt x="55410" y="30111"/>
                  </a:lnTo>
                  <a:lnTo>
                    <a:pt x="56159" y="30111"/>
                  </a:lnTo>
                  <a:lnTo>
                    <a:pt x="57099" y="29413"/>
                  </a:lnTo>
                  <a:lnTo>
                    <a:pt x="57797" y="28905"/>
                  </a:lnTo>
                  <a:lnTo>
                    <a:pt x="57861" y="27419"/>
                  </a:lnTo>
                  <a:lnTo>
                    <a:pt x="60299" y="27914"/>
                  </a:lnTo>
                  <a:lnTo>
                    <a:pt x="61201" y="27914"/>
                  </a:lnTo>
                  <a:lnTo>
                    <a:pt x="61734" y="27330"/>
                  </a:lnTo>
                  <a:lnTo>
                    <a:pt x="61823" y="27178"/>
                  </a:lnTo>
                  <a:lnTo>
                    <a:pt x="62928" y="25412"/>
                  </a:lnTo>
                  <a:lnTo>
                    <a:pt x="61849" y="23406"/>
                  </a:lnTo>
                  <a:lnTo>
                    <a:pt x="63119" y="23406"/>
                  </a:lnTo>
                  <a:lnTo>
                    <a:pt x="61747" y="23202"/>
                  </a:lnTo>
                  <a:lnTo>
                    <a:pt x="61658" y="23025"/>
                  </a:lnTo>
                  <a:lnTo>
                    <a:pt x="61442" y="22821"/>
                  </a:lnTo>
                  <a:lnTo>
                    <a:pt x="61442" y="26212"/>
                  </a:lnTo>
                  <a:lnTo>
                    <a:pt x="60794" y="27178"/>
                  </a:lnTo>
                  <a:lnTo>
                    <a:pt x="57950" y="26543"/>
                  </a:lnTo>
                  <a:lnTo>
                    <a:pt x="57124" y="24752"/>
                  </a:lnTo>
                  <a:lnTo>
                    <a:pt x="57124" y="26708"/>
                  </a:lnTo>
                  <a:lnTo>
                    <a:pt x="56578" y="28702"/>
                  </a:lnTo>
                  <a:lnTo>
                    <a:pt x="55765" y="29413"/>
                  </a:lnTo>
                  <a:lnTo>
                    <a:pt x="55562" y="29413"/>
                  </a:lnTo>
                  <a:lnTo>
                    <a:pt x="54508" y="29083"/>
                  </a:lnTo>
                  <a:lnTo>
                    <a:pt x="54203" y="28625"/>
                  </a:lnTo>
                  <a:lnTo>
                    <a:pt x="53251" y="28625"/>
                  </a:lnTo>
                  <a:lnTo>
                    <a:pt x="53098" y="28702"/>
                  </a:lnTo>
                  <a:lnTo>
                    <a:pt x="53086" y="28473"/>
                  </a:lnTo>
                  <a:lnTo>
                    <a:pt x="54102" y="28473"/>
                  </a:lnTo>
                  <a:lnTo>
                    <a:pt x="53771" y="27965"/>
                  </a:lnTo>
                  <a:lnTo>
                    <a:pt x="53416" y="27965"/>
                  </a:lnTo>
                  <a:lnTo>
                    <a:pt x="53086" y="28270"/>
                  </a:lnTo>
                  <a:lnTo>
                    <a:pt x="53136" y="27965"/>
                  </a:lnTo>
                  <a:lnTo>
                    <a:pt x="53162" y="26619"/>
                  </a:lnTo>
                  <a:lnTo>
                    <a:pt x="53035" y="25412"/>
                  </a:lnTo>
                  <a:lnTo>
                    <a:pt x="52412" y="24015"/>
                  </a:lnTo>
                  <a:lnTo>
                    <a:pt x="53467" y="24295"/>
                  </a:lnTo>
                  <a:lnTo>
                    <a:pt x="54127" y="24028"/>
                  </a:lnTo>
                  <a:lnTo>
                    <a:pt x="56286" y="25082"/>
                  </a:lnTo>
                  <a:lnTo>
                    <a:pt x="57124" y="26708"/>
                  </a:lnTo>
                  <a:lnTo>
                    <a:pt x="57124" y="24752"/>
                  </a:lnTo>
                  <a:lnTo>
                    <a:pt x="56781" y="24003"/>
                  </a:lnTo>
                  <a:lnTo>
                    <a:pt x="57010" y="21628"/>
                  </a:lnTo>
                  <a:lnTo>
                    <a:pt x="57010" y="21399"/>
                  </a:lnTo>
                  <a:lnTo>
                    <a:pt x="56781" y="21170"/>
                  </a:lnTo>
                  <a:lnTo>
                    <a:pt x="56362" y="21170"/>
                  </a:lnTo>
                  <a:lnTo>
                    <a:pt x="56184" y="21399"/>
                  </a:lnTo>
                  <a:lnTo>
                    <a:pt x="56184" y="21628"/>
                  </a:lnTo>
                  <a:lnTo>
                    <a:pt x="56057" y="23025"/>
                  </a:lnTo>
                  <a:lnTo>
                    <a:pt x="55930" y="24371"/>
                  </a:lnTo>
                  <a:lnTo>
                    <a:pt x="56083" y="24688"/>
                  </a:lnTo>
                  <a:lnTo>
                    <a:pt x="55537" y="23977"/>
                  </a:lnTo>
                  <a:lnTo>
                    <a:pt x="54952" y="23672"/>
                  </a:lnTo>
                  <a:lnTo>
                    <a:pt x="55130" y="23596"/>
                  </a:lnTo>
                  <a:lnTo>
                    <a:pt x="55841" y="23304"/>
                  </a:lnTo>
                  <a:lnTo>
                    <a:pt x="55041" y="21678"/>
                  </a:lnTo>
                  <a:lnTo>
                    <a:pt x="54838" y="20688"/>
                  </a:lnTo>
                  <a:lnTo>
                    <a:pt x="56629" y="20993"/>
                  </a:lnTo>
                  <a:lnTo>
                    <a:pt x="59080" y="20993"/>
                  </a:lnTo>
                  <a:lnTo>
                    <a:pt x="59436" y="21539"/>
                  </a:lnTo>
                  <a:lnTo>
                    <a:pt x="59486" y="22377"/>
                  </a:lnTo>
                  <a:lnTo>
                    <a:pt x="59728" y="22377"/>
                  </a:lnTo>
                  <a:lnTo>
                    <a:pt x="60185" y="22707"/>
                  </a:lnTo>
                  <a:lnTo>
                    <a:pt x="60185" y="22974"/>
                  </a:lnTo>
                  <a:lnTo>
                    <a:pt x="60375" y="22936"/>
                  </a:lnTo>
                  <a:lnTo>
                    <a:pt x="61099" y="24003"/>
                  </a:lnTo>
                  <a:lnTo>
                    <a:pt x="61429" y="25082"/>
                  </a:lnTo>
                  <a:lnTo>
                    <a:pt x="61442" y="26212"/>
                  </a:lnTo>
                  <a:lnTo>
                    <a:pt x="61442" y="22821"/>
                  </a:lnTo>
                  <a:lnTo>
                    <a:pt x="60198" y="21602"/>
                  </a:lnTo>
                  <a:lnTo>
                    <a:pt x="60223" y="20332"/>
                  </a:lnTo>
                  <a:lnTo>
                    <a:pt x="59397" y="19291"/>
                  </a:lnTo>
                  <a:lnTo>
                    <a:pt x="59397" y="20777"/>
                  </a:lnTo>
                  <a:lnTo>
                    <a:pt x="58775" y="20193"/>
                  </a:lnTo>
                  <a:lnTo>
                    <a:pt x="56578" y="20193"/>
                  </a:lnTo>
                  <a:lnTo>
                    <a:pt x="57035" y="19964"/>
                  </a:lnTo>
                  <a:lnTo>
                    <a:pt x="57200" y="19735"/>
                  </a:lnTo>
                  <a:lnTo>
                    <a:pt x="57670" y="19088"/>
                  </a:lnTo>
                  <a:lnTo>
                    <a:pt x="58724" y="19088"/>
                  </a:lnTo>
                  <a:lnTo>
                    <a:pt x="58648" y="19659"/>
                  </a:lnTo>
                  <a:lnTo>
                    <a:pt x="59397" y="20777"/>
                  </a:lnTo>
                  <a:lnTo>
                    <a:pt x="59397" y="19291"/>
                  </a:lnTo>
                  <a:lnTo>
                    <a:pt x="59245" y="19088"/>
                  </a:lnTo>
                  <a:lnTo>
                    <a:pt x="60591" y="19088"/>
                  </a:lnTo>
                  <a:lnTo>
                    <a:pt x="60845" y="19151"/>
                  </a:lnTo>
                  <a:lnTo>
                    <a:pt x="62153" y="19342"/>
                  </a:lnTo>
                  <a:lnTo>
                    <a:pt x="62407" y="20193"/>
                  </a:lnTo>
                  <a:lnTo>
                    <a:pt x="62230" y="20193"/>
                  </a:lnTo>
                  <a:lnTo>
                    <a:pt x="62166" y="20764"/>
                  </a:lnTo>
                  <a:lnTo>
                    <a:pt x="62395" y="20764"/>
                  </a:lnTo>
                  <a:lnTo>
                    <a:pt x="62611" y="20929"/>
                  </a:lnTo>
                  <a:lnTo>
                    <a:pt x="62750" y="21374"/>
                  </a:lnTo>
                  <a:lnTo>
                    <a:pt x="62839" y="21678"/>
                  </a:lnTo>
                  <a:lnTo>
                    <a:pt x="62903" y="22377"/>
                  </a:lnTo>
                  <a:lnTo>
                    <a:pt x="61379" y="22707"/>
                  </a:lnTo>
                  <a:lnTo>
                    <a:pt x="63296" y="23025"/>
                  </a:lnTo>
                  <a:lnTo>
                    <a:pt x="63627" y="22377"/>
                  </a:lnTo>
                  <a:lnTo>
                    <a:pt x="63538" y="21615"/>
                  </a:lnTo>
                  <a:lnTo>
                    <a:pt x="63779" y="21793"/>
                  </a:lnTo>
                  <a:lnTo>
                    <a:pt x="64985" y="23241"/>
                  </a:lnTo>
                  <a:lnTo>
                    <a:pt x="66878" y="22872"/>
                  </a:lnTo>
                  <a:lnTo>
                    <a:pt x="67640" y="22517"/>
                  </a:lnTo>
                  <a:lnTo>
                    <a:pt x="67779" y="22517"/>
                  </a:lnTo>
                  <a:lnTo>
                    <a:pt x="67894" y="22275"/>
                  </a:lnTo>
                  <a:lnTo>
                    <a:pt x="68199" y="21831"/>
                  </a:lnTo>
                  <a:lnTo>
                    <a:pt x="69024" y="22898"/>
                  </a:lnTo>
                  <a:lnTo>
                    <a:pt x="71094" y="23977"/>
                  </a:lnTo>
                  <a:lnTo>
                    <a:pt x="72199" y="23977"/>
                  </a:lnTo>
                  <a:lnTo>
                    <a:pt x="72821" y="23355"/>
                  </a:lnTo>
                  <a:lnTo>
                    <a:pt x="73342" y="22834"/>
                  </a:lnTo>
                  <a:lnTo>
                    <a:pt x="73660" y="23342"/>
                  </a:lnTo>
                  <a:lnTo>
                    <a:pt x="74168" y="24930"/>
                  </a:lnTo>
                  <a:lnTo>
                    <a:pt x="75717" y="25958"/>
                  </a:lnTo>
                  <a:lnTo>
                    <a:pt x="74536" y="23545"/>
                  </a:lnTo>
                  <a:lnTo>
                    <a:pt x="73558" y="21628"/>
                  </a:lnTo>
                  <a:lnTo>
                    <a:pt x="73279" y="21628"/>
                  </a:lnTo>
                  <a:lnTo>
                    <a:pt x="72961" y="21259"/>
                  </a:lnTo>
                  <a:lnTo>
                    <a:pt x="75387" y="22148"/>
                  </a:lnTo>
                  <a:lnTo>
                    <a:pt x="76835" y="21678"/>
                  </a:lnTo>
                  <a:lnTo>
                    <a:pt x="78460" y="22517"/>
                  </a:lnTo>
                  <a:lnTo>
                    <a:pt x="78994" y="23901"/>
                  </a:lnTo>
                  <a:lnTo>
                    <a:pt x="78981" y="24371"/>
                  </a:lnTo>
                  <a:lnTo>
                    <a:pt x="78562" y="25412"/>
                  </a:lnTo>
                  <a:lnTo>
                    <a:pt x="76339" y="26377"/>
                  </a:lnTo>
                  <a:lnTo>
                    <a:pt x="78854" y="26377"/>
                  </a:lnTo>
                  <a:lnTo>
                    <a:pt x="79260" y="25654"/>
                  </a:lnTo>
                  <a:lnTo>
                    <a:pt x="79590" y="25107"/>
                  </a:lnTo>
                  <a:lnTo>
                    <a:pt x="80162" y="26085"/>
                  </a:lnTo>
                  <a:lnTo>
                    <a:pt x="80238" y="26225"/>
                  </a:lnTo>
                  <a:lnTo>
                    <a:pt x="84112" y="26225"/>
                  </a:lnTo>
                  <a:lnTo>
                    <a:pt x="84137" y="26085"/>
                  </a:lnTo>
                  <a:lnTo>
                    <a:pt x="84188" y="25806"/>
                  </a:lnTo>
                  <a:lnTo>
                    <a:pt x="84277" y="24536"/>
                  </a:lnTo>
                  <a:lnTo>
                    <a:pt x="84302" y="23901"/>
                  </a:lnTo>
                  <a:lnTo>
                    <a:pt x="85293" y="23901"/>
                  </a:lnTo>
                  <a:lnTo>
                    <a:pt x="86639" y="23342"/>
                  </a:lnTo>
                  <a:lnTo>
                    <a:pt x="87045" y="23025"/>
                  </a:lnTo>
                  <a:lnTo>
                    <a:pt x="87147" y="22694"/>
                  </a:lnTo>
                  <a:lnTo>
                    <a:pt x="87249" y="21259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" name="object 224"/>
            <p:cNvSpPr/>
            <p:nvPr/>
          </p:nvSpPr>
          <p:spPr>
            <a:xfrm>
              <a:off x="6436169" y="4392999"/>
              <a:ext cx="169545" cy="287020"/>
            </a:xfrm>
            <a:custGeom>
              <a:avLst/>
              <a:gdLst/>
              <a:ahLst/>
              <a:cxnLst/>
              <a:rect l="l" t="t" r="r" b="b"/>
              <a:pathLst>
                <a:path w="169545" h="287020">
                  <a:moveTo>
                    <a:pt x="3098" y="6350"/>
                  </a:moveTo>
                  <a:lnTo>
                    <a:pt x="2222" y="6350"/>
                  </a:lnTo>
                  <a:lnTo>
                    <a:pt x="2133" y="6972"/>
                  </a:lnTo>
                  <a:lnTo>
                    <a:pt x="2781" y="6972"/>
                  </a:lnTo>
                  <a:lnTo>
                    <a:pt x="3098" y="6350"/>
                  </a:lnTo>
                  <a:close/>
                </a:path>
                <a:path w="169545" h="287020">
                  <a:moveTo>
                    <a:pt x="12827" y="241"/>
                  </a:moveTo>
                  <a:lnTo>
                    <a:pt x="12573" y="0"/>
                  </a:lnTo>
                  <a:lnTo>
                    <a:pt x="11988" y="469"/>
                  </a:lnTo>
                  <a:lnTo>
                    <a:pt x="12827" y="241"/>
                  </a:lnTo>
                  <a:close/>
                </a:path>
                <a:path w="169545" h="287020">
                  <a:moveTo>
                    <a:pt x="18884" y="11061"/>
                  </a:moveTo>
                  <a:lnTo>
                    <a:pt x="18732" y="10718"/>
                  </a:lnTo>
                  <a:lnTo>
                    <a:pt x="18618" y="10515"/>
                  </a:lnTo>
                  <a:lnTo>
                    <a:pt x="18097" y="9906"/>
                  </a:lnTo>
                  <a:lnTo>
                    <a:pt x="18097" y="11061"/>
                  </a:lnTo>
                  <a:lnTo>
                    <a:pt x="17995" y="11645"/>
                  </a:lnTo>
                  <a:lnTo>
                    <a:pt x="17640" y="12141"/>
                  </a:lnTo>
                  <a:lnTo>
                    <a:pt x="17500" y="12141"/>
                  </a:lnTo>
                  <a:lnTo>
                    <a:pt x="15163" y="11061"/>
                  </a:lnTo>
                  <a:lnTo>
                    <a:pt x="13627" y="10312"/>
                  </a:lnTo>
                  <a:lnTo>
                    <a:pt x="12280" y="9321"/>
                  </a:lnTo>
                  <a:lnTo>
                    <a:pt x="13309" y="8826"/>
                  </a:lnTo>
                  <a:lnTo>
                    <a:pt x="16357" y="9131"/>
                  </a:lnTo>
                  <a:lnTo>
                    <a:pt x="15976" y="9131"/>
                  </a:lnTo>
                  <a:lnTo>
                    <a:pt x="17780" y="10718"/>
                  </a:lnTo>
                  <a:lnTo>
                    <a:pt x="18097" y="11061"/>
                  </a:lnTo>
                  <a:lnTo>
                    <a:pt x="18097" y="9906"/>
                  </a:lnTo>
                  <a:lnTo>
                    <a:pt x="17145" y="8775"/>
                  </a:lnTo>
                  <a:lnTo>
                    <a:pt x="13373" y="8775"/>
                  </a:lnTo>
                  <a:lnTo>
                    <a:pt x="13614" y="8597"/>
                  </a:lnTo>
                  <a:lnTo>
                    <a:pt x="16992" y="8597"/>
                  </a:lnTo>
                  <a:lnTo>
                    <a:pt x="16789" y="8356"/>
                  </a:lnTo>
                  <a:lnTo>
                    <a:pt x="14960" y="8128"/>
                  </a:lnTo>
                  <a:lnTo>
                    <a:pt x="14198" y="8128"/>
                  </a:lnTo>
                  <a:lnTo>
                    <a:pt x="14820" y="7569"/>
                  </a:lnTo>
                  <a:lnTo>
                    <a:pt x="15328" y="6896"/>
                  </a:lnTo>
                  <a:lnTo>
                    <a:pt x="14693" y="6896"/>
                  </a:lnTo>
                  <a:lnTo>
                    <a:pt x="14554" y="6896"/>
                  </a:lnTo>
                  <a:lnTo>
                    <a:pt x="14363" y="6896"/>
                  </a:lnTo>
                  <a:lnTo>
                    <a:pt x="14732" y="6375"/>
                  </a:lnTo>
                  <a:lnTo>
                    <a:pt x="14973" y="6032"/>
                  </a:lnTo>
                  <a:lnTo>
                    <a:pt x="15113" y="6032"/>
                  </a:lnTo>
                  <a:lnTo>
                    <a:pt x="15506" y="6032"/>
                  </a:lnTo>
                  <a:lnTo>
                    <a:pt x="15544" y="5448"/>
                  </a:lnTo>
                  <a:lnTo>
                    <a:pt x="15341" y="5308"/>
                  </a:lnTo>
                  <a:lnTo>
                    <a:pt x="12839" y="5308"/>
                  </a:lnTo>
                  <a:lnTo>
                    <a:pt x="13411" y="5448"/>
                  </a:lnTo>
                  <a:lnTo>
                    <a:pt x="13779" y="5448"/>
                  </a:lnTo>
                  <a:lnTo>
                    <a:pt x="14668" y="5842"/>
                  </a:lnTo>
                  <a:lnTo>
                    <a:pt x="14757" y="6032"/>
                  </a:lnTo>
                  <a:lnTo>
                    <a:pt x="14681" y="5854"/>
                  </a:lnTo>
                  <a:lnTo>
                    <a:pt x="14897" y="6032"/>
                  </a:lnTo>
                  <a:lnTo>
                    <a:pt x="14757" y="6032"/>
                  </a:lnTo>
                  <a:lnTo>
                    <a:pt x="14351" y="6032"/>
                  </a:lnTo>
                  <a:lnTo>
                    <a:pt x="14351" y="6896"/>
                  </a:lnTo>
                  <a:lnTo>
                    <a:pt x="13322" y="8128"/>
                  </a:lnTo>
                  <a:lnTo>
                    <a:pt x="10502" y="8128"/>
                  </a:lnTo>
                  <a:lnTo>
                    <a:pt x="10502" y="8597"/>
                  </a:lnTo>
                  <a:lnTo>
                    <a:pt x="12280" y="8597"/>
                  </a:lnTo>
                  <a:lnTo>
                    <a:pt x="10807" y="9017"/>
                  </a:lnTo>
                  <a:lnTo>
                    <a:pt x="10248" y="8636"/>
                  </a:lnTo>
                  <a:lnTo>
                    <a:pt x="8940" y="6896"/>
                  </a:lnTo>
                  <a:lnTo>
                    <a:pt x="14351" y="6896"/>
                  </a:lnTo>
                  <a:lnTo>
                    <a:pt x="14351" y="6032"/>
                  </a:lnTo>
                  <a:lnTo>
                    <a:pt x="9194" y="6032"/>
                  </a:lnTo>
                  <a:lnTo>
                    <a:pt x="10325" y="5448"/>
                  </a:lnTo>
                  <a:lnTo>
                    <a:pt x="10883" y="5448"/>
                  </a:lnTo>
                  <a:lnTo>
                    <a:pt x="11493" y="5308"/>
                  </a:lnTo>
                  <a:lnTo>
                    <a:pt x="8839" y="5308"/>
                  </a:lnTo>
                  <a:lnTo>
                    <a:pt x="8331" y="5575"/>
                  </a:lnTo>
                  <a:lnTo>
                    <a:pt x="8534" y="5232"/>
                  </a:lnTo>
                  <a:lnTo>
                    <a:pt x="8826" y="4660"/>
                  </a:lnTo>
                  <a:lnTo>
                    <a:pt x="8318" y="4660"/>
                  </a:lnTo>
                  <a:lnTo>
                    <a:pt x="8318" y="7493"/>
                  </a:lnTo>
                  <a:lnTo>
                    <a:pt x="6591" y="7023"/>
                  </a:lnTo>
                  <a:lnTo>
                    <a:pt x="7277" y="6464"/>
                  </a:lnTo>
                  <a:lnTo>
                    <a:pt x="7569" y="6845"/>
                  </a:lnTo>
                  <a:lnTo>
                    <a:pt x="8039" y="6896"/>
                  </a:lnTo>
                  <a:lnTo>
                    <a:pt x="8318" y="7493"/>
                  </a:lnTo>
                  <a:lnTo>
                    <a:pt x="8318" y="4660"/>
                  </a:lnTo>
                  <a:lnTo>
                    <a:pt x="8216" y="5626"/>
                  </a:lnTo>
                  <a:lnTo>
                    <a:pt x="7924" y="5778"/>
                  </a:lnTo>
                  <a:lnTo>
                    <a:pt x="7721" y="5626"/>
                  </a:lnTo>
                  <a:lnTo>
                    <a:pt x="8216" y="5626"/>
                  </a:lnTo>
                  <a:lnTo>
                    <a:pt x="8216" y="4660"/>
                  </a:lnTo>
                  <a:lnTo>
                    <a:pt x="7975" y="4660"/>
                  </a:lnTo>
                  <a:lnTo>
                    <a:pt x="7772" y="5232"/>
                  </a:lnTo>
                  <a:lnTo>
                    <a:pt x="7454" y="5435"/>
                  </a:lnTo>
                  <a:lnTo>
                    <a:pt x="7353" y="5308"/>
                  </a:lnTo>
                  <a:lnTo>
                    <a:pt x="7048" y="5308"/>
                  </a:lnTo>
                  <a:lnTo>
                    <a:pt x="6921" y="5448"/>
                  </a:lnTo>
                  <a:lnTo>
                    <a:pt x="6769" y="5448"/>
                  </a:lnTo>
                  <a:lnTo>
                    <a:pt x="6769" y="5626"/>
                  </a:lnTo>
                  <a:lnTo>
                    <a:pt x="6781" y="5816"/>
                  </a:lnTo>
                  <a:lnTo>
                    <a:pt x="4559" y="5816"/>
                  </a:lnTo>
                  <a:lnTo>
                    <a:pt x="3378" y="5816"/>
                  </a:lnTo>
                  <a:lnTo>
                    <a:pt x="3479" y="5626"/>
                  </a:lnTo>
                  <a:lnTo>
                    <a:pt x="3683" y="5232"/>
                  </a:lnTo>
                  <a:lnTo>
                    <a:pt x="4470" y="4660"/>
                  </a:lnTo>
                  <a:lnTo>
                    <a:pt x="5410" y="4038"/>
                  </a:lnTo>
                  <a:lnTo>
                    <a:pt x="6337" y="3898"/>
                  </a:lnTo>
                  <a:lnTo>
                    <a:pt x="7645" y="3898"/>
                  </a:lnTo>
                  <a:lnTo>
                    <a:pt x="7772" y="4051"/>
                  </a:lnTo>
                  <a:lnTo>
                    <a:pt x="7759" y="4203"/>
                  </a:lnTo>
                  <a:lnTo>
                    <a:pt x="7899" y="4203"/>
                  </a:lnTo>
                  <a:lnTo>
                    <a:pt x="7924" y="4584"/>
                  </a:lnTo>
                  <a:lnTo>
                    <a:pt x="10502" y="4686"/>
                  </a:lnTo>
                  <a:lnTo>
                    <a:pt x="9626" y="4902"/>
                  </a:lnTo>
                  <a:lnTo>
                    <a:pt x="13576" y="4902"/>
                  </a:lnTo>
                  <a:lnTo>
                    <a:pt x="14351" y="4902"/>
                  </a:lnTo>
                  <a:lnTo>
                    <a:pt x="13741" y="4699"/>
                  </a:lnTo>
                  <a:lnTo>
                    <a:pt x="13970" y="4419"/>
                  </a:lnTo>
                  <a:lnTo>
                    <a:pt x="15582" y="2400"/>
                  </a:lnTo>
                  <a:lnTo>
                    <a:pt x="15671" y="1422"/>
                  </a:lnTo>
                  <a:lnTo>
                    <a:pt x="14833" y="914"/>
                  </a:lnTo>
                  <a:lnTo>
                    <a:pt x="14008" y="469"/>
                  </a:lnTo>
                  <a:lnTo>
                    <a:pt x="13284" y="241"/>
                  </a:lnTo>
                  <a:lnTo>
                    <a:pt x="12827" y="241"/>
                  </a:lnTo>
                  <a:lnTo>
                    <a:pt x="14859" y="2032"/>
                  </a:lnTo>
                  <a:lnTo>
                    <a:pt x="14706" y="2032"/>
                  </a:lnTo>
                  <a:lnTo>
                    <a:pt x="13703" y="4203"/>
                  </a:lnTo>
                  <a:lnTo>
                    <a:pt x="13601" y="4419"/>
                  </a:lnTo>
                  <a:lnTo>
                    <a:pt x="12369" y="4216"/>
                  </a:lnTo>
                  <a:lnTo>
                    <a:pt x="8763" y="4203"/>
                  </a:lnTo>
                  <a:lnTo>
                    <a:pt x="8686" y="4038"/>
                  </a:lnTo>
                  <a:lnTo>
                    <a:pt x="8623" y="3898"/>
                  </a:lnTo>
                  <a:lnTo>
                    <a:pt x="8572" y="3771"/>
                  </a:lnTo>
                  <a:lnTo>
                    <a:pt x="9715" y="2298"/>
                  </a:lnTo>
                  <a:lnTo>
                    <a:pt x="10020" y="2032"/>
                  </a:lnTo>
                  <a:lnTo>
                    <a:pt x="11988" y="469"/>
                  </a:lnTo>
                  <a:lnTo>
                    <a:pt x="10312" y="914"/>
                  </a:lnTo>
                  <a:lnTo>
                    <a:pt x="8928" y="2032"/>
                  </a:lnTo>
                  <a:lnTo>
                    <a:pt x="7975" y="3251"/>
                  </a:lnTo>
                  <a:lnTo>
                    <a:pt x="5092" y="3251"/>
                  </a:lnTo>
                  <a:lnTo>
                    <a:pt x="4305" y="3771"/>
                  </a:lnTo>
                  <a:lnTo>
                    <a:pt x="3187" y="4483"/>
                  </a:lnTo>
                  <a:lnTo>
                    <a:pt x="2603" y="5626"/>
                  </a:lnTo>
                  <a:lnTo>
                    <a:pt x="88" y="5626"/>
                  </a:lnTo>
                  <a:lnTo>
                    <a:pt x="0" y="6184"/>
                  </a:lnTo>
                  <a:lnTo>
                    <a:pt x="1524" y="6184"/>
                  </a:lnTo>
                  <a:lnTo>
                    <a:pt x="393" y="6350"/>
                  </a:lnTo>
                  <a:lnTo>
                    <a:pt x="2222" y="6350"/>
                  </a:lnTo>
                  <a:lnTo>
                    <a:pt x="2311" y="6184"/>
                  </a:lnTo>
                  <a:lnTo>
                    <a:pt x="3187" y="6184"/>
                  </a:lnTo>
                  <a:lnTo>
                    <a:pt x="3352" y="6184"/>
                  </a:lnTo>
                  <a:lnTo>
                    <a:pt x="3314" y="6438"/>
                  </a:lnTo>
                  <a:lnTo>
                    <a:pt x="6108" y="7772"/>
                  </a:lnTo>
                  <a:lnTo>
                    <a:pt x="6311" y="7772"/>
                  </a:lnTo>
                  <a:lnTo>
                    <a:pt x="8623" y="8255"/>
                  </a:lnTo>
                  <a:lnTo>
                    <a:pt x="10833" y="10083"/>
                  </a:lnTo>
                  <a:lnTo>
                    <a:pt x="11417" y="10591"/>
                  </a:lnTo>
                  <a:lnTo>
                    <a:pt x="11303" y="11506"/>
                  </a:lnTo>
                  <a:lnTo>
                    <a:pt x="11125" y="11798"/>
                  </a:lnTo>
                  <a:lnTo>
                    <a:pt x="11023" y="11988"/>
                  </a:lnTo>
                  <a:lnTo>
                    <a:pt x="10922" y="12153"/>
                  </a:lnTo>
                  <a:lnTo>
                    <a:pt x="10261" y="12598"/>
                  </a:lnTo>
                  <a:lnTo>
                    <a:pt x="7734" y="11798"/>
                  </a:lnTo>
                  <a:lnTo>
                    <a:pt x="6591" y="9690"/>
                  </a:lnTo>
                  <a:lnTo>
                    <a:pt x="5638" y="7772"/>
                  </a:lnTo>
                  <a:lnTo>
                    <a:pt x="4914" y="7772"/>
                  </a:lnTo>
                  <a:lnTo>
                    <a:pt x="4978" y="8255"/>
                  </a:lnTo>
                  <a:lnTo>
                    <a:pt x="7289" y="12636"/>
                  </a:lnTo>
                  <a:lnTo>
                    <a:pt x="7759" y="12636"/>
                  </a:lnTo>
                  <a:lnTo>
                    <a:pt x="9512" y="13182"/>
                  </a:lnTo>
                  <a:lnTo>
                    <a:pt x="10858" y="13182"/>
                  </a:lnTo>
                  <a:lnTo>
                    <a:pt x="11188" y="12979"/>
                  </a:lnTo>
                  <a:lnTo>
                    <a:pt x="12344" y="11988"/>
                  </a:lnTo>
                  <a:lnTo>
                    <a:pt x="12357" y="10312"/>
                  </a:lnTo>
                  <a:lnTo>
                    <a:pt x="13449" y="11061"/>
                  </a:lnTo>
                  <a:lnTo>
                    <a:pt x="15392" y="12357"/>
                  </a:lnTo>
                  <a:lnTo>
                    <a:pt x="17602" y="12865"/>
                  </a:lnTo>
                  <a:lnTo>
                    <a:pt x="18072" y="12865"/>
                  </a:lnTo>
                  <a:lnTo>
                    <a:pt x="18669" y="12141"/>
                  </a:lnTo>
                  <a:lnTo>
                    <a:pt x="18796" y="11645"/>
                  </a:lnTo>
                  <a:lnTo>
                    <a:pt x="18884" y="11061"/>
                  </a:lnTo>
                  <a:close/>
                </a:path>
                <a:path w="169545" h="287020">
                  <a:moveTo>
                    <a:pt x="91897" y="269163"/>
                  </a:moveTo>
                  <a:lnTo>
                    <a:pt x="91846" y="268947"/>
                  </a:lnTo>
                  <a:lnTo>
                    <a:pt x="91592" y="265938"/>
                  </a:lnTo>
                  <a:lnTo>
                    <a:pt x="90690" y="263017"/>
                  </a:lnTo>
                  <a:lnTo>
                    <a:pt x="90398" y="259943"/>
                  </a:lnTo>
                  <a:lnTo>
                    <a:pt x="90398" y="259753"/>
                  </a:lnTo>
                  <a:lnTo>
                    <a:pt x="90170" y="259575"/>
                  </a:lnTo>
                  <a:lnTo>
                    <a:pt x="89966" y="259613"/>
                  </a:lnTo>
                  <a:lnTo>
                    <a:pt x="89738" y="259626"/>
                  </a:lnTo>
                  <a:lnTo>
                    <a:pt x="89573" y="259842"/>
                  </a:lnTo>
                  <a:lnTo>
                    <a:pt x="89585" y="260070"/>
                  </a:lnTo>
                  <a:lnTo>
                    <a:pt x="89877" y="263080"/>
                  </a:lnTo>
                  <a:lnTo>
                    <a:pt x="90779" y="266052"/>
                  </a:lnTo>
                  <a:lnTo>
                    <a:pt x="91071" y="269074"/>
                  </a:lnTo>
                  <a:lnTo>
                    <a:pt x="91109" y="269303"/>
                  </a:lnTo>
                  <a:lnTo>
                    <a:pt x="91300" y="269443"/>
                  </a:lnTo>
                  <a:lnTo>
                    <a:pt x="91719" y="269367"/>
                  </a:lnTo>
                  <a:lnTo>
                    <a:pt x="91897" y="269163"/>
                  </a:lnTo>
                  <a:close/>
                </a:path>
                <a:path w="169545" h="287020">
                  <a:moveTo>
                    <a:pt x="97155" y="268058"/>
                  </a:moveTo>
                  <a:lnTo>
                    <a:pt x="97078" y="267855"/>
                  </a:lnTo>
                  <a:lnTo>
                    <a:pt x="96824" y="264972"/>
                  </a:lnTo>
                  <a:lnTo>
                    <a:pt x="96596" y="263486"/>
                  </a:lnTo>
                  <a:lnTo>
                    <a:pt x="96672" y="263232"/>
                  </a:lnTo>
                  <a:lnTo>
                    <a:pt x="96558" y="263017"/>
                  </a:lnTo>
                  <a:lnTo>
                    <a:pt x="96227" y="260972"/>
                  </a:lnTo>
                  <a:lnTo>
                    <a:pt x="96266" y="260680"/>
                  </a:lnTo>
                  <a:lnTo>
                    <a:pt x="96151" y="260527"/>
                  </a:lnTo>
                  <a:lnTo>
                    <a:pt x="96151" y="267436"/>
                  </a:lnTo>
                  <a:lnTo>
                    <a:pt x="95872" y="267296"/>
                  </a:lnTo>
                  <a:lnTo>
                    <a:pt x="94792" y="267119"/>
                  </a:lnTo>
                  <a:lnTo>
                    <a:pt x="93789" y="266712"/>
                  </a:lnTo>
                  <a:lnTo>
                    <a:pt x="93611" y="266661"/>
                  </a:lnTo>
                  <a:lnTo>
                    <a:pt x="93345" y="266712"/>
                  </a:lnTo>
                  <a:lnTo>
                    <a:pt x="93814" y="265671"/>
                  </a:lnTo>
                  <a:lnTo>
                    <a:pt x="94259" y="265785"/>
                  </a:lnTo>
                  <a:lnTo>
                    <a:pt x="95211" y="266141"/>
                  </a:lnTo>
                  <a:lnTo>
                    <a:pt x="96075" y="266357"/>
                  </a:lnTo>
                  <a:lnTo>
                    <a:pt x="96151" y="267436"/>
                  </a:lnTo>
                  <a:lnTo>
                    <a:pt x="96151" y="260527"/>
                  </a:lnTo>
                  <a:lnTo>
                    <a:pt x="95999" y="259613"/>
                  </a:lnTo>
                  <a:lnTo>
                    <a:pt x="95999" y="265480"/>
                  </a:lnTo>
                  <a:lnTo>
                    <a:pt x="94424" y="264985"/>
                  </a:lnTo>
                  <a:lnTo>
                    <a:pt x="93853" y="264820"/>
                  </a:lnTo>
                  <a:lnTo>
                    <a:pt x="93560" y="263093"/>
                  </a:lnTo>
                  <a:lnTo>
                    <a:pt x="94424" y="263232"/>
                  </a:lnTo>
                  <a:lnTo>
                    <a:pt x="95300" y="263486"/>
                  </a:lnTo>
                  <a:lnTo>
                    <a:pt x="95796" y="263652"/>
                  </a:lnTo>
                  <a:lnTo>
                    <a:pt x="95973" y="265023"/>
                  </a:lnTo>
                  <a:lnTo>
                    <a:pt x="95999" y="265480"/>
                  </a:lnTo>
                  <a:lnTo>
                    <a:pt x="95999" y="259613"/>
                  </a:lnTo>
                  <a:lnTo>
                    <a:pt x="95681" y="257594"/>
                  </a:lnTo>
                  <a:lnTo>
                    <a:pt x="95681" y="262763"/>
                  </a:lnTo>
                  <a:lnTo>
                    <a:pt x="95478" y="262686"/>
                  </a:lnTo>
                  <a:lnTo>
                    <a:pt x="94564" y="262445"/>
                  </a:lnTo>
                  <a:lnTo>
                    <a:pt x="93675" y="262293"/>
                  </a:lnTo>
                  <a:lnTo>
                    <a:pt x="93433" y="262242"/>
                  </a:lnTo>
                  <a:lnTo>
                    <a:pt x="93433" y="260527"/>
                  </a:lnTo>
                  <a:lnTo>
                    <a:pt x="93903" y="260616"/>
                  </a:lnTo>
                  <a:lnTo>
                    <a:pt x="94780" y="260908"/>
                  </a:lnTo>
                  <a:lnTo>
                    <a:pt x="95478" y="261112"/>
                  </a:lnTo>
                  <a:lnTo>
                    <a:pt x="95681" y="262763"/>
                  </a:lnTo>
                  <a:lnTo>
                    <a:pt x="95681" y="257594"/>
                  </a:lnTo>
                  <a:lnTo>
                    <a:pt x="95592" y="257022"/>
                  </a:lnTo>
                  <a:lnTo>
                    <a:pt x="95580" y="256781"/>
                  </a:lnTo>
                  <a:lnTo>
                    <a:pt x="95389" y="256667"/>
                  </a:lnTo>
                  <a:lnTo>
                    <a:pt x="94945" y="256679"/>
                  </a:lnTo>
                  <a:lnTo>
                    <a:pt x="94792" y="256882"/>
                  </a:lnTo>
                  <a:lnTo>
                    <a:pt x="94830" y="257111"/>
                  </a:lnTo>
                  <a:lnTo>
                    <a:pt x="95338" y="260248"/>
                  </a:lnTo>
                  <a:lnTo>
                    <a:pt x="95008" y="260146"/>
                  </a:lnTo>
                  <a:lnTo>
                    <a:pt x="94107" y="259842"/>
                  </a:lnTo>
                  <a:lnTo>
                    <a:pt x="93459" y="259689"/>
                  </a:lnTo>
                  <a:lnTo>
                    <a:pt x="93484" y="258838"/>
                  </a:lnTo>
                  <a:lnTo>
                    <a:pt x="93522" y="258648"/>
                  </a:lnTo>
                  <a:lnTo>
                    <a:pt x="93649" y="258546"/>
                  </a:lnTo>
                  <a:lnTo>
                    <a:pt x="93751" y="258381"/>
                  </a:lnTo>
                  <a:lnTo>
                    <a:pt x="93675" y="258114"/>
                  </a:lnTo>
                  <a:lnTo>
                    <a:pt x="93510" y="257987"/>
                  </a:lnTo>
                  <a:lnTo>
                    <a:pt x="93306" y="257886"/>
                  </a:lnTo>
                  <a:lnTo>
                    <a:pt x="93052" y="257975"/>
                  </a:lnTo>
                  <a:lnTo>
                    <a:pt x="92875" y="258305"/>
                  </a:lnTo>
                  <a:lnTo>
                    <a:pt x="92786" y="258432"/>
                  </a:lnTo>
                  <a:lnTo>
                    <a:pt x="92443" y="261759"/>
                  </a:lnTo>
                  <a:lnTo>
                    <a:pt x="93141" y="264718"/>
                  </a:lnTo>
                  <a:lnTo>
                    <a:pt x="92951" y="264972"/>
                  </a:lnTo>
                  <a:lnTo>
                    <a:pt x="92925" y="265188"/>
                  </a:lnTo>
                  <a:lnTo>
                    <a:pt x="93027" y="265430"/>
                  </a:lnTo>
                  <a:lnTo>
                    <a:pt x="91833" y="268236"/>
                  </a:lnTo>
                  <a:lnTo>
                    <a:pt x="91922" y="268439"/>
                  </a:lnTo>
                  <a:lnTo>
                    <a:pt x="92316" y="268605"/>
                  </a:lnTo>
                  <a:lnTo>
                    <a:pt x="92583" y="268528"/>
                  </a:lnTo>
                  <a:lnTo>
                    <a:pt x="92646" y="268312"/>
                  </a:lnTo>
                  <a:lnTo>
                    <a:pt x="93154" y="267157"/>
                  </a:lnTo>
                  <a:lnTo>
                    <a:pt x="93230" y="267347"/>
                  </a:lnTo>
                  <a:lnTo>
                    <a:pt x="93433" y="267449"/>
                  </a:lnTo>
                  <a:lnTo>
                    <a:pt x="94488" y="267881"/>
                  </a:lnTo>
                  <a:lnTo>
                    <a:pt x="95580" y="268046"/>
                  </a:lnTo>
                  <a:lnTo>
                    <a:pt x="96227" y="268363"/>
                  </a:lnTo>
                  <a:lnTo>
                    <a:pt x="96291" y="268986"/>
                  </a:lnTo>
                  <a:lnTo>
                    <a:pt x="96291" y="269214"/>
                  </a:lnTo>
                  <a:lnTo>
                    <a:pt x="96481" y="269392"/>
                  </a:lnTo>
                  <a:lnTo>
                    <a:pt x="96913" y="269392"/>
                  </a:lnTo>
                  <a:lnTo>
                    <a:pt x="97078" y="269214"/>
                  </a:lnTo>
                  <a:lnTo>
                    <a:pt x="97078" y="268986"/>
                  </a:lnTo>
                  <a:lnTo>
                    <a:pt x="97040" y="268503"/>
                  </a:lnTo>
                  <a:lnTo>
                    <a:pt x="97129" y="268249"/>
                  </a:lnTo>
                  <a:lnTo>
                    <a:pt x="97155" y="268058"/>
                  </a:lnTo>
                  <a:close/>
                </a:path>
                <a:path w="169545" h="287020">
                  <a:moveTo>
                    <a:pt x="104597" y="274891"/>
                  </a:moveTo>
                  <a:lnTo>
                    <a:pt x="104165" y="268592"/>
                  </a:lnTo>
                  <a:lnTo>
                    <a:pt x="103949" y="262496"/>
                  </a:lnTo>
                  <a:lnTo>
                    <a:pt x="103784" y="256159"/>
                  </a:lnTo>
                  <a:lnTo>
                    <a:pt x="103606" y="255993"/>
                  </a:lnTo>
                  <a:lnTo>
                    <a:pt x="103301" y="255993"/>
                  </a:lnTo>
                  <a:lnTo>
                    <a:pt x="103505" y="254952"/>
                  </a:lnTo>
                  <a:lnTo>
                    <a:pt x="103835" y="242900"/>
                  </a:lnTo>
                  <a:lnTo>
                    <a:pt x="103378" y="238379"/>
                  </a:lnTo>
                  <a:lnTo>
                    <a:pt x="103200" y="238226"/>
                  </a:lnTo>
                  <a:lnTo>
                    <a:pt x="102755" y="238226"/>
                  </a:lnTo>
                  <a:lnTo>
                    <a:pt x="102565" y="238379"/>
                  </a:lnTo>
                  <a:lnTo>
                    <a:pt x="102565" y="238607"/>
                  </a:lnTo>
                  <a:lnTo>
                    <a:pt x="103035" y="242900"/>
                  </a:lnTo>
                  <a:lnTo>
                    <a:pt x="102908" y="247218"/>
                  </a:lnTo>
                  <a:lnTo>
                    <a:pt x="102908" y="258013"/>
                  </a:lnTo>
                  <a:lnTo>
                    <a:pt x="102882" y="258546"/>
                  </a:lnTo>
                  <a:lnTo>
                    <a:pt x="102844" y="258381"/>
                  </a:lnTo>
                  <a:lnTo>
                    <a:pt x="102908" y="258013"/>
                  </a:lnTo>
                  <a:lnTo>
                    <a:pt x="102908" y="247218"/>
                  </a:lnTo>
                  <a:lnTo>
                    <a:pt x="102679" y="254990"/>
                  </a:lnTo>
                  <a:lnTo>
                    <a:pt x="102285" y="257124"/>
                  </a:lnTo>
                  <a:lnTo>
                    <a:pt x="102146" y="257048"/>
                  </a:lnTo>
                  <a:lnTo>
                    <a:pt x="101714" y="257111"/>
                  </a:lnTo>
                  <a:lnTo>
                    <a:pt x="101600" y="257340"/>
                  </a:lnTo>
                  <a:lnTo>
                    <a:pt x="101650" y="257568"/>
                  </a:lnTo>
                  <a:lnTo>
                    <a:pt x="102425" y="263652"/>
                  </a:lnTo>
                  <a:lnTo>
                    <a:pt x="102336" y="269735"/>
                  </a:lnTo>
                  <a:lnTo>
                    <a:pt x="101892" y="276059"/>
                  </a:lnTo>
                  <a:lnTo>
                    <a:pt x="102082" y="276212"/>
                  </a:lnTo>
                  <a:lnTo>
                    <a:pt x="102527" y="276212"/>
                  </a:lnTo>
                  <a:lnTo>
                    <a:pt x="102704" y="276059"/>
                  </a:lnTo>
                  <a:lnTo>
                    <a:pt x="103149" y="269684"/>
                  </a:lnTo>
                  <a:lnTo>
                    <a:pt x="103212" y="263512"/>
                  </a:lnTo>
                  <a:lnTo>
                    <a:pt x="102908" y="261226"/>
                  </a:lnTo>
                  <a:lnTo>
                    <a:pt x="103111" y="261823"/>
                  </a:lnTo>
                  <a:lnTo>
                    <a:pt x="103149" y="262051"/>
                  </a:lnTo>
                  <a:lnTo>
                    <a:pt x="103492" y="271449"/>
                  </a:lnTo>
                  <a:lnTo>
                    <a:pt x="103771" y="274815"/>
                  </a:lnTo>
                  <a:lnTo>
                    <a:pt x="103822" y="275056"/>
                  </a:lnTo>
                  <a:lnTo>
                    <a:pt x="104013" y="275196"/>
                  </a:lnTo>
                  <a:lnTo>
                    <a:pt x="104482" y="275120"/>
                  </a:lnTo>
                  <a:lnTo>
                    <a:pt x="104597" y="274891"/>
                  </a:lnTo>
                  <a:close/>
                </a:path>
                <a:path w="169545" h="287020">
                  <a:moveTo>
                    <a:pt x="106680" y="264236"/>
                  </a:moveTo>
                  <a:lnTo>
                    <a:pt x="105600" y="258635"/>
                  </a:lnTo>
                  <a:lnTo>
                    <a:pt x="105384" y="258495"/>
                  </a:lnTo>
                  <a:lnTo>
                    <a:pt x="104965" y="258597"/>
                  </a:lnTo>
                  <a:lnTo>
                    <a:pt x="104825" y="258787"/>
                  </a:lnTo>
                  <a:lnTo>
                    <a:pt x="104863" y="259054"/>
                  </a:lnTo>
                  <a:lnTo>
                    <a:pt x="105892" y="264337"/>
                  </a:lnTo>
                  <a:lnTo>
                    <a:pt x="105600" y="269798"/>
                  </a:lnTo>
                  <a:lnTo>
                    <a:pt x="105651" y="275412"/>
                  </a:lnTo>
                  <a:lnTo>
                    <a:pt x="105841" y="275590"/>
                  </a:lnTo>
                  <a:lnTo>
                    <a:pt x="106286" y="275590"/>
                  </a:lnTo>
                  <a:lnTo>
                    <a:pt x="106438" y="275412"/>
                  </a:lnTo>
                  <a:lnTo>
                    <a:pt x="106413" y="269735"/>
                  </a:lnTo>
                  <a:lnTo>
                    <a:pt x="106680" y="264236"/>
                  </a:lnTo>
                  <a:close/>
                </a:path>
                <a:path w="169545" h="287020">
                  <a:moveTo>
                    <a:pt x="109461" y="254673"/>
                  </a:moveTo>
                  <a:lnTo>
                    <a:pt x="109334" y="254444"/>
                  </a:lnTo>
                  <a:lnTo>
                    <a:pt x="108318" y="254203"/>
                  </a:lnTo>
                  <a:lnTo>
                    <a:pt x="107480" y="253885"/>
                  </a:lnTo>
                  <a:lnTo>
                    <a:pt x="106616" y="253873"/>
                  </a:lnTo>
                  <a:lnTo>
                    <a:pt x="106413" y="253822"/>
                  </a:lnTo>
                  <a:lnTo>
                    <a:pt x="106210" y="253987"/>
                  </a:lnTo>
                  <a:lnTo>
                    <a:pt x="106159" y="254203"/>
                  </a:lnTo>
                  <a:lnTo>
                    <a:pt x="106159" y="254419"/>
                  </a:lnTo>
                  <a:lnTo>
                    <a:pt x="106337" y="254622"/>
                  </a:lnTo>
                  <a:lnTo>
                    <a:pt x="106565" y="254673"/>
                  </a:lnTo>
                  <a:lnTo>
                    <a:pt x="107353" y="254711"/>
                  </a:lnTo>
                  <a:lnTo>
                    <a:pt x="108127" y="254977"/>
                  </a:lnTo>
                  <a:lnTo>
                    <a:pt x="108877" y="255155"/>
                  </a:lnTo>
                  <a:lnTo>
                    <a:pt x="109080" y="255219"/>
                  </a:lnTo>
                  <a:lnTo>
                    <a:pt x="109334" y="255066"/>
                  </a:lnTo>
                  <a:lnTo>
                    <a:pt x="109385" y="254901"/>
                  </a:lnTo>
                  <a:lnTo>
                    <a:pt x="109461" y="254673"/>
                  </a:lnTo>
                  <a:close/>
                </a:path>
                <a:path w="169545" h="287020">
                  <a:moveTo>
                    <a:pt x="109804" y="253453"/>
                  </a:moveTo>
                  <a:lnTo>
                    <a:pt x="109766" y="253250"/>
                  </a:lnTo>
                  <a:lnTo>
                    <a:pt x="109651" y="251028"/>
                  </a:lnTo>
                  <a:lnTo>
                    <a:pt x="109054" y="248869"/>
                  </a:lnTo>
                  <a:lnTo>
                    <a:pt x="108750" y="246684"/>
                  </a:lnTo>
                  <a:lnTo>
                    <a:pt x="108673" y="246468"/>
                  </a:lnTo>
                  <a:lnTo>
                    <a:pt x="108470" y="246316"/>
                  </a:lnTo>
                  <a:lnTo>
                    <a:pt x="108242" y="246380"/>
                  </a:lnTo>
                  <a:lnTo>
                    <a:pt x="108026" y="246418"/>
                  </a:lnTo>
                  <a:lnTo>
                    <a:pt x="107873" y="246608"/>
                  </a:lnTo>
                  <a:lnTo>
                    <a:pt x="107937" y="246862"/>
                  </a:lnTo>
                  <a:lnTo>
                    <a:pt x="108242" y="248983"/>
                  </a:lnTo>
                  <a:lnTo>
                    <a:pt x="108851" y="251129"/>
                  </a:lnTo>
                  <a:lnTo>
                    <a:pt x="108940" y="252895"/>
                  </a:lnTo>
                  <a:lnTo>
                    <a:pt x="108127" y="252552"/>
                  </a:lnTo>
                  <a:lnTo>
                    <a:pt x="107975" y="250202"/>
                  </a:lnTo>
                  <a:lnTo>
                    <a:pt x="107619" y="247345"/>
                  </a:lnTo>
                  <a:lnTo>
                    <a:pt x="107505" y="244271"/>
                  </a:lnTo>
                  <a:lnTo>
                    <a:pt x="107353" y="244094"/>
                  </a:lnTo>
                  <a:lnTo>
                    <a:pt x="106895" y="244094"/>
                  </a:lnTo>
                  <a:lnTo>
                    <a:pt x="106743" y="244271"/>
                  </a:lnTo>
                  <a:lnTo>
                    <a:pt x="106743" y="244500"/>
                  </a:lnTo>
                  <a:lnTo>
                    <a:pt x="106857" y="247383"/>
                  </a:lnTo>
                  <a:lnTo>
                    <a:pt x="107149" y="250253"/>
                  </a:lnTo>
                  <a:lnTo>
                    <a:pt x="107302" y="252285"/>
                  </a:lnTo>
                  <a:lnTo>
                    <a:pt x="106210" y="251777"/>
                  </a:lnTo>
                  <a:lnTo>
                    <a:pt x="105968" y="251866"/>
                  </a:lnTo>
                  <a:lnTo>
                    <a:pt x="105867" y="252069"/>
                  </a:lnTo>
                  <a:lnTo>
                    <a:pt x="105778" y="252298"/>
                  </a:lnTo>
                  <a:lnTo>
                    <a:pt x="105867" y="252526"/>
                  </a:lnTo>
                  <a:lnTo>
                    <a:pt x="106070" y="252615"/>
                  </a:lnTo>
                  <a:lnTo>
                    <a:pt x="106895" y="253022"/>
                  </a:lnTo>
                  <a:lnTo>
                    <a:pt x="107378" y="253149"/>
                  </a:lnTo>
                  <a:lnTo>
                    <a:pt x="107403" y="253301"/>
                  </a:lnTo>
                  <a:lnTo>
                    <a:pt x="107594" y="253466"/>
                  </a:lnTo>
                  <a:lnTo>
                    <a:pt x="108026" y="253453"/>
                  </a:lnTo>
                  <a:lnTo>
                    <a:pt x="108813" y="253746"/>
                  </a:lnTo>
                  <a:lnTo>
                    <a:pt x="109054" y="253644"/>
                  </a:lnTo>
                  <a:lnTo>
                    <a:pt x="109194" y="253657"/>
                  </a:lnTo>
                  <a:lnTo>
                    <a:pt x="109651" y="253644"/>
                  </a:lnTo>
                  <a:lnTo>
                    <a:pt x="109804" y="253453"/>
                  </a:lnTo>
                  <a:close/>
                </a:path>
                <a:path w="169545" h="287020">
                  <a:moveTo>
                    <a:pt x="110680" y="261099"/>
                  </a:moveTo>
                  <a:lnTo>
                    <a:pt x="110578" y="260883"/>
                  </a:lnTo>
                  <a:lnTo>
                    <a:pt x="110350" y="260781"/>
                  </a:lnTo>
                  <a:lnTo>
                    <a:pt x="109270" y="260426"/>
                  </a:lnTo>
                  <a:lnTo>
                    <a:pt x="108165" y="259943"/>
                  </a:lnTo>
                  <a:lnTo>
                    <a:pt x="106972" y="260032"/>
                  </a:lnTo>
                  <a:lnTo>
                    <a:pt x="106768" y="260032"/>
                  </a:lnTo>
                  <a:lnTo>
                    <a:pt x="106591" y="260172"/>
                  </a:lnTo>
                  <a:lnTo>
                    <a:pt x="106591" y="260642"/>
                  </a:lnTo>
                  <a:lnTo>
                    <a:pt x="106768" y="260819"/>
                  </a:lnTo>
                  <a:lnTo>
                    <a:pt x="106972" y="260819"/>
                  </a:lnTo>
                  <a:lnTo>
                    <a:pt x="108115" y="260781"/>
                  </a:lnTo>
                  <a:lnTo>
                    <a:pt x="109131" y="261251"/>
                  </a:lnTo>
                  <a:lnTo>
                    <a:pt x="110147" y="261594"/>
                  </a:lnTo>
                  <a:lnTo>
                    <a:pt x="110388" y="261632"/>
                  </a:lnTo>
                  <a:lnTo>
                    <a:pt x="110591" y="261518"/>
                  </a:lnTo>
                  <a:lnTo>
                    <a:pt x="110667" y="261302"/>
                  </a:lnTo>
                  <a:lnTo>
                    <a:pt x="110680" y="261099"/>
                  </a:lnTo>
                  <a:close/>
                </a:path>
                <a:path w="169545" h="287020">
                  <a:moveTo>
                    <a:pt x="117703" y="266179"/>
                  </a:moveTo>
                  <a:lnTo>
                    <a:pt x="117157" y="257657"/>
                  </a:lnTo>
                  <a:lnTo>
                    <a:pt x="116967" y="257454"/>
                  </a:lnTo>
                  <a:lnTo>
                    <a:pt x="116509" y="257454"/>
                  </a:lnTo>
                  <a:lnTo>
                    <a:pt x="116357" y="257657"/>
                  </a:lnTo>
                  <a:lnTo>
                    <a:pt x="116357" y="257886"/>
                  </a:lnTo>
                  <a:lnTo>
                    <a:pt x="116890" y="266179"/>
                  </a:lnTo>
                  <a:lnTo>
                    <a:pt x="116408" y="272415"/>
                  </a:lnTo>
                  <a:lnTo>
                    <a:pt x="116319" y="272249"/>
                  </a:lnTo>
                  <a:lnTo>
                    <a:pt x="115938" y="272173"/>
                  </a:lnTo>
                  <a:lnTo>
                    <a:pt x="116027" y="271538"/>
                  </a:lnTo>
                  <a:lnTo>
                    <a:pt x="116116" y="262877"/>
                  </a:lnTo>
                  <a:lnTo>
                    <a:pt x="115862" y="259575"/>
                  </a:lnTo>
                  <a:lnTo>
                    <a:pt x="115938" y="255993"/>
                  </a:lnTo>
                  <a:lnTo>
                    <a:pt x="115785" y="255828"/>
                  </a:lnTo>
                  <a:lnTo>
                    <a:pt x="115328" y="255828"/>
                  </a:lnTo>
                  <a:lnTo>
                    <a:pt x="115303" y="262877"/>
                  </a:lnTo>
                  <a:lnTo>
                    <a:pt x="115252" y="266242"/>
                  </a:lnTo>
                  <a:lnTo>
                    <a:pt x="115252" y="271538"/>
                  </a:lnTo>
                  <a:lnTo>
                    <a:pt x="115189" y="271995"/>
                  </a:lnTo>
                  <a:lnTo>
                    <a:pt x="115074" y="272821"/>
                  </a:lnTo>
                  <a:lnTo>
                    <a:pt x="114719" y="275551"/>
                  </a:lnTo>
                  <a:lnTo>
                    <a:pt x="114617" y="276339"/>
                  </a:lnTo>
                  <a:lnTo>
                    <a:pt x="114554" y="276847"/>
                  </a:lnTo>
                  <a:lnTo>
                    <a:pt x="114604" y="277571"/>
                  </a:lnTo>
                  <a:lnTo>
                    <a:pt x="114134" y="277342"/>
                  </a:lnTo>
                  <a:lnTo>
                    <a:pt x="113436" y="277152"/>
                  </a:lnTo>
                  <a:lnTo>
                    <a:pt x="113245" y="277037"/>
                  </a:lnTo>
                  <a:lnTo>
                    <a:pt x="113245" y="275996"/>
                  </a:lnTo>
                  <a:lnTo>
                    <a:pt x="113474" y="276059"/>
                  </a:lnTo>
                  <a:lnTo>
                    <a:pt x="114046" y="276174"/>
                  </a:lnTo>
                  <a:lnTo>
                    <a:pt x="114617" y="276339"/>
                  </a:lnTo>
                  <a:lnTo>
                    <a:pt x="114617" y="275526"/>
                  </a:lnTo>
                  <a:lnTo>
                    <a:pt x="114211" y="275412"/>
                  </a:lnTo>
                  <a:lnTo>
                    <a:pt x="113601" y="275272"/>
                  </a:lnTo>
                  <a:lnTo>
                    <a:pt x="113398" y="275221"/>
                  </a:lnTo>
                  <a:lnTo>
                    <a:pt x="113626" y="274142"/>
                  </a:lnTo>
                  <a:lnTo>
                    <a:pt x="114223" y="274510"/>
                  </a:lnTo>
                  <a:lnTo>
                    <a:pt x="114401" y="274612"/>
                  </a:lnTo>
                  <a:lnTo>
                    <a:pt x="114630" y="274586"/>
                  </a:lnTo>
                  <a:lnTo>
                    <a:pt x="114769" y="274383"/>
                  </a:lnTo>
                  <a:lnTo>
                    <a:pt x="114871" y="274218"/>
                  </a:lnTo>
                  <a:lnTo>
                    <a:pt x="114820" y="273951"/>
                  </a:lnTo>
                  <a:lnTo>
                    <a:pt x="114630" y="273812"/>
                  </a:lnTo>
                  <a:lnTo>
                    <a:pt x="113982" y="273469"/>
                  </a:lnTo>
                  <a:lnTo>
                    <a:pt x="113817" y="273367"/>
                  </a:lnTo>
                  <a:lnTo>
                    <a:pt x="114058" y="272338"/>
                  </a:lnTo>
                  <a:lnTo>
                    <a:pt x="114249" y="272440"/>
                  </a:lnTo>
                  <a:lnTo>
                    <a:pt x="115062" y="272808"/>
                  </a:lnTo>
                  <a:lnTo>
                    <a:pt x="115074" y="271957"/>
                  </a:lnTo>
                  <a:lnTo>
                    <a:pt x="114515" y="271754"/>
                  </a:lnTo>
                  <a:lnTo>
                    <a:pt x="114249" y="271576"/>
                  </a:lnTo>
                  <a:lnTo>
                    <a:pt x="114300" y="271399"/>
                  </a:lnTo>
                  <a:lnTo>
                    <a:pt x="114388" y="270040"/>
                  </a:lnTo>
                  <a:lnTo>
                    <a:pt x="114554" y="270154"/>
                  </a:lnTo>
                  <a:lnTo>
                    <a:pt x="115074" y="270294"/>
                  </a:lnTo>
                  <a:lnTo>
                    <a:pt x="115252" y="270344"/>
                  </a:lnTo>
                  <a:lnTo>
                    <a:pt x="115252" y="269494"/>
                  </a:lnTo>
                  <a:lnTo>
                    <a:pt x="114871" y="269405"/>
                  </a:lnTo>
                  <a:lnTo>
                    <a:pt x="114515" y="269138"/>
                  </a:lnTo>
                  <a:lnTo>
                    <a:pt x="114541" y="267944"/>
                  </a:lnTo>
                  <a:lnTo>
                    <a:pt x="114795" y="267995"/>
                  </a:lnTo>
                  <a:lnTo>
                    <a:pt x="115036" y="268033"/>
                  </a:lnTo>
                  <a:lnTo>
                    <a:pt x="115252" y="267906"/>
                  </a:lnTo>
                  <a:lnTo>
                    <a:pt x="115252" y="267347"/>
                  </a:lnTo>
                  <a:lnTo>
                    <a:pt x="114973" y="267208"/>
                  </a:lnTo>
                  <a:lnTo>
                    <a:pt x="114630" y="267220"/>
                  </a:lnTo>
                  <a:lnTo>
                    <a:pt x="114630" y="266928"/>
                  </a:lnTo>
                  <a:lnTo>
                    <a:pt x="114998" y="262940"/>
                  </a:lnTo>
                  <a:lnTo>
                    <a:pt x="114706" y="258927"/>
                  </a:lnTo>
                  <a:lnTo>
                    <a:pt x="115138" y="256476"/>
                  </a:lnTo>
                  <a:lnTo>
                    <a:pt x="115074" y="259575"/>
                  </a:lnTo>
                  <a:lnTo>
                    <a:pt x="115303" y="262877"/>
                  </a:lnTo>
                  <a:lnTo>
                    <a:pt x="115303" y="255854"/>
                  </a:lnTo>
                  <a:lnTo>
                    <a:pt x="115443" y="254800"/>
                  </a:lnTo>
                  <a:lnTo>
                    <a:pt x="115328" y="254571"/>
                  </a:lnTo>
                  <a:lnTo>
                    <a:pt x="114884" y="254482"/>
                  </a:lnTo>
                  <a:lnTo>
                    <a:pt x="114681" y="254622"/>
                  </a:lnTo>
                  <a:lnTo>
                    <a:pt x="114604" y="254850"/>
                  </a:lnTo>
                  <a:lnTo>
                    <a:pt x="113893" y="258800"/>
                  </a:lnTo>
                  <a:lnTo>
                    <a:pt x="114223" y="262864"/>
                  </a:lnTo>
                  <a:lnTo>
                    <a:pt x="113855" y="266801"/>
                  </a:lnTo>
                  <a:lnTo>
                    <a:pt x="113715" y="266852"/>
                  </a:lnTo>
                  <a:lnTo>
                    <a:pt x="113601" y="267030"/>
                  </a:lnTo>
                  <a:lnTo>
                    <a:pt x="113487" y="267220"/>
                  </a:lnTo>
                  <a:lnTo>
                    <a:pt x="113576" y="267487"/>
                  </a:lnTo>
                  <a:lnTo>
                    <a:pt x="113753" y="267576"/>
                  </a:lnTo>
                  <a:lnTo>
                    <a:pt x="113665" y="268922"/>
                  </a:lnTo>
                  <a:lnTo>
                    <a:pt x="113487" y="269214"/>
                  </a:lnTo>
                  <a:lnTo>
                    <a:pt x="113525" y="269443"/>
                  </a:lnTo>
                  <a:lnTo>
                    <a:pt x="113461" y="271246"/>
                  </a:lnTo>
                  <a:lnTo>
                    <a:pt x="113334" y="271449"/>
                  </a:lnTo>
                  <a:lnTo>
                    <a:pt x="113220" y="271653"/>
                  </a:lnTo>
                  <a:lnTo>
                    <a:pt x="113296" y="271894"/>
                  </a:lnTo>
                  <a:lnTo>
                    <a:pt x="113068" y="272986"/>
                  </a:lnTo>
                  <a:lnTo>
                    <a:pt x="112395" y="272808"/>
                  </a:lnTo>
                  <a:lnTo>
                    <a:pt x="112712" y="268300"/>
                  </a:lnTo>
                  <a:lnTo>
                    <a:pt x="113385" y="264934"/>
                  </a:lnTo>
                  <a:lnTo>
                    <a:pt x="113538" y="260959"/>
                  </a:lnTo>
                  <a:lnTo>
                    <a:pt x="114134" y="256921"/>
                  </a:lnTo>
                  <a:lnTo>
                    <a:pt x="113601" y="252717"/>
                  </a:lnTo>
                  <a:lnTo>
                    <a:pt x="113385" y="252590"/>
                  </a:lnTo>
                  <a:lnTo>
                    <a:pt x="112915" y="252755"/>
                  </a:lnTo>
                  <a:lnTo>
                    <a:pt x="112852" y="252971"/>
                  </a:lnTo>
                  <a:lnTo>
                    <a:pt x="112915" y="253212"/>
                  </a:lnTo>
                  <a:lnTo>
                    <a:pt x="113245" y="257073"/>
                  </a:lnTo>
                  <a:lnTo>
                    <a:pt x="112941" y="259575"/>
                  </a:lnTo>
                  <a:lnTo>
                    <a:pt x="112953" y="258724"/>
                  </a:lnTo>
                  <a:lnTo>
                    <a:pt x="112344" y="250977"/>
                  </a:lnTo>
                  <a:lnTo>
                    <a:pt x="111531" y="250977"/>
                  </a:lnTo>
                  <a:lnTo>
                    <a:pt x="111937" y="255155"/>
                  </a:lnTo>
                  <a:lnTo>
                    <a:pt x="112039" y="259384"/>
                  </a:lnTo>
                  <a:lnTo>
                    <a:pt x="111887" y="263601"/>
                  </a:lnTo>
                  <a:lnTo>
                    <a:pt x="111861" y="263918"/>
                  </a:lnTo>
                  <a:lnTo>
                    <a:pt x="111798" y="262394"/>
                  </a:lnTo>
                  <a:lnTo>
                    <a:pt x="111201" y="256717"/>
                  </a:lnTo>
                  <a:lnTo>
                    <a:pt x="111201" y="266344"/>
                  </a:lnTo>
                  <a:lnTo>
                    <a:pt x="110604" y="266090"/>
                  </a:lnTo>
                  <a:lnTo>
                    <a:pt x="109385" y="265785"/>
                  </a:lnTo>
                  <a:lnTo>
                    <a:pt x="108356" y="265455"/>
                  </a:lnTo>
                  <a:lnTo>
                    <a:pt x="108191" y="264769"/>
                  </a:lnTo>
                  <a:lnTo>
                    <a:pt x="108508" y="264934"/>
                  </a:lnTo>
                  <a:lnTo>
                    <a:pt x="110032" y="265353"/>
                  </a:lnTo>
                  <a:lnTo>
                    <a:pt x="110858" y="265506"/>
                  </a:lnTo>
                  <a:lnTo>
                    <a:pt x="111074" y="265506"/>
                  </a:lnTo>
                  <a:lnTo>
                    <a:pt x="111201" y="266344"/>
                  </a:lnTo>
                  <a:lnTo>
                    <a:pt x="111201" y="256717"/>
                  </a:lnTo>
                  <a:lnTo>
                    <a:pt x="111125" y="255981"/>
                  </a:lnTo>
                  <a:lnTo>
                    <a:pt x="110350" y="249529"/>
                  </a:lnTo>
                  <a:lnTo>
                    <a:pt x="109562" y="249529"/>
                  </a:lnTo>
                  <a:lnTo>
                    <a:pt x="110248" y="255828"/>
                  </a:lnTo>
                  <a:lnTo>
                    <a:pt x="110363" y="256946"/>
                  </a:lnTo>
                  <a:lnTo>
                    <a:pt x="109258" y="256590"/>
                  </a:lnTo>
                  <a:lnTo>
                    <a:pt x="108127" y="256070"/>
                  </a:lnTo>
                  <a:lnTo>
                    <a:pt x="106934" y="255841"/>
                  </a:lnTo>
                  <a:lnTo>
                    <a:pt x="106718" y="255828"/>
                  </a:lnTo>
                  <a:lnTo>
                    <a:pt x="106514" y="255955"/>
                  </a:lnTo>
                  <a:lnTo>
                    <a:pt x="106476" y="256209"/>
                  </a:lnTo>
                  <a:lnTo>
                    <a:pt x="106413" y="256387"/>
                  </a:lnTo>
                  <a:lnTo>
                    <a:pt x="106565" y="256616"/>
                  </a:lnTo>
                  <a:lnTo>
                    <a:pt x="106768" y="256667"/>
                  </a:lnTo>
                  <a:lnTo>
                    <a:pt x="107962" y="256857"/>
                  </a:lnTo>
                  <a:lnTo>
                    <a:pt x="109080" y="257390"/>
                  </a:lnTo>
                  <a:lnTo>
                    <a:pt x="110223" y="257721"/>
                  </a:lnTo>
                  <a:lnTo>
                    <a:pt x="110413" y="257759"/>
                  </a:lnTo>
                  <a:lnTo>
                    <a:pt x="110578" y="258787"/>
                  </a:lnTo>
                  <a:lnTo>
                    <a:pt x="110312" y="258648"/>
                  </a:lnTo>
                  <a:lnTo>
                    <a:pt x="109143" y="258495"/>
                  </a:lnTo>
                  <a:lnTo>
                    <a:pt x="108051" y="258305"/>
                  </a:lnTo>
                  <a:lnTo>
                    <a:pt x="106921" y="258140"/>
                  </a:lnTo>
                  <a:lnTo>
                    <a:pt x="106705" y="258114"/>
                  </a:lnTo>
                  <a:lnTo>
                    <a:pt x="106489" y="258267"/>
                  </a:lnTo>
                  <a:lnTo>
                    <a:pt x="106438" y="258495"/>
                  </a:lnTo>
                  <a:lnTo>
                    <a:pt x="106438" y="258686"/>
                  </a:lnTo>
                  <a:lnTo>
                    <a:pt x="106565" y="258914"/>
                  </a:lnTo>
                  <a:lnTo>
                    <a:pt x="106807" y="258940"/>
                  </a:lnTo>
                  <a:lnTo>
                    <a:pt x="107937" y="259067"/>
                  </a:lnTo>
                  <a:lnTo>
                    <a:pt x="110223" y="259486"/>
                  </a:lnTo>
                  <a:lnTo>
                    <a:pt x="110439" y="259486"/>
                  </a:lnTo>
                  <a:lnTo>
                    <a:pt x="110642" y="259346"/>
                  </a:lnTo>
                  <a:lnTo>
                    <a:pt x="110998" y="262394"/>
                  </a:lnTo>
                  <a:lnTo>
                    <a:pt x="111112" y="264693"/>
                  </a:lnTo>
                  <a:lnTo>
                    <a:pt x="110959" y="264693"/>
                  </a:lnTo>
                  <a:lnTo>
                    <a:pt x="110197" y="264579"/>
                  </a:lnTo>
                  <a:lnTo>
                    <a:pt x="109461" y="264388"/>
                  </a:lnTo>
                  <a:lnTo>
                    <a:pt x="108686" y="264160"/>
                  </a:lnTo>
                  <a:lnTo>
                    <a:pt x="108470" y="264121"/>
                  </a:lnTo>
                  <a:lnTo>
                    <a:pt x="108254" y="264223"/>
                  </a:lnTo>
                  <a:lnTo>
                    <a:pt x="108153" y="264642"/>
                  </a:lnTo>
                  <a:lnTo>
                    <a:pt x="107657" y="262470"/>
                  </a:lnTo>
                  <a:lnTo>
                    <a:pt x="108127" y="262559"/>
                  </a:lnTo>
                  <a:lnTo>
                    <a:pt x="109194" y="262978"/>
                  </a:lnTo>
                  <a:lnTo>
                    <a:pt x="110324" y="263309"/>
                  </a:lnTo>
                  <a:lnTo>
                    <a:pt x="110515" y="263398"/>
                  </a:lnTo>
                  <a:lnTo>
                    <a:pt x="110756" y="263334"/>
                  </a:lnTo>
                  <a:lnTo>
                    <a:pt x="110871" y="263144"/>
                  </a:lnTo>
                  <a:lnTo>
                    <a:pt x="110959" y="262928"/>
                  </a:lnTo>
                  <a:lnTo>
                    <a:pt x="110909" y="262712"/>
                  </a:lnTo>
                  <a:lnTo>
                    <a:pt x="110693" y="262597"/>
                  </a:lnTo>
                  <a:lnTo>
                    <a:pt x="109512" y="262204"/>
                  </a:lnTo>
                  <a:lnTo>
                    <a:pt x="108343" y="261785"/>
                  </a:lnTo>
                  <a:lnTo>
                    <a:pt x="107137" y="261543"/>
                  </a:lnTo>
                  <a:lnTo>
                    <a:pt x="106921" y="261518"/>
                  </a:lnTo>
                  <a:lnTo>
                    <a:pt x="106705" y="261632"/>
                  </a:lnTo>
                  <a:lnTo>
                    <a:pt x="106667" y="261861"/>
                  </a:lnTo>
                  <a:lnTo>
                    <a:pt x="106616" y="262077"/>
                  </a:lnTo>
                  <a:lnTo>
                    <a:pt x="106743" y="262293"/>
                  </a:lnTo>
                  <a:lnTo>
                    <a:pt x="106870" y="262318"/>
                  </a:lnTo>
                  <a:lnTo>
                    <a:pt x="106857" y="262597"/>
                  </a:lnTo>
                  <a:lnTo>
                    <a:pt x="107607" y="265849"/>
                  </a:lnTo>
                  <a:lnTo>
                    <a:pt x="107937" y="267220"/>
                  </a:lnTo>
                  <a:lnTo>
                    <a:pt x="107848" y="271983"/>
                  </a:lnTo>
                  <a:lnTo>
                    <a:pt x="108343" y="276885"/>
                  </a:lnTo>
                  <a:lnTo>
                    <a:pt x="108534" y="277063"/>
                  </a:lnTo>
                  <a:lnTo>
                    <a:pt x="108953" y="277025"/>
                  </a:lnTo>
                  <a:lnTo>
                    <a:pt x="109143" y="276796"/>
                  </a:lnTo>
                  <a:lnTo>
                    <a:pt x="108623" y="271907"/>
                  </a:lnTo>
                  <a:lnTo>
                    <a:pt x="108750" y="267119"/>
                  </a:lnTo>
                  <a:lnTo>
                    <a:pt x="108559" y="266357"/>
                  </a:lnTo>
                  <a:lnTo>
                    <a:pt x="109131" y="266522"/>
                  </a:lnTo>
                  <a:lnTo>
                    <a:pt x="110350" y="266865"/>
                  </a:lnTo>
                  <a:lnTo>
                    <a:pt x="111252" y="267233"/>
                  </a:lnTo>
                  <a:lnTo>
                    <a:pt x="111340" y="268884"/>
                  </a:lnTo>
                  <a:lnTo>
                    <a:pt x="111442" y="271145"/>
                  </a:lnTo>
                  <a:lnTo>
                    <a:pt x="111036" y="274662"/>
                  </a:lnTo>
                  <a:lnTo>
                    <a:pt x="111099" y="275653"/>
                  </a:lnTo>
                  <a:lnTo>
                    <a:pt x="111036" y="275932"/>
                  </a:lnTo>
                  <a:lnTo>
                    <a:pt x="110934" y="277075"/>
                  </a:lnTo>
                  <a:lnTo>
                    <a:pt x="111201" y="277075"/>
                  </a:lnTo>
                  <a:lnTo>
                    <a:pt x="111239" y="277710"/>
                  </a:lnTo>
                  <a:lnTo>
                    <a:pt x="111264" y="279222"/>
                  </a:lnTo>
                  <a:lnTo>
                    <a:pt x="111391" y="279806"/>
                  </a:lnTo>
                  <a:lnTo>
                    <a:pt x="111607" y="279984"/>
                  </a:lnTo>
                  <a:lnTo>
                    <a:pt x="112026" y="279984"/>
                  </a:lnTo>
                  <a:lnTo>
                    <a:pt x="112217" y="279793"/>
                  </a:lnTo>
                  <a:lnTo>
                    <a:pt x="112052" y="277596"/>
                  </a:lnTo>
                  <a:lnTo>
                    <a:pt x="112039" y="275640"/>
                  </a:lnTo>
                  <a:lnTo>
                    <a:pt x="112115" y="274637"/>
                  </a:lnTo>
                  <a:lnTo>
                    <a:pt x="112166" y="274497"/>
                  </a:lnTo>
                  <a:lnTo>
                    <a:pt x="112242" y="273596"/>
                  </a:lnTo>
                  <a:lnTo>
                    <a:pt x="112877" y="273837"/>
                  </a:lnTo>
                  <a:lnTo>
                    <a:pt x="112433" y="275767"/>
                  </a:lnTo>
                  <a:lnTo>
                    <a:pt x="112433" y="276733"/>
                  </a:lnTo>
                  <a:lnTo>
                    <a:pt x="112255" y="276872"/>
                  </a:lnTo>
                  <a:lnTo>
                    <a:pt x="112141" y="277075"/>
                  </a:lnTo>
                  <a:lnTo>
                    <a:pt x="112179" y="277342"/>
                  </a:lnTo>
                  <a:lnTo>
                    <a:pt x="112382" y="277469"/>
                  </a:lnTo>
                  <a:lnTo>
                    <a:pt x="112483" y="280504"/>
                  </a:lnTo>
                  <a:lnTo>
                    <a:pt x="112674" y="280682"/>
                  </a:lnTo>
                  <a:lnTo>
                    <a:pt x="113106" y="280631"/>
                  </a:lnTo>
                  <a:lnTo>
                    <a:pt x="113296" y="280466"/>
                  </a:lnTo>
                  <a:lnTo>
                    <a:pt x="113245" y="280263"/>
                  </a:lnTo>
                  <a:lnTo>
                    <a:pt x="113245" y="277939"/>
                  </a:lnTo>
                  <a:lnTo>
                    <a:pt x="113804" y="278091"/>
                  </a:lnTo>
                  <a:lnTo>
                    <a:pt x="114515" y="278409"/>
                  </a:lnTo>
                  <a:lnTo>
                    <a:pt x="114681" y="278485"/>
                  </a:lnTo>
                  <a:lnTo>
                    <a:pt x="115023" y="282359"/>
                  </a:lnTo>
                  <a:lnTo>
                    <a:pt x="115201" y="282549"/>
                  </a:lnTo>
                  <a:lnTo>
                    <a:pt x="115658" y="282511"/>
                  </a:lnTo>
                  <a:lnTo>
                    <a:pt x="115811" y="282333"/>
                  </a:lnTo>
                  <a:lnTo>
                    <a:pt x="115354" y="276847"/>
                  </a:lnTo>
                  <a:lnTo>
                    <a:pt x="115404" y="276440"/>
                  </a:lnTo>
                  <a:lnTo>
                    <a:pt x="115671" y="276339"/>
                  </a:lnTo>
                  <a:lnTo>
                    <a:pt x="115709" y="276123"/>
                  </a:lnTo>
                  <a:lnTo>
                    <a:pt x="115773" y="275882"/>
                  </a:lnTo>
                  <a:lnTo>
                    <a:pt x="115608" y="275691"/>
                  </a:lnTo>
                  <a:lnTo>
                    <a:pt x="115836" y="272973"/>
                  </a:lnTo>
                  <a:lnTo>
                    <a:pt x="116128" y="273037"/>
                  </a:lnTo>
                  <a:lnTo>
                    <a:pt x="116344" y="272897"/>
                  </a:lnTo>
                  <a:lnTo>
                    <a:pt x="116395" y="272669"/>
                  </a:lnTo>
                  <a:lnTo>
                    <a:pt x="116255" y="274510"/>
                  </a:lnTo>
                  <a:lnTo>
                    <a:pt x="116763" y="283044"/>
                  </a:lnTo>
                  <a:lnTo>
                    <a:pt x="116928" y="283210"/>
                  </a:lnTo>
                  <a:lnTo>
                    <a:pt x="117386" y="283210"/>
                  </a:lnTo>
                  <a:lnTo>
                    <a:pt x="117538" y="283044"/>
                  </a:lnTo>
                  <a:lnTo>
                    <a:pt x="117055" y="274510"/>
                  </a:lnTo>
                  <a:lnTo>
                    <a:pt x="117703" y="266179"/>
                  </a:lnTo>
                  <a:close/>
                </a:path>
                <a:path w="169545" h="287020">
                  <a:moveTo>
                    <a:pt x="119621" y="262140"/>
                  </a:moveTo>
                  <a:lnTo>
                    <a:pt x="119303" y="260362"/>
                  </a:lnTo>
                  <a:lnTo>
                    <a:pt x="119265" y="260146"/>
                  </a:lnTo>
                  <a:lnTo>
                    <a:pt x="118554" y="260146"/>
                  </a:lnTo>
                  <a:lnTo>
                    <a:pt x="118516" y="260362"/>
                  </a:lnTo>
                  <a:lnTo>
                    <a:pt x="118719" y="262140"/>
                  </a:lnTo>
                  <a:lnTo>
                    <a:pt x="118745" y="263347"/>
                  </a:lnTo>
                  <a:lnTo>
                    <a:pt x="119532" y="263347"/>
                  </a:lnTo>
                  <a:lnTo>
                    <a:pt x="119621" y="262140"/>
                  </a:lnTo>
                  <a:close/>
                </a:path>
                <a:path w="169545" h="287020">
                  <a:moveTo>
                    <a:pt x="120345" y="272859"/>
                  </a:moveTo>
                  <a:lnTo>
                    <a:pt x="119964" y="271856"/>
                  </a:lnTo>
                  <a:lnTo>
                    <a:pt x="119659" y="266700"/>
                  </a:lnTo>
                  <a:lnTo>
                    <a:pt x="119621" y="266077"/>
                  </a:lnTo>
                  <a:lnTo>
                    <a:pt x="119519" y="263575"/>
                  </a:lnTo>
                  <a:lnTo>
                    <a:pt x="118745" y="263575"/>
                  </a:lnTo>
                  <a:lnTo>
                    <a:pt x="118808" y="266700"/>
                  </a:lnTo>
                  <a:lnTo>
                    <a:pt x="118986" y="269760"/>
                  </a:lnTo>
                  <a:lnTo>
                    <a:pt x="119075" y="271132"/>
                  </a:lnTo>
                  <a:lnTo>
                    <a:pt x="120230" y="274180"/>
                  </a:lnTo>
                  <a:lnTo>
                    <a:pt x="120345" y="272859"/>
                  </a:lnTo>
                  <a:close/>
                </a:path>
                <a:path w="169545" h="287020">
                  <a:moveTo>
                    <a:pt x="120599" y="263347"/>
                  </a:moveTo>
                  <a:lnTo>
                    <a:pt x="119532" y="263347"/>
                  </a:lnTo>
                  <a:lnTo>
                    <a:pt x="119519" y="263575"/>
                  </a:lnTo>
                  <a:lnTo>
                    <a:pt x="120561" y="263575"/>
                  </a:lnTo>
                  <a:lnTo>
                    <a:pt x="120599" y="263347"/>
                  </a:lnTo>
                  <a:close/>
                </a:path>
                <a:path w="169545" h="287020">
                  <a:moveTo>
                    <a:pt x="120764" y="234772"/>
                  </a:moveTo>
                  <a:lnTo>
                    <a:pt x="120599" y="234594"/>
                  </a:lnTo>
                  <a:lnTo>
                    <a:pt x="120142" y="234594"/>
                  </a:lnTo>
                  <a:lnTo>
                    <a:pt x="119964" y="234772"/>
                  </a:lnTo>
                  <a:lnTo>
                    <a:pt x="119964" y="235013"/>
                  </a:lnTo>
                  <a:lnTo>
                    <a:pt x="119964" y="236474"/>
                  </a:lnTo>
                  <a:lnTo>
                    <a:pt x="120142" y="236651"/>
                  </a:lnTo>
                  <a:lnTo>
                    <a:pt x="120599" y="236651"/>
                  </a:lnTo>
                  <a:lnTo>
                    <a:pt x="120764" y="236474"/>
                  </a:lnTo>
                  <a:lnTo>
                    <a:pt x="120764" y="234772"/>
                  </a:lnTo>
                  <a:close/>
                </a:path>
                <a:path w="169545" h="287020">
                  <a:moveTo>
                    <a:pt x="122110" y="266700"/>
                  </a:moveTo>
                  <a:lnTo>
                    <a:pt x="121996" y="266077"/>
                  </a:lnTo>
                  <a:lnTo>
                    <a:pt x="121462" y="264121"/>
                  </a:lnTo>
                  <a:lnTo>
                    <a:pt x="121361" y="263753"/>
                  </a:lnTo>
                  <a:lnTo>
                    <a:pt x="121310" y="263575"/>
                  </a:lnTo>
                  <a:lnTo>
                    <a:pt x="120561" y="263575"/>
                  </a:lnTo>
                  <a:lnTo>
                    <a:pt x="120624" y="264121"/>
                  </a:lnTo>
                  <a:lnTo>
                    <a:pt x="121310" y="266700"/>
                  </a:lnTo>
                  <a:lnTo>
                    <a:pt x="120561" y="269760"/>
                  </a:lnTo>
                  <a:lnTo>
                    <a:pt x="120523" y="272859"/>
                  </a:lnTo>
                  <a:lnTo>
                    <a:pt x="121310" y="272859"/>
                  </a:lnTo>
                  <a:lnTo>
                    <a:pt x="121386" y="269760"/>
                  </a:lnTo>
                  <a:lnTo>
                    <a:pt x="122110" y="266700"/>
                  </a:lnTo>
                  <a:close/>
                </a:path>
                <a:path w="169545" h="287020">
                  <a:moveTo>
                    <a:pt x="122631" y="237985"/>
                  </a:moveTo>
                  <a:lnTo>
                    <a:pt x="122605" y="237756"/>
                  </a:lnTo>
                  <a:lnTo>
                    <a:pt x="122402" y="236804"/>
                  </a:lnTo>
                  <a:lnTo>
                    <a:pt x="122428" y="235877"/>
                  </a:lnTo>
                  <a:lnTo>
                    <a:pt x="122199" y="234759"/>
                  </a:lnTo>
                  <a:lnTo>
                    <a:pt x="121996" y="234581"/>
                  </a:lnTo>
                  <a:lnTo>
                    <a:pt x="121767" y="234594"/>
                  </a:lnTo>
                  <a:lnTo>
                    <a:pt x="121577" y="234619"/>
                  </a:lnTo>
                  <a:lnTo>
                    <a:pt x="121399" y="234810"/>
                  </a:lnTo>
                  <a:lnTo>
                    <a:pt x="121412" y="235038"/>
                  </a:lnTo>
                  <a:lnTo>
                    <a:pt x="121640" y="236029"/>
                  </a:lnTo>
                  <a:lnTo>
                    <a:pt x="121577" y="236994"/>
                  </a:lnTo>
                  <a:lnTo>
                    <a:pt x="121831" y="237934"/>
                  </a:lnTo>
                  <a:lnTo>
                    <a:pt x="121881" y="238137"/>
                  </a:lnTo>
                  <a:lnTo>
                    <a:pt x="122085" y="238302"/>
                  </a:lnTo>
                  <a:lnTo>
                    <a:pt x="122301" y="238252"/>
                  </a:lnTo>
                  <a:lnTo>
                    <a:pt x="122529" y="238201"/>
                  </a:lnTo>
                  <a:lnTo>
                    <a:pt x="122631" y="237985"/>
                  </a:lnTo>
                  <a:close/>
                </a:path>
                <a:path w="169545" h="287020">
                  <a:moveTo>
                    <a:pt x="124218" y="235940"/>
                  </a:moveTo>
                  <a:lnTo>
                    <a:pt x="123952" y="234353"/>
                  </a:lnTo>
                  <a:lnTo>
                    <a:pt x="123901" y="234124"/>
                  </a:lnTo>
                  <a:lnTo>
                    <a:pt x="123685" y="234010"/>
                  </a:lnTo>
                  <a:lnTo>
                    <a:pt x="123494" y="234073"/>
                  </a:lnTo>
                  <a:lnTo>
                    <a:pt x="123266" y="234124"/>
                  </a:lnTo>
                  <a:lnTo>
                    <a:pt x="123139" y="234340"/>
                  </a:lnTo>
                  <a:lnTo>
                    <a:pt x="123164" y="234543"/>
                  </a:lnTo>
                  <a:lnTo>
                    <a:pt x="123355" y="236067"/>
                  </a:lnTo>
                  <a:lnTo>
                    <a:pt x="123113" y="237566"/>
                  </a:lnTo>
                  <a:lnTo>
                    <a:pt x="123164" y="239052"/>
                  </a:lnTo>
                  <a:lnTo>
                    <a:pt x="123164" y="239293"/>
                  </a:lnTo>
                  <a:lnTo>
                    <a:pt x="123317" y="239445"/>
                  </a:lnTo>
                  <a:lnTo>
                    <a:pt x="123558" y="239471"/>
                  </a:lnTo>
                  <a:lnTo>
                    <a:pt x="123786" y="239471"/>
                  </a:lnTo>
                  <a:lnTo>
                    <a:pt x="123977" y="239293"/>
                  </a:lnTo>
                  <a:lnTo>
                    <a:pt x="123977" y="239052"/>
                  </a:lnTo>
                  <a:lnTo>
                    <a:pt x="123875" y="237502"/>
                  </a:lnTo>
                  <a:lnTo>
                    <a:pt x="124218" y="235940"/>
                  </a:lnTo>
                  <a:close/>
                </a:path>
                <a:path w="169545" h="287020">
                  <a:moveTo>
                    <a:pt x="125742" y="233603"/>
                  </a:moveTo>
                  <a:lnTo>
                    <a:pt x="125603" y="233426"/>
                  </a:lnTo>
                  <a:lnTo>
                    <a:pt x="125133" y="233349"/>
                  </a:lnTo>
                  <a:lnTo>
                    <a:pt x="124955" y="233502"/>
                  </a:lnTo>
                  <a:lnTo>
                    <a:pt x="124904" y="233756"/>
                  </a:lnTo>
                  <a:lnTo>
                    <a:pt x="124599" y="236156"/>
                  </a:lnTo>
                  <a:lnTo>
                    <a:pt x="124574" y="238607"/>
                  </a:lnTo>
                  <a:lnTo>
                    <a:pt x="124510" y="241287"/>
                  </a:lnTo>
                  <a:lnTo>
                    <a:pt x="124663" y="241465"/>
                  </a:lnTo>
                  <a:lnTo>
                    <a:pt x="125133" y="241465"/>
                  </a:lnTo>
                  <a:lnTo>
                    <a:pt x="125310" y="241287"/>
                  </a:lnTo>
                  <a:lnTo>
                    <a:pt x="125399" y="236245"/>
                  </a:lnTo>
                  <a:lnTo>
                    <a:pt x="125742" y="233603"/>
                  </a:lnTo>
                  <a:close/>
                </a:path>
                <a:path w="169545" h="287020">
                  <a:moveTo>
                    <a:pt x="128054" y="238340"/>
                  </a:moveTo>
                  <a:lnTo>
                    <a:pt x="127482" y="235204"/>
                  </a:lnTo>
                  <a:lnTo>
                    <a:pt x="127482" y="231838"/>
                  </a:lnTo>
                  <a:lnTo>
                    <a:pt x="127279" y="231648"/>
                  </a:lnTo>
                  <a:lnTo>
                    <a:pt x="126809" y="231648"/>
                  </a:lnTo>
                  <a:lnTo>
                    <a:pt x="126669" y="231838"/>
                  </a:lnTo>
                  <a:lnTo>
                    <a:pt x="126669" y="232054"/>
                  </a:lnTo>
                  <a:lnTo>
                    <a:pt x="126669" y="235178"/>
                  </a:lnTo>
                  <a:lnTo>
                    <a:pt x="126504" y="232829"/>
                  </a:lnTo>
                  <a:lnTo>
                    <a:pt x="126504" y="232613"/>
                  </a:lnTo>
                  <a:lnTo>
                    <a:pt x="126314" y="232448"/>
                  </a:lnTo>
                  <a:lnTo>
                    <a:pt x="125869" y="232486"/>
                  </a:lnTo>
                  <a:lnTo>
                    <a:pt x="125704" y="232676"/>
                  </a:lnTo>
                  <a:lnTo>
                    <a:pt x="125704" y="232905"/>
                  </a:lnTo>
                  <a:lnTo>
                    <a:pt x="125742" y="233603"/>
                  </a:lnTo>
                  <a:lnTo>
                    <a:pt x="125895" y="235737"/>
                  </a:lnTo>
                  <a:lnTo>
                    <a:pt x="125818" y="238594"/>
                  </a:lnTo>
                  <a:lnTo>
                    <a:pt x="125869" y="241668"/>
                  </a:lnTo>
                  <a:lnTo>
                    <a:pt x="126060" y="241858"/>
                  </a:lnTo>
                  <a:lnTo>
                    <a:pt x="126492" y="241858"/>
                  </a:lnTo>
                  <a:lnTo>
                    <a:pt x="126669" y="241668"/>
                  </a:lnTo>
                  <a:lnTo>
                    <a:pt x="126631" y="238582"/>
                  </a:lnTo>
                  <a:lnTo>
                    <a:pt x="126707" y="235712"/>
                  </a:lnTo>
                  <a:lnTo>
                    <a:pt x="126669" y="235229"/>
                  </a:lnTo>
                  <a:lnTo>
                    <a:pt x="127241" y="238290"/>
                  </a:lnTo>
                  <a:lnTo>
                    <a:pt x="126898" y="241465"/>
                  </a:lnTo>
                  <a:lnTo>
                    <a:pt x="126898" y="241681"/>
                  </a:lnTo>
                  <a:lnTo>
                    <a:pt x="127076" y="241858"/>
                  </a:lnTo>
                  <a:lnTo>
                    <a:pt x="127508" y="241858"/>
                  </a:lnTo>
                  <a:lnTo>
                    <a:pt x="127711" y="241706"/>
                  </a:lnTo>
                  <a:lnTo>
                    <a:pt x="128054" y="238340"/>
                  </a:lnTo>
                  <a:close/>
                </a:path>
                <a:path w="169545" h="287020">
                  <a:moveTo>
                    <a:pt x="129197" y="243255"/>
                  </a:moveTo>
                  <a:lnTo>
                    <a:pt x="129120" y="240169"/>
                  </a:lnTo>
                  <a:lnTo>
                    <a:pt x="128816" y="237337"/>
                  </a:lnTo>
                  <a:lnTo>
                    <a:pt x="128765" y="234238"/>
                  </a:lnTo>
                  <a:lnTo>
                    <a:pt x="128612" y="234073"/>
                  </a:lnTo>
                  <a:lnTo>
                    <a:pt x="128155" y="234073"/>
                  </a:lnTo>
                  <a:lnTo>
                    <a:pt x="127977" y="234238"/>
                  </a:lnTo>
                  <a:lnTo>
                    <a:pt x="127977" y="234480"/>
                  </a:lnTo>
                  <a:lnTo>
                    <a:pt x="128041" y="237337"/>
                  </a:lnTo>
                  <a:lnTo>
                    <a:pt x="128308" y="240169"/>
                  </a:lnTo>
                  <a:lnTo>
                    <a:pt x="128397" y="243306"/>
                  </a:lnTo>
                  <a:lnTo>
                    <a:pt x="128587" y="243433"/>
                  </a:lnTo>
                  <a:lnTo>
                    <a:pt x="129032" y="243433"/>
                  </a:lnTo>
                  <a:lnTo>
                    <a:pt x="129197" y="243255"/>
                  </a:lnTo>
                  <a:close/>
                </a:path>
                <a:path w="169545" h="287020">
                  <a:moveTo>
                    <a:pt x="130124" y="283324"/>
                  </a:moveTo>
                  <a:lnTo>
                    <a:pt x="129667" y="279488"/>
                  </a:lnTo>
                  <a:lnTo>
                    <a:pt x="129324" y="275640"/>
                  </a:lnTo>
                  <a:lnTo>
                    <a:pt x="129324" y="271538"/>
                  </a:lnTo>
                  <a:lnTo>
                    <a:pt x="129133" y="271399"/>
                  </a:lnTo>
                  <a:lnTo>
                    <a:pt x="128689" y="271399"/>
                  </a:lnTo>
                  <a:lnTo>
                    <a:pt x="128524" y="271538"/>
                  </a:lnTo>
                  <a:lnTo>
                    <a:pt x="128524" y="271792"/>
                  </a:lnTo>
                  <a:lnTo>
                    <a:pt x="128524" y="275666"/>
                  </a:lnTo>
                  <a:lnTo>
                    <a:pt x="128803" y="279514"/>
                  </a:lnTo>
                  <a:lnTo>
                    <a:pt x="129324" y="283362"/>
                  </a:lnTo>
                  <a:lnTo>
                    <a:pt x="129324" y="283591"/>
                  </a:lnTo>
                  <a:lnTo>
                    <a:pt x="129489" y="283730"/>
                  </a:lnTo>
                  <a:lnTo>
                    <a:pt x="129971" y="283705"/>
                  </a:lnTo>
                  <a:lnTo>
                    <a:pt x="130124" y="283540"/>
                  </a:lnTo>
                  <a:lnTo>
                    <a:pt x="130124" y="283324"/>
                  </a:lnTo>
                  <a:close/>
                </a:path>
                <a:path w="169545" h="287020">
                  <a:moveTo>
                    <a:pt x="130314" y="230708"/>
                  </a:moveTo>
                  <a:lnTo>
                    <a:pt x="130149" y="230517"/>
                  </a:lnTo>
                  <a:lnTo>
                    <a:pt x="129971" y="230441"/>
                  </a:lnTo>
                  <a:lnTo>
                    <a:pt x="129730" y="230403"/>
                  </a:lnTo>
                  <a:lnTo>
                    <a:pt x="129501" y="230581"/>
                  </a:lnTo>
                  <a:lnTo>
                    <a:pt x="129463" y="230759"/>
                  </a:lnTo>
                  <a:lnTo>
                    <a:pt x="129146" y="235204"/>
                  </a:lnTo>
                  <a:lnTo>
                    <a:pt x="129425" y="239649"/>
                  </a:lnTo>
                  <a:lnTo>
                    <a:pt x="129324" y="244322"/>
                  </a:lnTo>
                  <a:lnTo>
                    <a:pt x="129489" y="244500"/>
                  </a:lnTo>
                  <a:lnTo>
                    <a:pt x="129971" y="244500"/>
                  </a:lnTo>
                  <a:lnTo>
                    <a:pt x="130124" y="244322"/>
                  </a:lnTo>
                  <a:lnTo>
                    <a:pt x="130175" y="239712"/>
                  </a:lnTo>
                  <a:lnTo>
                    <a:pt x="129971" y="235318"/>
                  </a:lnTo>
                  <a:lnTo>
                    <a:pt x="130263" y="230936"/>
                  </a:lnTo>
                  <a:lnTo>
                    <a:pt x="130314" y="230708"/>
                  </a:lnTo>
                  <a:close/>
                </a:path>
                <a:path w="169545" h="287020">
                  <a:moveTo>
                    <a:pt x="132524" y="235521"/>
                  </a:moveTo>
                  <a:lnTo>
                    <a:pt x="132118" y="229374"/>
                  </a:lnTo>
                  <a:lnTo>
                    <a:pt x="131902" y="229222"/>
                  </a:lnTo>
                  <a:lnTo>
                    <a:pt x="131749" y="229247"/>
                  </a:lnTo>
                  <a:lnTo>
                    <a:pt x="131749" y="235585"/>
                  </a:lnTo>
                  <a:lnTo>
                    <a:pt x="131356" y="239001"/>
                  </a:lnTo>
                  <a:lnTo>
                    <a:pt x="131216" y="235839"/>
                  </a:lnTo>
                  <a:lnTo>
                    <a:pt x="131432" y="231190"/>
                  </a:lnTo>
                  <a:lnTo>
                    <a:pt x="131749" y="235585"/>
                  </a:lnTo>
                  <a:lnTo>
                    <a:pt x="131749" y="229247"/>
                  </a:lnTo>
                  <a:lnTo>
                    <a:pt x="131483" y="229285"/>
                  </a:lnTo>
                  <a:lnTo>
                    <a:pt x="131305" y="229463"/>
                  </a:lnTo>
                  <a:lnTo>
                    <a:pt x="131330" y="229679"/>
                  </a:lnTo>
                  <a:lnTo>
                    <a:pt x="131381" y="230428"/>
                  </a:lnTo>
                  <a:lnTo>
                    <a:pt x="130860" y="230301"/>
                  </a:lnTo>
                  <a:lnTo>
                    <a:pt x="130695" y="230492"/>
                  </a:lnTo>
                  <a:lnTo>
                    <a:pt x="130670" y="230670"/>
                  </a:lnTo>
                  <a:lnTo>
                    <a:pt x="130416" y="235775"/>
                  </a:lnTo>
                  <a:lnTo>
                    <a:pt x="130670" y="240906"/>
                  </a:lnTo>
                  <a:lnTo>
                    <a:pt x="129984" y="245973"/>
                  </a:lnTo>
                  <a:lnTo>
                    <a:pt x="129984" y="246202"/>
                  </a:lnTo>
                  <a:lnTo>
                    <a:pt x="130149" y="246392"/>
                  </a:lnTo>
                  <a:lnTo>
                    <a:pt x="130390" y="246392"/>
                  </a:lnTo>
                  <a:lnTo>
                    <a:pt x="130594" y="246418"/>
                  </a:lnTo>
                  <a:lnTo>
                    <a:pt x="130771" y="246278"/>
                  </a:lnTo>
                  <a:lnTo>
                    <a:pt x="130771" y="246049"/>
                  </a:lnTo>
                  <a:lnTo>
                    <a:pt x="131076" y="243776"/>
                  </a:lnTo>
                  <a:lnTo>
                    <a:pt x="131064" y="247573"/>
                  </a:lnTo>
                  <a:lnTo>
                    <a:pt x="131229" y="247764"/>
                  </a:lnTo>
                  <a:lnTo>
                    <a:pt x="131699" y="247764"/>
                  </a:lnTo>
                  <a:lnTo>
                    <a:pt x="131876" y="247573"/>
                  </a:lnTo>
                  <a:lnTo>
                    <a:pt x="131889" y="241427"/>
                  </a:lnTo>
                  <a:lnTo>
                    <a:pt x="132524" y="235521"/>
                  </a:lnTo>
                  <a:close/>
                </a:path>
                <a:path w="169545" h="287020">
                  <a:moveTo>
                    <a:pt x="136144" y="252349"/>
                  </a:moveTo>
                  <a:lnTo>
                    <a:pt x="136131" y="244602"/>
                  </a:lnTo>
                  <a:lnTo>
                    <a:pt x="135750" y="228041"/>
                  </a:lnTo>
                  <a:lnTo>
                    <a:pt x="134937" y="228041"/>
                  </a:lnTo>
                  <a:lnTo>
                    <a:pt x="135001" y="231089"/>
                  </a:lnTo>
                  <a:lnTo>
                    <a:pt x="134708" y="231203"/>
                  </a:lnTo>
                  <a:lnTo>
                    <a:pt x="134683" y="231406"/>
                  </a:lnTo>
                  <a:lnTo>
                    <a:pt x="134683" y="228879"/>
                  </a:lnTo>
                  <a:lnTo>
                    <a:pt x="134518" y="228701"/>
                  </a:lnTo>
                  <a:lnTo>
                    <a:pt x="134073" y="228701"/>
                  </a:lnTo>
                  <a:lnTo>
                    <a:pt x="133883" y="228879"/>
                  </a:lnTo>
                  <a:lnTo>
                    <a:pt x="133883" y="229108"/>
                  </a:lnTo>
                  <a:lnTo>
                    <a:pt x="133807" y="233476"/>
                  </a:lnTo>
                  <a:lnTo>
                    <a:pt x="133553" y="235204"/>
                  </a:lnTo>
                  <a:lnTo>
                    <a:pt x="133057" y="228879"/>
                  </a:lnTo>
                  <a:lnTo>
                    <a:pt x="132880" y="228701"/>
                  </a:lnTo>
                  <a:lnTo>
                    <a:pt x="132448" y="228701"/>
                  </a:lnTo>
                  <a:lnTo>
                    <a:pt x="132270" y="228879"/>
                  </a:lnTo>
                  <a:lnTo>
                    <a:pt x="132270" y="229108"/>
                  </a:lnTo>
                  <a:lnTo>
                    <a:pt x="132778" y="235940"/>
                  </a:lnTo>
                  <a:lnTo>
                    <a:pt x="132626" y="242760"/>
                  </a:lnTo>
                  <a:lnTo>
                    <a:pt x="132397" y="249809"/>
                  </a:lnTo>
                  <a:lnTo>
                    <a:pt x="132588" y="250037"/>
                  </a:lnTo>
                  <a:lnTo>
                    <a:pt x="133032" y="250037"/>
                  </a:lnTo>
                  <a:lnTo>
                    <a:pt x="133210" y="249859"/>
                  </a:lnTo>
                  <a:lnTo>
                    <a:pt x="133413" y="242862"/>
                  </a:lnTo>
                  <a:lnTo>
                    <a:pt x="133502" y="244475"/>
                  </a:lnTo>
                  <a:lnTo>
                    <a:pt x="133375" y="246761"/>
                  </a:lnTo>
                  <a:lnTo>
                    <a:pt x="133324" y="249275"/>
                  </a:lnTo>
                  <a:lnTo>
                    <a:pt x="133515" y="249453"/>
                  </a:lnTo>
                  <a:lnTo>
                    <a:pt x="133946" y="249478"/>
                  </a:lnTo>
                  <a:lnTo>
                    <a:pt x="134137" y="249301"/>
                  </a:lnTo>
                  <a:lnTo>
                    <a:pt x="134404" y="245529"/>
                  </a:lnTo>
                  <a:lnTo>
                    <a:pt x="134073" y="241998"/>
                  </a:lnTo>
                  <a:lnTo>
                    <a:pt x="134277" y="236385"/>
                  </a:lnTo>
                  <a:lnTo>
                    <a:pt x="134340" y="238023"/>
                  </a:lnTo>
                  <a:lnTo>
                    <a:pt x="134137" y="241300"/>
                  </a:lnTo>
                  <a:lnTo>
                    <a:pt x="134137" y="241528"/>
                  </a:lnTo>
                  <a:lnTo>
                    <a:pt x="134327" y="241706"/>
                  </a:lnTo>
                  <a:lnTo>
                    <a:pt x="134772" y="241706"/>
                  </a:lnTo>
                  <a:lnTo>
                    <a:pt x="134937" y="241566"/>
                  </a:lnTo>
                  <a:lnTo>
                    <a:pt x="134937" y="241338"/>
                  </a:lnTo>
                  <a:lnTo>
                    <a:pt x="135153" y="238074"/>
                  </a:lnTo>
                  <a:lnTo>
                    <a:pt x="135013" y="234810"/>
                  </a:lnTo>
                  <a:lnTo>
                    <a:pt x="135089" y="234302"/>
                  </a:lnTo>
                  <a:lnTo>
                    <a:pt x="135343" y="244602"/>
                  </a:lnTo>
                  <a:lnTo>
                    <a:pt x="135343" y="252349"/>
                  </a:lnTo>
                  <a:lnTo>
                    <a:pt x="136144" y="252349"/>
                  </a:lnTo>
                  <a:close/>
                </a:path>
                <a:path w="169545" h="287020">
                  <a:moveTo>
                    <a:pt x="136880" y="285978"/>
                  </a:moveTo>
                  <a:lnTo>
                    <a:pt x="136766" y="285838"/>
                  </a:lnTo>
                  <a:lnTo>
                    <a:pt x="136855" y="285711"/>
                  </a:lnTo>
                  <a:lnTo>
                    <a:pt x="136779" y="285483"/>
                  </a:lnTo>
                  <a:lnTo>
                    <a:pt x="136474" y="284327"/>
                  </a:lnTo>
                  <a:lnTo>
                    <a:pt x="136410" y="283070"/>
                  </a:lnTo>
                  <a:lnTo>
                    <a:pt x="136131" y="281863"/>
                  </a:lnTo>
                  <a:lnTo>
                    <a:pt x="136080" y="281622"/>
                  </a:lnTo>
                  <a:lnTo>
                    <a:pt x="135991" y="285635"/>
                  </a:lnTo>
                  <a:lnTo>
                    <a:pt x="135788" y="285584"/>
                  </a:lnTo>
                  <a:lnTo>
                    <a:pt x="135864" y="285432"/>
                  </a:lnTo>
                  <a:lnTo>
                    <a:pt x="135864" y="285216"/>
                  </a:lnTo>
                  <a:lnTo>
                    <a:pt x="135483" y="283527"/>
                  </a:lnTo>
                  <a:lnTo>
                    <a:pt x="135420" y="282435"/>
                  </a:lnTo>
                  <a:lnTo>
                    <a:pt x="135610" y="283248"/>
                  </a:lnTo>
                  <a:lnTo>
                    <a:pt x="135712" y="284505"/>
                  </a:lnTo>
                  <a:lnTo>
                    <a:pt x="135991" y="285635"/>
                  </a:lnTo>
                  <a:lnTo>
                    <a:pt x="135991" y="281584"/>
                  </a:lnTo>
                  <a:lnTo>
                    <a:pt x="135864" y="281508"/>
                  </a:lnTo>
                  <a:lnTo>
                    <a:pt x="135432" y="281609"/>
                  </a:lnTo>
                  <a:lnTo>
                    <a:pt x="135343" y="279946"/>
                  </a:lnTo>
                  <a:lnTo>
                    <a:pt x="135343" y="279704"/>
                  </a:lnTo>
                  <a:lnTo>
                    <a:pt x="135166" y="279527"/>
                  </a:lnTo>
                  <a:lnTo>
                    <a:pt x="134708" y="279527"/>
                  </a:lnTo>
                  <a:lnTo>
                    <a:pt x="134543" y="279704"/>
                  </a:lnTo>
                  <a:lnTo>
                    <a:pt x="134543" y="279946"/>
                  </a:lnTo>
                  <a:lnTo>
                    <a:pt x="134594" y="281749"/>
                  </a:lnTo>
                  <a:lnTo>
                    <a:pt x="134696" y="283578"/>
                  </a:lnTo>
                  <a:lnTo>
                    <a:pt x="135064" y="285419"/>
                  </a:lnTo>
                  <a:lnTo>
                    <a:pt x="134543" y="285305"/>
                  </a:lnTo>
                  <a:lnTo>
                    <a:pt x="134213" y="282943"/>
                  </a:lnTo>
                  <a:lnTo>
                    <a:pt x="133858" y="280593"/>
                  </a:lnTo>
                  <a:lnTo>
                    <a:pt x="133718" y="278180"/>
                  </a:lnTo>
                  <a:lnTo>
                    <a:pt x="133718" y="277977"/>
                  </a:lnTo>
                  <a:lnTo>
                    <a:pt x="133667" y="285102"/>
                  </a:lnTo>
                  <a:lnTo>
                    <a:pt x="132499" y="284784"/>
                  </a:lnTo>
                  <a:lnTo>
                    <a:pt x="132651" y="284607"/>
                  </a:lnTo>
                  <a:lnTo>
                    <a:pt x="133032" y="284607"/>
                  </a:lnTo>
                  <a:lnTo>
                    <a:pt x="133223" y="284403"/>
                  </a:lnTo>
                  <a:lnTo>
                    <a:pt x="133223" y="281686"/>
                  </a:lnTo>
                  <a:lnTo>
                    <a:pt x="133438" y="283032"/>
                  </a:lnTo>
                  <a:lnTo>
                    <a:pt x="133667" y="285102"/>
                  </a:lnTo>
                  <a:lnTo>
                    <a:pt x="133667" y="277914"/>
                  </a:lnTo>
                  <a:lnTo>
                    <a:pt x="133565" y="277787"/>
                  </a:lnTo>
                  <a:lnTo>
                    <a:pt x="133223" y="277787"/>
                  </a:lnTo>
                  <a:lnTo>
                    <a:pt x="133223" y="277037"/>
                  </a:lnTo>
                  <a:lnTo>
                    <a:pt x="133032" y="276860"/>
                  </a:lnTo>
                  <a:lnTo>
                    <a:pt x="132588" y="276860"/>
                  </a:lnTo>
                  <a:lnTo>
                    <a:pt x="132410" y="277037"/>
                  </a:lnTo>
                  <a:lnTo>
                    <a:pt x="132410" y="277215"/>
                  </a:lnTo>
                  <a:lnTo>
                    <a:pt x="132410" y="280530"/>
                  </a:lnTo>
                  <a:lnTo>
                    <a:pt x="132410" y="282435"/>
                  </a:lnTo>
                  <a:lnTo>
                    <a:pt x="132308" y="281546"/>
                  </a:lnTo>
                  <a:lnTo>
                    <a:pt x="132410" y="280530"/>
                  </a:lnTo>
                  <a:lnTo>
                    <a:pt x="132410" y="277215"/>
                  </a:lnTo>
                  <a:lnTo>
                    <a:pt x="132270" y="275996"/>
                  </a:lnTo>
                  <a:lnTo>
                    <a:pt x="132219" y="275767"/>
                  </a:lnTo>
                  <a:lnTo>
                    <a:pt x="132029" y="275615"/>
                  </a:lnTo>
                  <a:lnTo>
                    <a:pt x="131800" y="275666"/>
                  </a:lnTo>
                  <a:lnTo>
                    <a:pt x="131572" y="275691"/>
                  </a:lnTo>
                  <a:lnTo>
                    <a:pt x="131432" y="275894"/>
                  </a:lnTo>
                  <a:lnTo>
                    <a:pt x="131483" y="276123"/>
                  </a:lnTo>
                  <a:lnTo>
                    <a:pt x="131749" y="278917"/>
                  </a:lnTo>
                  <a:lnTo>
                    <a:pt x="131495" y="281711"/>
                  </a:lnTo>
                  <a:lnTo>
                    <a:pt x="131851" y="284518"/>
                  </a:lnTo>
                  <a:lnTo>
                    <a:pt x="131381" y="284467"/>
                  </a:lnTo>
                  <a:lnTo>
                    <a:pt x="127482" y="283006"/>
                  </a:lnTo>
                  <a:lnTo>
                    <a:pt x="127406" y="282689"/>
                  </a:lnTo>
                  <a:lnTo>
                    <a:pt x="126809" y="278752"/>
                  </a:lnTo>
                  <a:lnTo>
                    <a:pt x="126631" y="274802"/>
                  </a:lnTo>
                  <a:lnTo>
                    <a:pt x="126047" y="270065"/>
                  </a:lnTo>
                  <a:lnTo>
                    <a:pt x="126111" y="269392"/>
                  </a:lnTo>
                  <a:lnTo>
                    <a:pt x="126111" y="268490"/>
                  </a:lnTo>
                  <a:lnTo>
                    <a:pt x="125933" y="268300"/>
                  </a:lnTo>
                  <a:lnTo>
                    <a:pt x="125514" y="268300"/>
                  </a:lnTo>
                  <a:lnTo>
                    <a:pt x="125310" y="268490"/>
                  </a:lnTo>
                  <a:lnTo>
                    <a:pt x="125310" y="268719"/>
                  </a:lnTo>
                  <a:lnTo>
                    <a:pt x="125260" y="273177"/>
                  </a:lnTo>
                  <a:lnTo>
                    <a:pt x="126161" y="277558"/>
                  </a:lnTo>
                  <a:lnTo>
                    <a:pt x="126479" y="282333"/>
                  </a:lnTo>
                  <a:lnTo>
                    <a:pt x="126479" y="282651"/>
                  </a:lnTo>
                  <a:lnTo>
                    <a:pt x="124091" y="282676"/>
                  </a:lnTo>
                  <a:lnTo>
                    <a:pt x="120853" y="282816"/>
                  </a:lnTo>
                  <a:lnTo>
                    <a:pt x="120497" y="282917"/>
                  </a:lnTo>
                  <a:lnTo>
                    <a:pt x="122910" y="279260"/>
                  </a:lnTo>
                  <a:lnTo>
                    <a:pt x="125171" y="273138"/>
                  </a:lnTo>
                  <a:lnTo>
                    <a:pt x="125171" y="266598"/>
                  </a:lnTo>
                  <a:lnTo>
                    <a:pt x="124993" y="266420"/>
                  </a:lnTo>
                  <a:lnTo>
                    <a:pt x="124574" y="266420"/>
                  </a:lnTo>
                  <a:lnTo>
                    <a:pt x="124345" y="266598"/>
                  </a:lnTo>
                  <a:lnTo>
                    <a:pt x="124345" y="272948"/>
                  </a:lnTo>
                  <a:lnTo>
                    <a:pt x="122161" y="278879"/>
                  </a:lnTo>
                  <a:lnTo>
                    <a:pt x="121005" y="280644"/>
                  </a:lnTo>
                  <a:lnTo>
                    <a:pt x="122339" y="278066"/>
                  </a:lnTo>
                  <a:lnTo>
                    <a:pt x="120980" y="274523"/>
                  </a:lnTo>
                  <a:lnTo>
                    <a:pt x="121259" y="273126"/>
                  </a:lnTo>
                  <a:lnTo>
                    <a:pt x="120827" y="273126"/>
                  </a:lnTo>
                  <a:lnTo>
                    <a:pt x="120827" y="276390"/>
                  </a:lnTo>
                  <a:lnTo>
                    <a:pt x="120650" y="277126"/>
                  </a:lnTo>
                  <a:lnTo>
                    <a:pt x="120764" y="275590"/>
                  </a:lnTo>
                  <a:lnTo>
                    <a:pt x="120827" y="276390"/>
                  </a:lnTo>
                  <a:lnTo>
                    <a:pt x="120827" y="273126"/>
                  </a:lnTo>
                  <a:lnTo>
                    <a:pt x="120446" y="273126"/>
                  </a:lnTo>
                  <a:lnTo>
                    <a:pt x="120230" y="274180"/>
                  </a:lnTo>
                  <a:lnTo>
                    <a:pt x="119938" y="275590"/>
                  </a:lnTo>
                  <a:lnTo>
                    <a:pt x="120040" y="279590"/>
                  </a:lnTo>
                  <a:lnTo>
                    <a:pt x="119926" y="280060"/>
                  </a:lnTo>
                  <a:lnTo>
                    <a:pt x="119507" y="281139"/>
                  </a:lnTo>
                  <a:lnTo>
                    <a:pt x="118960" y="282676"/>
                  </a:lnTo>
                  <a:lnTo>
                    <a:pt x="118846" y="282879"/>
                  </a:lnTo>
                  <a:lnTo>
                    <a:pt x="118668" y="283629"/>
                  </a:lnTo>
                  <a:lnTo>
                    <a:pt x="119062" y="283629"/>
                  </a:lnTo>
                  <a:lnTo>
                    <a:pt x="118846" y="283972"/>
                  </a:lnTo>
                  <a:lnTo>
                    <a:pt x="118694" y="284124"/>
                  </a:lnTo>
                  <a:lnTo>
                    <a:pt x="118732" y="284403"/>
                  </a:lnTo>
                  <a:lnTo>
                    <a:pt x="119075" y="284657"/>
                  </a:lnTo>
                  <a:lnTo>
                    <a:pt x="119341" y="284645"/>
                  </a:lnTo>
                  <a:lnTo>
                    <a:pt x="119481" y="284467"/>
                  </a:lnTo>
                  <a:lnTo>
                    <a:pt x="119634" y="284238"/>
                  </a:lnTo>
                  <a:lnTo>
                    <a:pt x="119773" y="284162"/>
                  </a:lnTo>
                  <a:lnTo>
                    <a:pt x="120142" y="283883"/>
                  </a:lnTo>
                  <a:lnTo>
                    <a:pt x="120611" y="283705"/>
                  </a:lnTo>
                  <a:lnTo>
                    <a:pt x="121081" y="283629"/>
                  </a:lnTo>
                  <a:lnTo>
                    <a:pt x="123659" y="283387"/>
                  </a:lnTo>
                  <a:lnTo>
                    <a:pt x="126238" y="283387"/>
                  </a:lnTo>
                  <a:lnTo>
                    <a:pt x="131203" y="285242"/>
                  </a:lnTo>
                  <a:lnTo>
                    <a:pt x="133769" y="285902"/>
                  </a:lnTo>
                  <a:lnTo>
                    <a:pt x="136563" y="286550"/>
                  </a:lnTo>
                  <a:lnTo>
                    <a:pt x="136779" y="286435"/>
                  </a:lnTo>
                  <a:lnTo>
                    <a:pt x="136880" y="285978"/>
                  </a:lnTo>
                  <a:close/>
                </a:path>
                <a:path w="169545" h="287020">
                  <a:moveTo>
                    <a:pt x="160375" y="224523"/>
                  </a:moveTo>
                  <a:lnTo>
                    <a:pt x="160324" y="224294"/>
                  </a:lnTo>
                  <a:lnTo>
                    <a:pt x="159994" y="221132"/>
                  </a:lnTo>
                  <a:lnTo>
                    <a:pt x="160045" y="217970"/>
                  </a:lnTo>
                  <a:lnTo>
                    <a:pt x="159677" y="214820"/>
                  </a:lnTo>
                  <a:lnTo>
                    <a:pt x="159613" y="214630"/>
                  </a:lnTo>
                  <a:lnTo>
                    <a:pt x="159423" y="214503"/>
                  </a:lnTo>
                  <a:lnTo>
                    <a:pt x="158965" y="214604"/>
                  </a:lnTo>
                  <a:lnTo>
                    <a:pt x="158851" y="214820"/>
                  </a:lnTo>
                  <a:lnTo>
                    <a:pt x="158889" y="215049"/>
                  </a:lnTo>
                  <a:lnTo>
                    <a:pt x="159219" y="218147"/>
                  </a:lnTo>
                  <a:lnTo>
                    <a:pt x="159219" y="221259"/>
                  </a:lnTo>
                  <a:lnTo>
                    <a:pt x="159550" y="224586"/>
                  </a:lnTo>
                  <a:lnTo>
                    <a:pt x="159778" y="224764"/>
                  </a:lnTo>
                  <a:lnTo>
                    <a:pt x="160223" y="224701"/>
                  </a:lnTo>
                  <a:lnTo>
                    <a:pt x="160375" y="224523"/>
                  </a:lnTo>
                  <a:close/>
                </a:path>
                <a:path w="169545" h="287020">
                  <a:moveTo>
                    <a:pt x="163131" y="215417"/>
                  </a:moveTo>
                  <a:lnTo>
                    <a:pt x="162534" y="212496"/>
                  </a:lnTo>
                  <a:lnTo>
                    <a:pt x="161683" y="212496"/>
                  </a:lnTo>
                  <a:lnTo>
                    <a:pt x="162217" y="215417"/>
                  </a:lnTo>
                  <a:lnTo>
                    <a:pt x="162255" y="215620"/>
                  </a:lnTo>
                  <a:lnTo>
                    <a:pt x="161925" y="218020"/>
                  </a:lnTo>
                  <a:lnTo>
                    <a:pt x="161899" y="216725"/>
                  </a:lnTo>
                  <a:lnTo>
                    <a:pt x="161683" y="213385"/>
                  </a:lnTo>
                  <a:lnTo>
                    <a:pt x="161683" y="213169"/>
                  </a:lnTo>
                  <a:lnTo>
                    <a:pt x="161531" y="212966"/>
                  </a:lnTo>
                  <a:lnTo>
                    <a:pt x="161074" y="212966"/>
                  </a:lnTo>
                  <a:lnTo>
                    <a:pt x="160883" y="213169"/>
                  </a:lnTo>
                  <a:lnTo>
                    <a:pt x="160883" y="213385"/>
                  </a:lnTo>
                  <a:lnTo>
                    <a:pt x="161086" y="216725"/>
                  </a:lnTo>
                  <a:lnTo>
                    <a:pt x="161226" y="220027"/>
                  </a:lnTo>
                  <a:lnTo>
                    <a:pt x="161150" y="223583"/>
                  </a:lnTo>
                  <a:lnTo>
                    <a:pt x="161340" y="223799"/>
                  </a:lnTo>
                  <a:lnTo>
                    <a:pt x="161759" y="223799"/>
                  </a:lnTo>
                  <a:lnTo>
                    <a:pt x="161963" y="223583"/>
                  </a:lnTo>
                  <a:lnTo>
                    <a:pt x="161988" y="220027"/>
                  </a:lnTo>
                  <a:lnTo>
                    <a:pt x="161975" y="219786"/>
                  </a:lnTo>
                  <a:lnTo>
                    <a:pt x="162242" y="221526"/>
                  </a:lnTo>
                  <a:lnTo>
                    <a:pt x="162293" y="221907"/>
                  </a:lnTo>
                  <a:lnTo>
                    <a:pt x="163106" y="221907"/>
                  </a:lnTo>
                  <a:lnTo>
                    <a:pt x="162636" y="218795"/>
                  </a:lnTo>
                  <a:lnTo>
                    <a:pt x="162610" y="218655"/>
                  </a:lnTo>
                  <a:lnTo>
                    <a:pt x="163106" y="215620"/>
                  </a:lnTo>
                  <a:lnTo>
                    <a:pt x="163131" y="215417"/>
                  </a:lnTo>
                  <a:close/>
                </a:path>
                <a:path w="169545" h="287020">
                  <a:moveTo>
                    <a:pt x="164909" y="219595"/>
                  </a:moveTo>
                  <a:lnTo>
                    <a:pt x="164515" y="217119"/>
                  </a:lnTo>
                  <a:lnTo>
                    <a:pt x="164338" y="214617"/>
                  </a:lnTo>
                  <a:lnTo>
                    <a:pt x="163817" y="212166"/>
                  </a:lnTo>
                  <a:lnTo>
                    <a:pt x="163779" y="211963"/>
                  </a:lnTo>
                  <a:lnTo>
                    <a:pt x="163537" y="211836"/>
                  </a:lnTo>
                  <a:lnTo>
                    <a:pt x="163144" y="211924"/>
                  </a:lnTo>
                  <a:lnTo>
                    <a:pt x="162991" y="212128"/>
                  </a:lnTo>
                  <a:lnTo>
                    <a:pt x="163042" y="212344"/>
                  </a:lnTo>
                  <a:lnTo>
                    <a:pt x="163537" y="214782"/>
                  </a:lnTo>
                  <a:lnTo>
                    <a:pt x="163715" y="217233"/>
                  </a:lnTo>
                  <a:lnTo>
                    <a:pt x="164134" y="219913"/>
                  </a:lnTo>
                  <a:lnTo>
                    <a:pt x="164312" y="220065"/>
                  </a:lnTo>
                  <a:lnTo>
                    <a:pt x="164769" y="220014"/>
                  </a:lnTo>
                  <a:lnTo>
                    <a:pt x="164909" y="219824"/>
                  </a:lnTo>
                  <a:lnTo>
                    <a:pt x="164909" y="219595"/>
                  </a:lnTo>
                  <a:close/>
                </a:path>
                <a:path w="169545" h="287020">
                  <a:moveTo>
                    <a:pt x="165976" y="218973"/>
                  </a:moveTo>
                  <a:lnTo>
                    <a:pt x="165646" y="216204"/>
                  </a:lnTo>
                  <a:lnTo>
                    <a:pt x="165595" y="213385"/>
                  </a:lnTo>
                  <a:lnTo>
                    <a:pt x="165303" y="210604"/>
                  </a:lnTo>
                  <a:lnTo>
                    <a:pt x="165265" y="210362"/>
                  </a:lnTo>
                  <a:lnTo>
                    <a:pt x="165061" y="210235"/>
                  </a:lnTo>
                  <a:lnTo>
                    <a:pt x="164846" y="210248"/>
                  </a:lnTo>
                  <a:lnTo>
                    <a:pt x="164630" y="210299"/>
                  </a:lnTo>
                  <a:lnTo>
                    <a:pt x="164477" y="210477"/>
                  </a:lnTo>
                  <a:lnTo>
                    <a:pt x="164515" y="210718"/>
                  </a:lnTo>
                  <a:lnTo>
                    <a:pt x="164820" y="213474"/>
                  </a:lnTo>
                  <a:lnTo>
                    <a:pt x="164820" y="216255"/>
                  </a:lnTo>
                  <a:lnTo>
                    <a:pt x="165163" y="218973"/>
                  </a:lnTo>
                  <a:lnTo>
                    <a:pt x="165163" y="219227"/>
                  </a:lnTo>
                  <a:lnTo>
                    <a:pt x="165354" y="219392"/>
                  </a:lnTo>
                  <a:lnTo>
                    <a:pt x="165823" y="219392"/>
                  </a:lnTo>
                  <a:lnTo>
                    <a:pt x="165976" y="219227"/>
                  </a:lnTo>
                  <a:lnTo>
                    <a:pt x="165976" y="218973"/>
                  </a:lnTo>
                  <a:close/>
                </a:path>
                <a:path w="169545" h="287020">
                  <a:moveTo>
                    <a:pt x="167589" y="218084"/>
                  </a:moveTo>
                  <a:lnTo>
                    <a:pt x="167500" y="217855"/>
                  </a:lnTo>
                  <a:lnTo>
                    <a:pt x="167030" y="215150"/>
                  </a:lnTo>
                  <a:lnTo>
                    <a:pt x="166890" y="212432"/>
                  </a:lnTo>
                  <a:lnTo>
                    <a:pt x="166890" y="209499"/>
                  </a:lnTo>
                  <a:lnTo>
                    <a:pt x="166725" y="209334"/>
                  </a:lnTo>
                  <a:lnTo>
                    <a:pt x="166281" y="209334"/>
                  </a:lnTo>
                  <a:lnTo>
                    <a:pt x="166090" y="209499"/>
                  </a:lnTo>
                  <a:lnTo>
                    <a:pt x="166090" y="209740"/>
                  </a:lnTo>
                  <a:lnTo>
                    <a:pt x="166090" y="212509"/>
                  </a:lnTo>
                  <a:lnTo>
                    <a:pt x="166192" y="215341"/>
                  </a:lnTo>
                  <a:lnTo>
                    <a:pt x="166814" y="218313"/>
                  </a:lnTo>
                  <a:lnTo>
                    <a:pt x="167055" y="218452"/>
                  </a:lnTo>
                  <a:lnTo>
                    <a:pt x="167271" y="218338"/>
                  </a:lnTo>
                  <a:lnTo>
                    <a:pt x="167500" y="218313"/>
                  </a:lnTo>
                  <a:lnTo>
                    <a:pt x="167589" y="218084"/>
                  </a:lnTo>
                  <a:close/>
                </a:path>
                <a:path w="169545" h="287020">
                  <a:moveTo>
                    <a:pt x="168922" y="216877"/>
                  </a:moveTo>
                  <a:lnTo>
                    <a:pt x="168452" y="213779"/>
                  </a:lnTo>
                  <a:lnTo>
                    <a:pt x="168313" y="210908"/>
                  </a:lnTo>
                  <a:lnTo>
                    <a:pt x="167970" y="208051"/>
                  </a:lnTo>
                  <a:lnTo>
                    <a:pt x="167919" y="207822"/>
                  </a:lnTo>
                  <a:lnTo>
                    <a:pt x="167728" y="207695"/>
                  </a:lnTo>
                  <a:lnTo>
                    <a:pt x="167513" y="207746"/>
                  </a:lnTo>
                  <a:lnTo>
                    <a:pt x="167284" y="207746"/>
                  </a:lnTo>
                  <a:lnTo>
                    <a:pt x="167157" y="207975"/>
                  </a:lnTo>
                  <a:lnTo>
                    <a:pt x="167195" y="208191"/>
                  </a:lnTo>
                  <a:lnTo>
                    <a:pt x="167513" y="211035"/>
                  </a:lnTo>
                  <a:lnTo>
                    <a:pt x="167716" y="213931"/>
                  </a:lnTo>
                  <a:lnTo>
                    <a:pt x="168122" y="216763"/>
                  </a:lnTo>
                  <a:lnTo>
                    <a:pt x="168122" y="216979"/>
                  </a:lnTo>
                  <a:lnTo>
                    <a:pt x="168338" y="217144"/>
                  </a:lnTo>
                  <a:lnTo>
                    <a:pt x="168770" y="217055"/>
                  </a:lnTo>
                  <a:lnTo>
                    <a:pt x="168922" y="216877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" name="object 225"/>
            <p:cNvSpPr/>
            <p:nvPr/>
          </p:nvSpPr>
          <p:spPr>
            <a:xfrm>
              <a:off x="6570307" y="4607362"/>
              <a:ext cx="27305" cy="48895"/>
            </a:xfrm>
            <a:custGeom>
              <a:avLst/>
              <a:gdLst/>
              <a:ahLst/>
              <a:cxnLst/>
              <a:rect l="l" t="t" r="r" b="b"/>
              <a:pathLst>
                <a:path w="27304" h="48895">
                  <a:moveTo>
                    <a:pt x="1384" y="17018"/>
                  </a:moveTo>
                  <a:lnTo>
                    <a:pt x="1219" y="16776"/>
                  </a:lnTo>
                  <a:lnTo>
                    <a:pt x="1016" y="16764"/>
                  </a:lnTo>
                  <a:lnTo>
                    <a:pt x="800" y="16687"/>
                  </a:lnTo>
                  <a:lnTo>
                    <a:pt x="571" y="16840"/>
                  </a:lnTo>
                  <a:lnTo>
                    <a:pt x="546" y="17043"/>
                  </a:lnTo>
                  <a:lnTo>
                    <a:pt x="76" y="20320"/>
                  </a:lnTo>
                  <a:lnTo>
                    <a:pt x="203" y="23660"/>
                  </a:lnTo>
                  <a:lnTo>
                    <a:pt x="0" y="26936"/>
                  </a:lnTo>
                  <a:lnTo>
                    <a:pt x="0" y="27165"/>
                  </a:lnTo>
                  <a:lnTo>
                    <a:pt x="190" y="27343"/>
                  </a:lnTo>
                  <a:lnTo>
                    <a:pt x="635" y="27343"/>
                  </a:lnTo>
                  <a:lnTo>
                    <a:pt x="800" y="27203"/>
                  </a:lnTo>
                  <a:lnTo>
                    <a:pt x="800" y="26974"/>
                  </a:lnTo>
                  <a:lnTo>
                    <a:pt x="1016" y="23710"/>
                  </a:lnTo>
                  <a:lnTo>
                    <a:pt x="876" y="20447"/>
                  </a:lnTo>
                  <a:lnTo>
                    <a:pt x="1384" y="17018"/>
                  </a:lnTo>
                  <a:close/>
                </a:path>
                <a:path w="27304" h="48895">
                  <a:moveTo>
                    <a:pt x="7759" y="48514"/>
                  </a:moveTo>
                  <a:lnTo>
                    <a:pt x="7594" y="46850"/>
                  </a:lnTo>
                  <a:lnTo>
                    <a:pt x="7632" y="45389"/>
                  </a:lnTo>
                  <a:lnTo>
                    <a:pt x="7632" y="43675"/>
                  </a:lnTo>
                  <a:lnTo>
                    <a:pt x="7467" y="43522"/>
                  </a:lnTo>
                  <a:lnTo>
                    <a:pt x="7010" y="43522"/>
                  </a:lnTo>
                  <a:lnTo>
                    <a:pt x="6819" y="43675"/>
                  </a:lnTo>
                  <a:lnTo>
                    <a:pt x="6819" y="43903"/>
                  </a:lnTo>
                  <a:lnTo>
                    <a:pt x="6819" y="45389"/>
                  </a:lnTo>
                  <a:lnTo>
                    <a:pt x="6794" y="46736"/>
                  </a:lnTo>
                  <a:lnTo>
                    <a:pt x="6578" y="45720"/>
                  </a:lnTo>
                  <a:lnTo>
                    <a:pt x="6527" y="44678"/>
                  </a:lnTo>
                  <a:lnTo>
                    <a:pt x="6286" y="43675"/>
                  </a:lnTo>
                  <a:lnTo>
                    <a:pt x="6248" y="43446"/>
                  </a:lnTo>
                  <a:lnTo>
                    <a:pt x="6007" y="43332"/>
                  </a:lnTo>
                  <a:lnTo>
                    <a:pt x="5765" y="43395"/>
                  </a:lnTo>
                  <a:lnTo>
                    <a:pt x="5575" y="43434"/>
                  </a:lnTo>
                  <a:lnTo>
                    <a:pt x="5448" y="43675"/>
                  </a:lnTo>
                  <a:lnTo>
                    <a:pt x="5499" y="43865"/>
                  </a:lnTo>
                  <a:lnTo>
                    <a:pt x="5740" y="44831"/>
                  </a:lnTo>
                  <a:lnTo>
                    <a:pt x="5765" y="45847"/>
                  </a:lnTo>
                  <a:lnTo>
                    <a:pt x="6007" y="46837"/>
                  </a:lnTo>
                  <a:lnTo>
                    <a:pt x="6045" y="47040"/>
                  </a:lnTo>
                  <a:lnTo>
                    <a:pt x="6248" y="47205"/>
                  </a:lnTo>
                  <a:lnTo>
                    <a:pt x="6477" y="47167"/>
                  </a:lnTo>
                  <a:lnTo>
                    <a:pt x="6705" y="47117"/>
                  </a:lnTo>
                  <a:lnTo>
                    <a:pt x="6794" y="46951"/>
                  </a:lnTo>
                  <a:lnTo>
                    <a:pt x="6934" y="48387"/>
                  </a:lnTo>
                  <a:lnTo>
                    <a:pt x="6985" y="48602"/>
                  </a:lnTo>
                  <a:lnTo>
                    <a:pt x="7175" y="48768"/>
                  </a:lnTo>
                  <a:lnTo>
                    <a:pt x="7353" y="48742"/>
                  </a:lnTo>
                  <a:lnTo>
                    <a:pt x="7594" y="48742"/>
                  </a:lnTo>
                  <a:lnTo>
                    <a:pt x="7759" y="48514"/>
                  </a:lnTo>
                  <a:close/>
                </a:path>
                <a:path w="27304" h="48895">
                  <a:moveTo>
                    <a:pt x="9118" y="46799"/>
                  </a:moveTo>
                  <a:lnTo>
                    <a:pt x="9080" y="46609"/>
                  </a:lnTo>
                  <a:lnTo>
                    <a:pt x="8953" y="45580"/>
                  </a:lnTo>
                  <a:lnTo>
                    <a:pt x="8991" y="44500"/>
                  </a:lnTo>
                  <a:lnTo>
                    <a:pt x="8496" y="43611"/>
                  </a:lnTo>
                  <a:lnTo>
                    <a:pt x="8458" y="43395"/>
                  </a:lnTo>
                  <a:lnTo>
                    <a:pt x="8191" y="43332"/>
                  </a:lnTo>
                  <a:lnTo>
                    <a:pt x="7988" y="43395"/>
                  </a:lnTo>
                  <a:lnTo>
                    <a:pt x="7772" y="43522"/>
                  </a:lnTo>
                  <a:lnTo>
                    <a:pt x="7708" y="43713"/>
                  </a:lnTo>
                  <a:lnTo>
                    <a:pt x="7810" y="43942"/>
                  </a:lnTo>
                  <a:lnTo>
                    <a:pt x="8242" y="44780"/>
                  </a:lnTo>
                  <a:lnTo>
                    <a:pt x="8166" y="45758"/>
                  </a:lnTo>
                  <a:lnTo>
                    <a:pt x="8280" y="46647"/>
                  </a:lnTo>
                  <a:lnTo>
                    <a:pt x="8280" y="46888"/>
                  </a:lnTo>
                  <a:lnTo>
                    <a:pt x="8496" y="47040"/>
                  </a:lnTo>
                  <a:lnTo>
                    <a:pt x="8737" y="47040"/>
                  </a:lnTo>
                  <a:lnTo>
                    <a:pt x="8953" y="47002"/>
                  </a:lnTo>
                  <a:lnTo>
                    <a:pt x="9118" y="46799"/>
                  </a:lnTo>
                  <a:close/>
                </a:path>
                <a:path w="27304" h="48895">
                  <a:moveTo>
                    <a:pt x="11252" y="47586"/>
                  </a:moveTo>
                  <a:lnTo>
                    <a:pt x="11074" y="46367"/>
                  </a:lnTo>
                  <a:lnTo>
                    <a:pt x="11112" y="45313"/>
                  </a:lnTo>
                  <a:lnTo>
                    <a:pt x="11112" y="44069"/>
                  </a:lnTo>
                  <a:lnTo>
                    <a:pt x="10922" y="43903"/>
                  </a:lnTo>
                  <a:lnTo>
                    <a:pt x="10464" y="43903"/>
                  </a:lnTo>
                  <a:lnTo>
                    <a:pt x="10312" y="44056"/>
                  </a:lnTo>
                  <a:lnTo>
                    <a:pt x="10274" y="43611"/>
                  </a:lnTo>
                  <a:lnTo>
                    <a:pt x="10071" y="43472"/>
                  </a:lnTo>
                  <a:lnTo>
                    <a:pt x="9842" y="43522"/>
                  </a:lnTo>
                  <a:lnTo>
                    <a:pt x="9639" y="43522"/>
                  </a:lnTo>
                  <a:lnTo>
                    <a:pt x="9461" y="43713"/>
                  </a:lnTo>
                  <a:lnTo>
                    <a:pt x="9486" y="43967"/>
                  </a:lnTo>
                  <a:lnTo>
                    <a:pt x="9639" y="45034"/>
                  </a:lnTo>
                  <a:lnTo>
                    <a:pt x="9626" y="46139"/>
                  </a:lnTo>
                  <a:lnTo>
                    <a:pt x="9766" y="47193"/>
                  </a:lnTo>
                  <a:lnTo>
                    <a:pt x="9817" y="47434"/>
                  </a:lnTo>
                  <a:lnTo>
                    <a:pt x="9982" y="47574"/>
                  </a:lnTo>
                  <a:lnTo>
                    <a:pt x="10414" y="47574"/>
                  </a:lnTo>
                  <a:lnTo>
                    <a:pt x="10642" y="47840"/>
                  </a:lnTo>
                  <a:lnTo>
                    <a:pt x="10896" y="47815"/>
                  </a:lnTo>
                  <a:lnTo>
                    <a:pt x="11112" y="47790"/>
                  </a:lnTo>
                  <a:lnTo>
                    <a:pt x="11252" y="47586"/>
                  </a:lnTo>
                  <a:close/>
                </a:path>
                <a:path w="27304" h="48895">
                  <a:moveTo>
                    <a:pt x="25488" y="14846"/>
                  </a:moveTo>
                  <a:lnTo>
                    <a:pt x="25336" y="14617"/>
                  </a:lnTo>
                  <a:lnTo>
                    <a:pt x="24358" y="14478"/>
                  </a:lnTo>
                  <a:lnTo>
                    <a:pt x="24371" y="14338"/>
                  </a:lnTo>
                  <a:lnTo>
                    <a:pt x="24549" y="13220"/>
                  </a:lnTo>
                  <a:lnTo>
                    <a:pt x="24650" y="12674"/>
                  </a:lnTo>
                  <a:lnTo>
                    <a:pt x="25400" y="8140"/>
                  </a:lnTo>
                  <a:lnTo>
                    <a:pt x="25146" y="1701"/>
                  </a:lnTo>
                  <a:lnTo>
                    <a:pt x="24980" y="1524"/>
                  </a:lnTo>
                  <a:lnTo>
                    <a:pt x="24498" y="1524"/>
                  </a:lnTo>
                  <a:lnTo>
                    <a:pt x="24371" y="1701"/>
                  </a:lnTo>
                  <a:lnTo>
                    <a:pt x="24587" y="8140"/>
                  </a:lnTo>
                  <a:lnTo>
                    <a:pt x="24218" y="10337"/>
                  </a:lnTo>
                  <a:lnTo>
                    <a:pt x="24295" y="8890"/>
                  </a:lnTo>
                  <a:lnTo>
                    <a:pt x="24193" y="6197"/>
                  </a:lnTo>
                  <a:lnTo>
                    <a:pt x="24460" y="6045"/>
                  </a:lnTo>
                  <a:lnTo>
                    <a:pt x="24460" y="5588"/>
                  </a:lnTo>
                  <a:lnTo>
                    <a:pt x="24257" y="5397"/>
                  </a:lnTo>
                  <a:lnTo>
                    <a:pt x="24358" y="2311"/>
                  </a:lnTo>
                  <a:lnTo>
                    <a:pt x="24358" y="2095"/>
                  </a:lnTo>
                  <a:lnTo>
                    <a:pt x="24180" y="1917"/>
                  </a:lnTo>
                  <a:lnTo>
                    <a:pt x="23926" y="1917"/>
                  </a:lnTo>
                  <a:lnTo>
                    <a:pt x="23926" y="43053"/>
                  </a:lnTo>
                  <a:lnTo>
                    <a:pt x="23749" y="43116"/>
                  </a:lnTo>
                  <a:lnTo>
                    <a:pt x="23749" y="43903"/>
                  </a:lnTo>
                  <a:lnTo>
                    <a:pt x="23533" y="44983"/>
                  </a:lnTo>
                  <a:lnTo>
                    <a:pt x="21501" y="44589"/>
                  </a:lnTo>
                  <a:lnTo>
                    <a:pt x="21539" y="43815"/>
                  </a:lnTo>
                  <a:lnTo>
                    <a:pt x="21805" y="43903"/>
                  </a:lnTo>
                  <a:lnTo>
                    <a:pt x="23749" y="43903"/>
                  </a:lnTo>
                  <a:lnTo>
                    <a:pt x="23749" y="43116"/>
                  </a:lnTo>
                  <a:lnTo>
                    <a:pt x="21767" y="43129"/>
                  </a:lnTo>
                  <a:lnTo>
                    <a:pt x="21590" y="43065"/>
                  </a:lnTo>
                  <a:lnTo>
                    <a:pt x="21666" y="41719"/>
                  </a:lnTo>
                  <a:lnTo>
                    <a:pt x="23380" y="41757"/>
                  </a:lnTo>
                  <a:lnTo>
                    <a:pt x="23583" y="41605"/>
                  </a:lnTo>
                  <a:lnTo>
                    <a:pt x="23583" y="41148"/>
                  </a:lnTo>
                  <a:lnTo>
                    <a:pt x="23406" y="40970"/>
                  </a:lnTo>
                  <a:lnTo>
                    <a:pt x="23215" y="40970"/>
                  </a:lnTo>
                  <a:lnTo>
                    <a:pt x="21704" y="40894"/>
                  </a:lnTo>
                  <a:lnTo>
                    <a:pt x="21780" y="39509"/>
                  </a:lnTo>
                  <a:lnTo>
                    <a:pt x="23647" y="39471"/>
                  </a:lnTo>
                  <a:lnTo>
                    <a:pt x="23926" y="43053"/>
                  </a:lnTo>
                  <a:lnTo>
                    <a:pt x="23926" y="1917"/>
                  </a:lnTo>
                  <a:lnTo>
                    <a:pt x="23736" y="1917"/>
                  </a:lnTo>
                  <a:lnTo>
                    <a:pt x="23736" y="13233"/>
                  </a:lnTo>
                  <a:lnTo>
                    <a:pt x="23672" y="13639"/>
                  </a:lnTo>
                  <a:lnTo>
                    <a:pt x="23672" y="33883"/>
                  </a:lnTo>
                  <a:lnTo>
                    <a:pt x="23571" y="38455"/>
                  </a:lnTo>
                  <a:lnTo>
                    <a:pt x="23583" y="38671"/>
                  </a:lnTo>
                  <a:lnTo>
                    <a:pt x="21907" y="38684"/>
                  </a:lnTo>
                  <a:lnTo>
                    <a:pt x="21996" y="38265"/>
                  </a:lnTo>
                  <a:lnTo>
                    <a:pt x="22072" y="37833"/>
                  </a:lnTo>
                  <a:lnTo>
                    <a:pt x="22783" y="37884"/>
                  </a:lnTo>
                  <a:lnTo>
                    <a:pt x="23025" y="37884"/>
                  </a:lnTo>
                  <a:lnTo>
                    <a:pt x="23215" y="37731"/>
                  </a:lnTo>
                  <a:lnTo>
                    <a:pt x="23215" y="37287"/>
                  </a:lnTo>
                  <a:lnTo>
                    <a:pt x="23063" y="37096"/>
                  </a:lnTo>
                  <a:lnTo>
                    <a:pt x="22199" y="37045"/>
                  </a:lnTo>
                  <a:lnTo>
                    <a:pt x="21958" y="36080"/>
                  </a:lnTo>
                  <a:lnTo>
                    <a:pt x="22910" y="36169"/>
                  </a:lnTo>
                  <a:lnTo>
                    <a:pt x="23075" y="35966"/>
                  </a:lnTo>
                  <a:lnTo>
                    <a:pt x="23075" y="35750"/>
                  </a:lnTo>
                  <a:lnTo>
                    <a:pt x="23101" y="35521"/>
                  </a:lnTo>
                  <a:lnTo>
                    <a:pt x="22910" y="35356"/>
                  </a:lnTo>
                  <a:lnTo>
                    <a:pt x="22720" y="35306"/>
                  </a:lnTo>
                  <a:lnTo>
                    <a:pt x="21894" y="35267"/>
                  </a:lnTo>
                  <a:lnTo>
                    <a:pt x="21945" y="34290"/>
                  </a:lnTo>
                  <a:lnTo>
                    <a:pt x="22987" y="34290"/>
                  </a:lnTo>
                  <a:lnTo>
                    <a:pt x="23164" y="34074"/>
                  </a:lnTo>
                  <a:lnTo>
                    <a:pt x="23164" y="33883"/>
                  </a:lnTo>
                  <a:lnTo>
                    <a:pt x="23177" y="33680"/>
                  </a:lnTo>
                  <a:lnTo>
                    <a:pt x="22987" y="33489"/>
                  </a:lnTo>
                  <a:lnTo>
                    <a:pt x="22771" y="33464"/>
                  </a:lnTo>
                  <a:lnTo>
                    <a:pt x="21894" y="33489"/>
                  </a:lnTo>
                  <a:lnTo>
                    <a:pt x="21920" y="32753"/>
                  </a:lnTo>
                  <a:lnTo>
                    <a:pt x="21615" y="32753"/>
                  </a:lnTo>
                  <a:lnTo>
                    <a:pt x="21678" y="32524"/>
                  </a:lnTo>
                  <a:lnTo>
                    <a:pt x="21767" y="32194"/>
                  </a:lnTo>
                  <a:lnTo>
                    <a:pt x="22567" y="32054"/>
                  </a:lnTo>
                  <a:lnTo>
                    <a:pt x="22771" y="32105"/>
                  </a:lnTo>
                  <a:lnTo>
                    <a:pt x="22961" y="31953"/>
                  </a:lnTo>
                  <a:lnTo>
                    <a:pt x="22987" y="31724"/>
                  </a:lnTo>
                  <a:lnTo>
                    <a:pt x="23025" y="31496"/>
                  </a:lnTo>
                  <a:lnTo>
                    <a:pt x="22872" y="31292"/>
                  </a:lnTo>
                  <a:lnTo>
                    <a:pt x="22644" y="31267"/>
                  </a:lnTo>
                  <a:lnTo>
                    <a:pt x="21767" y="31305"/>
                  </a:lnTo>
                  <a:lnTo>
                    <a:pt x="21590" y="29578"/>
                  </a:lnTo>
                  <a:lnTo>
                    <a:pt x="21945" y="29578"/>
                  </a:lnTo>
                  <a:lnTo>
                    <a:pt x="22136" y="29591"/>
                  </a:lnTo>
                  <a:lnTo>
                    <a:pt x="22326" y="29425"/>
                  </a:lnTo>
                  <a:lnTo>
                    <a:pt x="22377" y="29184"/>
                  </a:lnTo>
                  <a:lnTo>
                    <a:pt x="22377" y="28981"/>
                  </a:lnTo>
                  <a:lnTo>
                    <a:pt x="22186" y="28790"/>
                  </a:lnTo>
                  <a:lnTo>
                    <a:pt x="21513" y="28790"/>
                  </a:lnTo>
                  <a:lnTo>
                    <a:pt x="21412" y="27736"/>
                  </a:lnTo>
                  <a:lnTo>
                    <a:pt x="21399" y="27432"/>
                  </a:lnTo>
                  <a:lnTo>
                    <a:pt x="22377" y="27584"/>
                  </a:lnTo>
                  <a:lnTo>
                    <a:pt x="22593" y="27584"/>
                  </a:lnTo>
                  <a:lnTo>
                    <a:pt x="22771" y="27444"/>
                  </a:lnTo>
                  <a:lnTo>
                    <a:pt x="22821" y="27228"/>
                  </a:lnTo>
                  <a:lnTo>
                    <a:pt x="22834" y="27012"/>
                  </a:lnTo>
                  <a:lnTo>
                    <a:pt x="22682" y="26797"/>
                  </a:lnTo>
                  <a:lnTo>
                    <a:pt x="22453" y="26784"/>
                  </a:lnTo>
                  <a:lnTo>
                    <a:pt x="21374" y="26619"/>
                  </a:lnTo>
                  <a:lnTo>
                    <a:pt x="21374" y="27432"/>
                  </a:lnTo>
                  <a:lnTo>
                    <a:pt x="21272" y="27736"/>
                  </a:lnTo>
                  <a:lnTo>
                    <a:pt x="21336" y="27419"/>
                  </a:lnTo>
                  <a:lnTo>
                    <a:pt x="21374" y="26619"/>
                  </a:lnTo>
                  <a:lnTo>
                    <a:pt x="21107" y="26581"/>
                  </a:lnTo>
                  <a:lnTo>
                    <a:pt x="21107" y="27381"/>
                  </a:lnTo>
                  <a:lnTo>
                    <a:pt x="21094" y="34569"/>
                  </a:lnTo>
                  <a:lnTo>
                    <a:pt x="21082" y="35191"/>
                  </a:lnTo>
                  <a:lnTo>
                    <a:pt x="21056" y="35991"/>
                  </a:lnTo>
                  <a:lnTo>
                    <a:pt x="21043" y="36944"/>
                  </a:lnTo>
                  <a:lnTo>
                    <a:pt x="21031" y="37719"/>
                  </a:lnTo>
                  <a:lnTo>
                    <a:pt x="21005" y="38608"/>
                  </a:lnTo>
                  <a:lnTo>
                    <a:pt x="20942" y="39420"/>
                  </a:lnTo>
                  <a:lnTo>
                    <a:pt x="20701" y="40805"/>
                  </a:lnTo>
                  <a:lnTo>
                    <a:pt x="20523" y="40779"/>
                  </a:lnTo>
                  <a:lnTo>
                    <a:pt x="20523" y="41592"/>
                  </a:lnTo>
                  <a:lnTo>
                    <a:pt x="20307" y="42557"/>
                  </a:lnTo>
                  <a:lnTo>
                    <a:pt x="20142" y="42494"/>
                  </a:lnTo>
                  <a:lnTo>
                    <a:pt x="20142" y="43294"/>
                  </a:lnTo>
                  <a:lnTo>
                    <a:pt x="20091" y="43522"/>
                  </a:lnTo>
                  <a:lnTo>
                    <a:pt x="20053" y="44234"/>
                  </a:lnTo>
                  <a:lnTo>
                    <a:pt x="19735" y="44145"/>
                  </a:lnTo>
                  <a:lnTo>
                    <a:pt x="19735" y="43230"/>
                  </a:lnTo>
                  <a:lnTo>
                    <a:pt x="19913" y="43205"/>
                  </a:lnTo>
                  <a:lnTo>
                    <a:pt x="20142" y="43294"/>
                  </a:lnTo>
                  <a:lnTo>
                    <a:pt x="20142" y="42494"/>
                  </a:lnTo>
                  <a:lnTo>
                    <a:pt x="19735" y="42316"/>
                  </a:lnTo>
                  <a:lnTo>
                    <a:pt x="19735" y="41516"/>
                  </a:lnTo>
                  <a:lnTo>
                    <a:pt x="20523" y="41592"/>
                  </a:lnTo>
                  <a:lnTo>
                    <a:pt x="20523" y="40779"/>
                  </a:lnTo>
                  <a:lnTo>
                    <a:pt x="19824" y="40640"/>
                  </a:lnTo>
                  <a:lnTo>
                    <a:pt x="19900" y="40043"/>
                  </a:lnTo>
                  <a:lnTo>
                    <a:pt x="19989" y="39243"/>
                  </a:lnTo>
                  <a:lnTo>
                    <a:pt x="20942" y="39420"/>
                  </a:lnTo>
                  <a:lnTo>
                    <a:pt x="20942" y="38608"/>
                  </a:lnTo>
                  <a:lnTo>
                    <a:pt x="20078" y="38455"/>
                  </a:lnTo>
                  <a:lnTo>
                    <a:pt x="20142" y="37985"/>
                  </a:lnTo>
                  <a:lnTo>
                    <a:pt x="20256" y="37566"/>
                  </a:lnTo>
                  <a:lnTo>
                    <a:pt x="21031" y="37719"/>
                  </a:lnTo>
                  <a:lnTo>
                    <a:pt x="21031" y="36944"/>
                  </a:lnTo>
                  <a:lnTo>
                    <a:pt x="20459" y="36817"/>
                  </a:lnTo>
                  <a:lnTo>
                    <a:pt x="20701" y="35979"/>
                  </a:lnTo>
                  <a:lnTo>
                    <a:pt x="20828" y="35966"/>
                  </a:lnTo>
                  <a:lnTo>
                    <a:pt x="21056" y="35991"/>
                  </a:lnTo>
                  <a:lnTo>
                    <a:pt x="21056" y="35191"/>
                  </a:lnTo>
                  <a:lnTo>
                    <a:pt x="20916" y="35179"/>
                  </a:lnTo>
                  <a:lnTo>
                    <a:pt x="21094" y="34569"/>
                  </a:lnTo>
                  <a:lnTo>
                    <a:pt x="21094" y="27381"/>
                  </a:lnTo>
                  <a:lnTo>
                    <a:pt x="20942" y="27381"/>
                  </a:lnTo>
                  <a:lnTo>
                    <a:pt x="20942" y="32778"/>
                  </a:lnTo>
                  <a:lnTo>
                    <a:pt x="20739" y="33426"/>
                  </a:lnTo>
                  <a:lnTo>
                    <a:pt x="20497" y="33375"/>
                  </a:lnTo>
                  <a:lnTo>
                    <a:pt x="20497" y="34175"/>
                  </a:lnTo>
                  <a:lnTo>
                    <a:pt x="20180" y="35191"/>
                  </a:lnTo>
                  <a:lnTo>
                    <a:pt x="19913" y="35204"/>
                  </a:lnTo>
                  <a:lnTo>
                    <a:pt x="19913" y="35991"/>
                  </a:lnTo>
                  <a:lnTo>
                    <a:pt x="19710" y="36639"/>
                  </a:lnTo>
                  <a:lnTo>
                    <a:pt x="19469" y="36588"/>
                  </a:lnTo>
                  <a:lnTo>
                    <a:pt x="19469" y="37414"/>
                  </a:lnTo>
                  <a:lnTo>
                    <a:pt x="19291" y="37985"/>
                  </a:lnTo>
                  <a:lnTo>
                    <a:pt x="19189" y="38303"/>
                  </a:lnTo>
                  <a:lnTo>
                    <a:pt x="19177" y="38468"/>
                  </a:lnTo>
                  <a:lnTo>
                    <a:pt x="19126" y="39306"/>
                  </a:lnTo>
                  <a:lnTo>
                    <a:pt x="19088" y="40043"/>
                  </a:lnTo>
                  <a:lnTo>
                    <a:pt x="19075" y="40538"/>
                  </a:lnTo>
                  <a:lnTo>
                    <a:pt x="18034" y="40487"/>
                  </a:lnTo>
                  <a:lnTo>
                    <a:pt x="18034" y="39484"/>
                  </a:lnTo>
                  <a:lnTo>
                    <a:pt x="19126" y="39306"/>
                  </a:lnTo>
                  <a:lnTo>
                    <a:pt x="19126" y="38481"/>
                  </a:lnTo>
                  <a:lnTo>
                    <a:pt x="18034" y="38658"/>
                  </a:lnTo>
                  <a:lnTo>
                    <a:pt x="18034" y="37350"/>
                  </a:lnTo>
                  <a:lnTo>
                    <a:pt x="19456" y="37401"/>
                  </a:lnTo>
                  <a:lnTo>
                    <a:pt x="19469" y="36588"/>
                  </a:lnTo>
                  <a:lnTo>
                    <a:pt x="17983" y="36550"/>
                  </a:lnTo>
                  <a:lnTo>
                    <a:pt x="17881" y="36017"/>
                  </a:lnTo>
                  <a:lnTo>
                    <a:pt x="18961" y="36017"/>
                  </a:lnTo>
                  <a:lnTo>
                    <a:pt x="19913" y="35991"/>
                  </a:lnTo>
                  <a:lnTo>
                    <a:pt x="19913" y="35204"/>
                  </a:lnTo>
                  <a:lnTo>
                    <a:pt x="18961" y="35217"/>
                  </a:lnTo>
                  <a:lnTo>
                    <a:pt x="17729" y="35217"/>
                  </a:lnTo>
                  <a:lnTo>
                    <a:pt x="17513" y="34010"/>
                  </a:lnTo>
                  <a:lnTo>
                    <a:pt x="17691" y="34010"/>
                  </a:lnTo>
                  <a:lnTo>
                    <a:pt x="19392" y="33934"/>
                  </a:lnTo>
                  <a:lnTo>
                    <a:pt x="20497" y="34175"/>
                  </a:lnTo>
                  <a:lnTo>
                    <a:pt x="20497" y="33375"/>
                  </a:lnTo>
                  <a:lnTo>
                    <a:pt x="19392" y="33134"/>
                  </a:lnTo>
                  <a:lnTo>
                    <a:pt x="17691" y="33210"/>
                  </a:lnTo>
                  <a:lnTo>
                    <a:pt x="17475" y="33210"/>
                  </a:lnTo>
                  <a:lnTo>
                    <a:pt x="17246" y="32537"/>
                  </a:lnTo>
                  <a:lnTo>
                    <a:pt x="17246" y="40436"/>
                  </a:lnTo>
                  <a:lnTo>
                    <a:pt x="17106" y="40424"/>
                  </a:lnTo>
                  <a:lnTo>
                    <a:pt x="16929" y="37846"/>
                  </a:lnTo>
                  <a:lnTo>
                    <a:pt x="17043" y="36080"/>
                  </a:lnTo>
                  <a:lnTo>
                    <a:pt x="17195" y="36817"/>
                  </a:lnTo>
                  <a:lnTo>
                    <a:pt x="17246" y="40436"/>
                  </a:lnTo>
                  <a:lnTo>
                    <a:pt x="17246" y="32537"/>
                  </a:lnTo>
                  <a:lnTo>
                    <a:pt x="17195" y="32245"/>
                  </a:lnTo>
                  <a:lnTo>
                    <a:pt x="17195" y="32016"/>
                  </a:lnTo>
                  <a:lnTo>
                    <a:pt x="19050" y="31775"/>
                  </a:lnTo>
                  <a:lnTo>
                    <a:pt x="20815" y="32156"/>
                  </a:lnTo>
                  <a:lnTo>
                    <a:pt x="20929" y="32524"/>
                  </a:lnTo>
                  <a:lnTo>
                    <a:pt x="20942" y="32778"/>
                  </a:lnTo>
                  <a:lnTo>
                    <a:pt x="20942" y="27381"/>
                  </a:lnTo>
                  <a:lnTo>
                    <a:pt x="20878" y="31343"/>
                  </a:lnTo>
                  <a:lnTo>
                    <a:pt x="20840" y="30200"/>
                  </a:lnTo>
                  <a:lnTo>
                    <a:pt x="20878" y="31343"/>
                  </a:lnTo>
                  <a:lnTo>
                    <a:pt x="20878" y="27381"/>
                  </a:lnTo>
                  <a:lnTo>
                    <a:pt x="20612" y="27381"/>
                  </a:lnTo>
                  <a:lnTo>
                    <a:pt x="20574" y="31292"/>
                  </a:lnTo>
                  <a:lnTo>
                    <a:pt x="18999" y="30975"/>
                  </a:lnTo>
                  <a:lnTo>
                    <a:pt x="17208" y="31203"/>
                  </a:lnTo>
                  <a:lnTo>
                    <a:pt x="17195" y="29070"/>
                  </a:lnTo>
                  <a:lnTo>
                    <a:pt x="18364" y="29070"/>
                  </a:lnTo>
                  <a:lnTo>
                    <a:pt x="20129" y="29578"/>
                  </a:lnTo>
                  <a:lnTo>
                    <a:pt x="20116" y="30010"/>
                  </a:lnTo>
                  <a:lnTo>
                    <a:pt x="20574" y="31292"/>
                  </a:lnTo>
                  <a:lnTo>
                    <a:pt x="20574" y="27457"/>
                  </a:lnTo>
                  <a:lnTo>
                    <a:pt x="20434" y="27736"/>
                  </a:lnTo>
                  <a:lnTo>
                    <a:pt x="20256" y="28790"/>
                  </a:lnTo>
                  <a:lnTo>
                    <a:pt x="18389" y="28232"/>
                  </a:lnTo>
                  <a:lnTo>
                    <a:pt x="17195" y="28244"/>
                  </a:lnTo>
                  <a:lnTo>
                    <a:pt x="17195" y="27673"/>
                  </a:lnTo>
                  <a:lnTo>
                    <a:pt x="17233" y="27203"/>
                  </a:lnTo>
                  <a:lnTo>
                    <a:pt x="18910" y="27038"/>
                  </a:lnTo>
                  <a:lnTo>
                    <a:pt x="20637" y="27305"/>
                  </a:lnTo>
                  <a:lnTo>
                    <a:pt x="21107" y="27381"/>
                  </a:lnTo>
                  <a:lnTo>
                    <a:pt x="21107" y="26581"/>
                  </a:lnTo>
                  <a:lnTo>
                    <a:pt x="18884" y="26238"/>
                  </a:lnTo>
                  <a:lnTo>
                    <a:pt x="17322" y="26365"/>
                  </a:lnTo>
                  <a:lnTo>
                    <a:pt x="17399" y="25692"/>
                  </a:lnTo>
                  <a:lnTo>
                    <a:pt x="17665" y="25717"/>
                  </a:lnTo>
                  <a:lnTo>
                    <a:pt x="18923" y="25717"/>
                  </a:lnTo>
                  <a:lnTo>
                    <a:pt x="21437" y="26073"/>
                  </a:lnTo>
                  <a:lnTo>
                    <a:pt x="21666" y="26123"/>
                  </a:lnTo>
                  <a:lnTo>
                    <a:pt x="21869" y="25958"/>
                  </a:lnTo>
                  <a:lnTo>
                    <a:pt x="21920" y="25755"/>
                  </a:lnTo>
                  <a:lnTo>
                    <a:pt x="21945" y="25501"/>
                  </a:lnTo>
                  <a:lnTo>
                    <a:pt x="21767" y="25323"/>
                  </a:lnTo>
                  <a:lnTo>
                    <a:pt x="20269" y="25095"/>
                  </a:lnTo>
                  <a:lnTo>
                    <a:pt x="18948" y="24917"/>
                  </a:lnTo>
                  <a:lnTo>
                    <a:pt x="17475" y="24917"/>
                  </a:lnTo>
                  <a:lnTo>
                    <a:pt x="17589" y="23774"/>
                  </a:lnTo>
                  <a:lnTo>
                    <a:pt x="19278" y="23431"/>
                  </a:lnTo>
                  <a:lnTo>
                    <a:pt x="21437" y="23495"/>
                  </a:lnTo>
                  <a:lnTo>
                    <a:pt x="23368" y="23444"/>
                  </a:lnTo>
                  <a:lnTo>
                    <a:pt x="23253" y="29425"/>
                  </a:lnTo>
                  <a:lnTo>
                    <a:pt x="23672" y="33883"/>
                  </a:lnTo>
                  <a:lnTo>
                    <a:pt x="23672" y="13639"/>
                  </a:lnTo>
                  <a:lnTo>
                    <a:pt x="23558" y="14338"/>
                  </a:lnTo>
                  <a:lnTo>
                    <a:pt x="23406" y="14338"/>
                  </a:lnTo>
                  <a:lnTo>
                    <a:pt x="21691" y="14566"/>
                  </a:lnTo>
                  <a:lnTo>
                    <a:pt x="19939" y="14478"/>
                  </a:lnTo>
                  <a:lnTo>
                    <a:pt x="19735" y="14478"/>
                  </a:lnTo>
                  <a:lnTo>
                    <a:pt x="19558" y="14668"/>
                  </a:lnTo>
                  <a:lnTo>
                    <a:pt x="19558" y="15100"/>
                  </a:lnTo>
                  <a:lnTo>
                    <a:pt x="19735" y="15278"/>
                  </a:lnTo>
                  <a:lnTo>
                    <a:pt x="19939" y="15278"/>
                  </a:lnTo>
                  <a:lnTo>
                    <a:pt x="21653" y="15316"/>
                  </a:lnTo>
                  <a:lnTo>
                    <a:pt x="23304" y="15176"/>
                  </a:lnTo>
                  <a:lnTo>
                    <a:pt x="23533" y="15214"/>
                  </a:lnTo>
                  <a:lnTo>
                    <a:pt x="23520" y="16040"/>
                  </a:lnTo>
                  <a:lnTo>
                    <a:pt x="22466" y="15925"/>
                  </a:lnTo>
                  <a:lnTo>
                    <a:pt x="20929" y="15824"/>
                  </a:lnTo>
                  <a:lnTo>
                    <a:pt x="19189" y="15824"/>
                  </a:lnTo>
                  <a:lnTo>
                    <a:pt x="19011" y="15989"/>
                  </a:lnTo>
                  <a:lnTo>
                    <a:pt x="19011" y="16433"/>
                  </a:lnTo>
                  <a:lnTo>
                    <a:pt x="19189" y="16611"/>
                  </a:lnTo>
                  <a:lnTo>
                    <a:pt x="19392" y="16611"/>
                  </a:lnTo>
                  <a:lnTo>
                    <a:pt x="20904" y="16611"/>
                  </a:lnTo>
                  <a:lnTo>
                    <a:pt x="22402" y="16764"/>
                  </a:lnTo>
                  <a:lnTo>
                    <a:pt x="23507" y="16852"/>
                  </a:lnTo>
                  <a:lnTo>
                    <a:pt x="19316" y="16878"/>
                  </a:lnTo>
                  <a:lnTo>
                    <a:pt x="19100" y="17081"/>
                  </a:lnTo>
                  <a:lnTo>
                    <a:pt x="19100" y="17513"/>
                  </a:lnTo>
                  <a:lnTo>
                    <a:pt x="19316" y="17691"/>
                  </a:lnTo>
                  <a:lnTo>
                    <a:pt x="19532" y="17691"/>
                  </a:lnTo>
                  <a:lnTo>
                    <a:pt x="23482" y="17691"/>
                  </a:lnTo>
                  <a:lnTo>
                    <a:pt x="23469" y="18364"/>
                  </a:lnTo>
                  <a:lnTo>
                    <a:pt x="21678" y="18656"/>
                  </a:lnTo>
                  <a:lnTo>
                    <a:pt x="20116" y="18351"/>
                  </a:lnTo>
                  <a:lnTo>
                    <a:pt x="18554" y="18656"/>
                  </a:lnTo>
                  <a:lnTo>
                    <a:pt x="18313" y="18656"/>
                  </a:lnTo>
                  <a:lnTo>
                    <a:pt x="18173" y="18884"/>
                  </a:lnTo>
                  <a:lnTo>
                    <a:pt x="18211" y="19100"/>
                  </a:lnTo>
                  <a:lnTo>
                    <a:pt x="18224" y="19291"/>
                  </a:lnTo>
                  <a:lnTo>
                    <a:pt x="18427" y="19469"/>
                  </a:lnTo>
                  <a:lnTo>
                    <a:pt x="18643" y="19431"/>
                  </a:lnTo>
                  <a:lnTo>
                    <a:pt x="20218" y="19138"/>
                  </a:lnTo>
                  <a:lnTo>
                    <a:pt x="21831" y="19469"/>
                  </a:lnTo>
                  <a:lnTo>
                    <a:pt x="23393" y="19189"/>
                  </a:lnTo>
                  <a:lnTo>
                    <a:pt x="23380" y="22656"/>
                  </a:lnTo>
                  <a:lnTo>
                    <a:pt x="21374" y="22694"/>
                  </a:lnTo>
                  <a:lnTo>
                    <a:pt x="19227" y="22644"/>
                  </a:lnTo>
                  <a:lnTo>
                    <a:pt x="17678" y="22936"/>
                  </a:lnTo>
                  <a:lnTo>
                    <a:pt x="17792" y="21844"/>
                  </a:lnTo>
                  <a:lnTo>
                    <a:pt x="19494" y="21297"/>
                  </a:lnTo>
                  <a:lnTo>
                    <a:pt x="21196" y="21475"/>
                  </a:lnTo>
                  <a:lnTo>
                    <a:pt x="22910" y="21158"/>
                  </a:lnTo>
                  <a:lnTo>
                    <a:pt x="23088" y="21145"/>
                  </a:lnTo>
                  <a:lnTo>
                    <a:pt x="23215" y="20916"/>
                  </a:lnTo>
                  <a:lnTo>
                    <a:pt x="23126" y="20497"/>
                  </a:lnTo>
                  <a:lnTo>
                    <a:pt x="22910" y="20358"/>
                  </a:lnTo>
                  <a:lnTo>
                    <a:pt x="22682" y="20408"/>
                  </a:lnTo>
                  <a:lnTo>
                    <a:pt x="21043" y="20675"/>
                  </a:lnTo>
                  <a:lnTo>
                    <a:pt x="19329" y="20535"/>
                  </a:lnTo>
                  <a:lnTo>
                    <a:pt x="17881" y="21005"/>
                  </a:lnTo>
                  <a:lnTo>
                    <a:pt x="17983" y="20066"/>
                  </a:lnTo>
                  <a:lnTo>
                    <a:pt x="18999" y="13119"/>
                  </a:lnTo>
                  <a:lnTo>
                    <a:pt x="19253" y="13144"/>
                  </a:lnTo>
                  <a:lnTo>
                    <a:pt x="22606" y="13144"/>
                  </a:lnTo>
                  <a:lnTo>
                    <a:pt x="23736" y="13233"/>
                  </a:lnTo>
                  <a:lnTo>
                    <a:pt x="23736" y="1917"/>
                  </a:lnTo>
                  <a:lnTo>
                    <a:pt x="23533" y="2095"/>
                  </a:lnTo>
                  <a:lnTo>
                    <a:pt x="23533" y="2311"/>
                  </a:lnTo>
                  <a:lnTo>
                    <a:pt x="23482" y="3403"/>
                  </a:lnTo>
                  <a:lnTo>
                    <a:pt x="23482" y="8801"/>
                  </a:lnTo>
                  <a:lnTo>
                    <a:pt x="23444" y="9867"/>
                  </a:lnTo>
                  <a:lnTo>
                    <a:pt x="23444" y="12446"/>
                  </a:lnTo>
                  <a:lnTo>
                    <a:pt x="22618" y="12382"/>
                  </a:lnTo>
                  <a:lnTo>
                    <a:pt x="20929" y="12331"/>
                  </a:lnTo>
                  <a:lnTo>
                    <a:pt x="19088" y="12382"/>
                  </a:lnTo>
                  <a:lnTo>
                    <a:pt x="19062" y="11328"/>
                  </a:lnTo>
                  <a:lnTo>
                    <a:pt x="19367" y="11404"/>
                  </a:lnTo>
                  <a:lnTo>
                    <a:pt x="20815" y="11353"/>
                  </a:lnTo>
                  <a:lnTo>
                    <a:pt x="22199" y="11557"/>
                  </a:lnTo>
                  <a:lnTo>
                    <a:pt x="23380" y="11734"/>
                  </a:lnTo>
                  <a:lnTo>
                    <a:pt x="23380" y="12065"/>
                  </a:lnTo>
                  <a:lnTo>
                    <a:pt x="23329" y="12280"/>
                  </a:lnTo>
                  <a:lnTo>
                    <a:pt x="23444" y="12446"/>
                  </a:lnTo>
                  <a:lnTo>
                    <a:pt x="23444" y="9867"/>
                  </a:lnTo>
                  <a:lnTo>
                    <a:pt x="23406" y="10922"/>
                  </a:lnTo>
                  <a:lnTo>
                    <a:pt x="22275" y="10795"/>
                  </a:lnTo>
                  <a:lnTo>
                    <a:pt x="20828" y="10515"/>
                  </a:lnTo>
                  <a:lnTo>
                    <a:pt x="19367" y="10604"/>
                  </a:lnTo>
                  <a:lnTo>
                    <a:pt x="19164" y="10604"/>
                  </a:lnTo>
                  <a:lnTo>
                    <a:pt x="19037" y="10718"/>
                  </a:lnTo>
                  <a:lnTo>
                    <a:pt x="19024" y="10337"/>
                  </a:lnTo>
                  <a:lnTo>
                    <a:pt x="19227" y="10375"/>
                  </a:lnTo>
                  <a:lnTo>
                    <a:pt x="19418" y="10185"/>
                  </a:lnTo>
                  <a:lnTo>
                    <a:pt x="19418" y="9969"/>
                  </a:lnTo>
                  <a:lnTo>
                    <a:pt x="19469" y="9525"/>
                  </a:lnTo>
                  <a:lnTo>
                    <a:pt x="20218" y="9499"/>
                  </a:lnTo>
                  <a:lnTo>
                    <a:pt x="22961" y="9652"/>
                  </a:lnTo>
                  <a:lnTo>
                    <a:pt x="23215" y="9652"/>
                  </a:lnTo>
                  <a:lnTo>
                    <a:pt x="23380" y="9499"/>
                  </a:lnTo>
                  <a:lnTo>
                    <a:pt x="23393" y="9258"/>
                  </a:lnTo>
                  <a:lnTo>
                    <a:pt x="23393" y="9029"/>
                  </a:lnTo>
                  <a:lnTo>
                    <a:pt x="23228" y="8851"/>
                  </a:lnTo>
                  <a:lnTo>
                    <a:pt x="23025" y="8851"/>
                  </a:lnTo>
                  <a:lnTo>
                    <a:pt x="20269" y="8686"/>
                  </a:lnTo>
                  <a:lnTo>
                    <a:pt x="19558" y="8724"/>
                  </a:lnTo>
                  <a:lnTo>
                    <a:pt x="19659" y="7861"/>
                  </a:lnTo>
                  <a:lnTo>
                    <a:pt x="19672" y="7391"/>
                  </a:lnTo>
                  <a:lnTo>
                    <a:pt x="19926" y="7391"/>
                  </a:lnTo>
                  <a:lnTo>
                    <a:pt x="20091" y="7658"/>
                  </a:lnTo>
                  <a:lnTo>
                    <a:pt x="20269" y="7708"/>
                  </a:lnTo>
                  <a:lnTo>
                    <a:pt x="20485" y="7772"/>
                  </a:lnTo>
                  <a:lnTo>
                    <a:pt x="20726" y="7594"/>
                  </a:lnTo>
                  <a:lnTo>
                    <a:pt x="20726" y="7416"/>
                  </a:lnTo>
                  <a:lnTo>
                    <a:pt x="21209" y="7429"/>
                  </a:lnTo>
                  <a:lnTo>
                    <a:pt x="21755" y="7543"/>
                  </a:lnTo>
                  <a:lnTo>
                    <a:pt x="22326" y="7518"/>
                  </a:lnTo>
                  <a:lnTo>
                    <a:pt x="22326" y="7810"/>
                  </a:lnTo>
                  <a:lnTo>
                    <a:pt x="22504" y="7962"/>
                  </a:lnTo>
                  <a:lnTo>
                    <a:pt x="22961" y="7962"/>
                  </a:lnTo>
                  <a:lnTo>
                    <a:pt x="23164" y="7810"/>
                  </a:lnTo>
                  <a:lnTo>
                    <a:pt x="23164" y="7607"/>
                  </a:lnTo>
                  <a:lnTo>
                    <a:pt x="23431" y="7493"/>
                  </a:lnTo>
                  <a:lnTo>
                    <a:pt x="23482" y="8801"/>
                  </a:lnTo>
                  <a:lnTo>
                    <a:pt x="23482" y="3403"/>
                  </a:lnTo>
                  <a:lnTo>
                    <a:pt x="23380" y="5562"/>
                  </a:lnTo>
                  <a:lnTo>
                    <a:pt x="23418" y="6946"/>
                  </a:lnTo>
                  <a:lnTo>
                    <a:pt x="23164" y="6807"/>
                  </a:lnTo>
                  <a:lnTo>
                    <a:pt x="23164" y="5753"/>
                  </a:lnTo>
                  <a:lnTo>
                    <a:pt x="23329" y="3911"/>
                  </a:lnTo>
                  <a:lnTo>
                    <a:pt x="23164" y="2019"/>
                  </a:lnTo>
                  <a:lnTo>
                    <a:pt x="23164" y="1816"/>
                  </a:lnTo>
                  <a:lnTo>
                    <a:pt x="22961" y="1651"/>
                  </a:lnTo>
                  <a:lnTo>
                    <a:pt x="22504" y="1651"/>
                  </a:lnTo>
                  <a:lnTo>
                    <a:pt x="22326" y="1816"/>
                  </a:lnTo>
                  <a:lnTo>
                    <a:pt x="22326" y="2019"/>
                  </a:lnTo>
                  <a:lnTo>
                    <a:pt x="22529" y="3873"/>
                  </a:lnTo>
                  <a:lnTo>
                    <a:pt x="22326" y="5715"/>
                  </a:lnTo>
                  <a:lnTo>
                    <a:pt x="22326" y="6692"/>
                  </a:lnTo>
                  <a:lnTo>
                    <a:pt x="21945" y="6654"/>
                  </a:lnTo>
                  <a:lnTo>
                    <a:pt x="21945" y="5562"/>
                  </a:lnTo>
                  <a:lnTo>
                    <a:pt x="22136" y="3949"/>
                  </a:lnTo>
                  <a:lnTo>
                    <a:pt x="22199" y="2311"/>
                  </a:lnTo>
                  <a:lnTo>
                    <a:pt x="22225" y="2120"/>
                  </a:lnTo>
                  <a:lnTo>
                    <a:pt x="22034" y="1943"/>
                  </a:lnTo>
                  <a:lnTo>
                    <a:pt x="21602" y="1892"/>
                  </a:lnTo>
                  <a:lnTo>
                    <a:pt x="21399" y="2057"/>
                  </a:lnTo>
                  <a:lnTo>
                    <a:pt x="21399" y="2298"/>
                  </a:lnTo>
                  <a:lnTo>
                    <a:pt x="21310" y="3911"/>
                  </a:lnTo>
                  <a:lnTo>
                    <a:pt x="21145" y="5511"/>
                  </a:lnTo>
                  <a:lnTo>
                    <a:pt x="21145" y="6604"/>
                  </a:lnTo>
                  <a:lnTo>
                    <a:pt x="20929" y="6604"/>
                  </a:lnTo>
                  <a:lnTo>
                    <a:pt x="21043" y="6223"/>
                  </a:lnTo>
                  <a:lnTo>
                    <a:pt x="21018" y="5016"/>
                  </a:lnTo>
                  <a:lnTo>
                    <a:pt x="21170" y="3619"/>
                  </a:lnTo>
                  <a:lnTo>
                    <a:pt x="20993" y="3403"/>
                  </a:lnTo>
                  <a:lnTo>
                    <a:pt x="20764" y="3390"/>
                  </a:lnTo>
                  <a:lnTo>
                    <a:pt x="20548" y="3365"/>
                  </a:lnTo>
                  <a:lnTo>
                    <a:pt x="20408" y="3238"/>
                  </a:lnTo>
                  <a:lnTo>
                    <a:pt x="20320" y="3987"/>
                  </a:lnTo>
                  <a:lnTo>
                    <a:pt x="20231" y="4927"/>
                  </a:lnTo>
                  <a:lnTo>
                    <a:pt x="20231" y="6096"/>
                  </a:lnTo>
                  <a:lnTo>
                    <a:pt x="20091" y="6591"/>
                  </a:lnTo>
                  <a:lnTo>
                    <a:pt x="19710" y="6591"/>
                  </a:lnTo>
                  <a:lnTo>
                    <a:pt x="19761" y="5702"/>
                  </a:lnTo>
                  <a:lnTo>
                    <a:pt x="20320" y="3987"/>
                  </a:lnTo>
                  <a:lnTo>
                    <a:pt x="20320" y="3200"/>
                  </a:lnTo>
                  <a:lnTo>
                    <a:pt x="20027" y="3048"/>
                  </a:lnTo>
                  <a:lnTo>
                    <a:pt x="19812" y="3149"/>
                  </a:lnTo>
                  <a:lnTo>
                    <a:pt x="19735" y="3327"/>
                  </a:lnTo>
                  <a:lnTo>
                    <a:pt x="19481" y="4064"/>
                  </a:lnTo>
                  <a:lnTo>
                    <a:pt x="19227" y="4038"/>
                  </a:lnTo>
                  <a:lnTo>
                    <a:pt x="19037" y="4178"/>
                  </a:lnTo>
                  <a:lnTo>
                    <a:pt x="19011" y="4368"/>
                  </a:lnTo>
                  <a:lnTo>
                    <a:pt x="18884" y="5092"/>
                  </a:lnTo>
                  <a:lnTo>
                    <a:pt x="18884" y="5600"/>
                  </a:lnTo>
                  <a:lnTo>
                    <a:pt x="18859" y="4610"/>
                  </a:lnTo>
                  <a:lnTo>
                    <a:pt x="18681" y="4432"/>
                  </a:lnTo>
                  <a:lnTo>
                    <a:pt x="18300" y="4432"/>
                  </a:lnTo>
                  <a:lnTo>
                    <a:pt x="18300" y="12471"/>
                  </a:lnTo>
                  <a:lnTo>
                    <a:pt x="17195" y="20053"/>
                  </a:lnTo>
                  <a:lnTo>
                    <a:pt x="16865" y="23050"/>
                  </a:lnTo>
                  <a:lnTo>
                    <a:pt x="17018" y="21437"/>
                  </a:lnTo>
                  <a:lnTo>
                    <a:pt x="18211" y="11518"/>
                  </a:lnTo>
                  <a:lnTo>
                    <a:pt x="17843" y="7696"/>
                  </a:lnTo>
                  <a:lnTo>
                    <a:pt x="18059" y="5295"/>
                  </a:lnTo>
                  <a:lnTo>
                    <a:pt x="18300" y="12471"/>
                  </a:lnTo>
                  <a:lnTo>
                    <a:pt x="18300" y="4432"/>
                  </a:lnTo>
                  <a:lnTo>
                    <a:pt x="18122" y="4533"/>
                  </a:lnTo>
                  <a:lnTo>
                    <a:pt x="18211" y="3606"/>
                  </a:lnTo>
                  <a:lnTo>
                    <a:pt x="18034" y="3403"/>
                  </a:lnTo>
                  <a:lnTo>
                    <a:pt x="17627" y="3365"/>
                  </a:lnTo>
                  <a:lnTo>
                    <a:pt x="17411" y="3530"/>
                  </a:lnTo>
                  <a:lnTo>
                    <a:pt x="17386" y="3759"/>
                  </a:lnTo>
                  <a:lnTo>
                    <a:pt x="16954" y="8991"/>
                  </a:lnTo>
                  <a:lnTo>
                    <a:pt x="17513" y="14300"/>
                  </a:lnTo>
                  <a:lnTo>
                    <a:pt x="16383" y="19418"/>
                  </a:lnTo>
                  <a:lnTo>
                    <a:pt x="16179" y="22504"/>
                  </a:lnTo>
                  <a:lnTo>
                    <a:pt x="15913" y="24003"/>
                  </a:lnTo>
                  <a:lnTo>
                    <a:pt x="15849" y="18757"/>
                  </a:lnTo>
                  <a:lnTo>
                    <a:pt x="16725" y="12141"/>
                  </a:lnTo>
                  <a:lnTo>
                    <a:pt x="16865" y="5232"/>
                  </a:lnTo>
                  <a:lnTo>
                    <a:pt x="16675" y="5029"/>
                  </a:lnTo>
                  <a:lnTo>
                    <a:pt x="16230" y="5029"/>
                  </a:lnTo>
                  <a:lnTo>
                    <a:pt x="16040" y="5232"/>
                  </a:lnTo>
                  <a:lnTo>
                    <a:pt x="16040" y="5422"/>
                  </a:lnTo>
                  <a:lnTo>
                    <a:pt x="15900" y="12141"/>
                  </a:lnTo>
                  <a:lnTo>
                    <a:pt x="15671" y="13944"/>
                  </a:lnTo>
                  <a:lnTo>
                    <a:pt x="15595" y="11366"/>
                  </a:lnTo>
                  <a:lnTo>
                    <a:pt x="15646" y="5232"/>
                  </a:lnTo>
                  <a:lnTo>
                    <a:pt x="15481" y="5029"/>
                  </a:lnTo>
                  <a:lnTo>
                    <a:pt x="15405" y="39319"/>
                  </a:lnTo>
                  <a:lnTo>
                    <a:pt x="15328" y="38900"/>
                  </a:lnTo>
                  <a:lnTo>
                    <a:pt x="15214" y="37655"/>
                  </a:lnTo>
                  <a:lnTo>
                    <a:pt x="15405" y="39319"/>
                  </a:lnTo>
                  <a:lnTo>
                    <a:pt x="15405" y="5029"/>
                  </a:lnTo>
                  <a:lnTo>
                    <a:pt x="15252" y="5029"/>
                  </a:lnTo>
                  <a:lnTo>
                    <a:pt x="15252" y="31750"/>
                  </a:lnTo>
                  <a:lnTo>
                    <a:pt x="15163" y="31115"/>
                  </a:lnTo>
                  <a:lnTo>
                    <a:pt x="15163" y="37172"/>
                  </a:lnTo>
                  <a:lnTo>
                    <a:pt x="14693" y="34785"/>
                  </a:lnTo>
                  <a:lnTo>
                    <a:pt x="14668" y="34582"/>
                  </a:lnTo>
                  <a:lnTo>
                    <a:pt x="14744" y="33883"/>
                  </a:lnTo>
                  <a:lnTo>
                    <a:pt x="14998" y="35699"/>
                  </a:lnTo>
                  <a:lnTo>
                    <a:pt x="15163" y="37172"/>
                  </a:lnTo>
                  <a:lnTo>
                    <a:pt x="15163" y="31115"/>
                  </a:lnTo>
                  <a:lnTo>
                    <a:pt x="15125" y="30835"/>
                  </a:lnTo>
                  <a:lnTo>
                    <a:pt x="15214" y="30086"/>
                  </a:lnTo>
                  <a:lnTo>
                    <a:pt x="15227" y="30454"/>
                  </a:lnTo>
                  <a:lnTo>
                    <a:pt x="15252" y="31750"/>
                  </a:lnTo>
                  <a:lnTo>
                    <a:pt x="15252" y="5029"/>
                  </a:lnTo>
                  <a:lnTo>
                    <a:pt x="15024" y="5029"/>
                  </a:lnTo>
                  <a:lnTo>
                    <a:pt x="14820" y="5232"/>
                  </a:lnTo>
                  <a:lnTo>
                    <a:pt x="14820" y="5422"/>
                  </a:lnTo>
                  <a:lnTo>
                    <a:pt x="14795" y="6286"/>
                  </a:lnTo>
                  <a:lnTo>
                    <a:pt x="14719" y="6578"/>
                  </a:lnTo>
                  <a:lnTo>
                    <a:pt x="14732" y="10668"/>
                  </a:lnTo>
                  <a:lnTo>
                    <a:pt x="14732" y="10947"/>
                  </a:lnTo>
                  <a:lnTo>
                    <a:pt x="14770" y="18605"/>
                  </a:lnTo>
                  <a:lnTo>
                    <a:pt x="14795" y="19761"/>
                  </a:lnTo>
                  <a:lnTo>
                    <a:pt x="14097" y="28892"/>
                  </a:lnTo>
                  <a:lnTo>
                    <a:pt x="14300" y="30505"/>
                  </a:lnTo>
                  <a:lnTo>
                    <a:pt x="14122" y="31127"/>
                  </a:lnTo>
                  <a:lnTo>
                    <a:pt x="13576" y="23660"/>
                  </a:lnTo>
                  <a:lnTo>
                    <a:pt x="13665" y="20231"/>
                  </a:lnTo>
                  <a:lnTo>
                    <a:pt x="13944" y="16764"/>
                  </a:lnTo>
                  <a:lnTo>
                    <a:pt x="13804" y="15455"/>
                  </a:lnTo>
                  <a:lnTo>
                    <a:pt x="13931" y="15595"/>
                  </a:lnTo>
                  <a:lnTo>
                    <a:pt x="14389" y="15595"/>
                  </a:lnTo>
                  <a:lnTo>
                    <a:pt x="14579" y="15405"/>
                  </a:lnTo>
                  <a:lnTo>
                    <a:pt x="14579" y="12395"/>
                  </a:lnTo>
                  <a:lnTo>
                    <a:pt x="14287" y="9613"/>
                  </a:lnTo>
                  <a:lnTo>
                    <a:pt x="13919" y="6845"/>
                  </a:lnTo>
                  <a:lnTo>
                    <a:pt x="13893" y="6616"/>
                  </a:lnTo>
                  <a:lnTo>
                    <a:pt x="13792" y="12420"/>
                  </a:lnTo>
                  <a:lnTo>
                    <a:pt x="13779" y="15214"/>
                  </a:lnTo>
                  <a:lnTo>
                    <a:pt x="13639" y="13868"/>
                  </a:lnTo>
                  <a:lnTo>
                    <a:pt x="13754" y="12141"/>
                  </a:lnTo>
                  <a:lnTo>
                    <a:pt x="13792" y="12420"/>
                  </a:lnTo>
                  <a:lnTo>
                    <a:pt x="13792" y="6565"/>
                  </a:lnTo>
                  <a:lnTo>
                    <a:pt x="13665" y="6489"/>
                  </a:lnTo>
                  <a:lnTo>
                    <a:pt x="13208" y="6553"/>
                  </a:lnTo>
                  <a:lnTo>
                    <a:pt x="13081" y="6756"/>
                  </a:lnTo>
                  <a:lnTo>
                    <a:pt x="13106" y="6972"/>
                  </a:lnTo>
                  <a:lnTo>
                    <a:pt x="13195" y="7670"/>
                  </a:lnTo>
                  <a:lnTo>
                    <a:pt x="12827" y="7696"/>
                  </a:lnTo>
                  <a:lnTo>
                    <a:pt x="12674" y="7874"/>
                  </a:lnTo>
                  <a:lnTo>
                    <a:pt x="12725" y="8115"/>
                  </a:lnTo>
                  <a:lnTo>
                    <a:pt x="13081" y="11023"/>
                  </a:lnTo>
                  <a:lnTo>
                    <a:pt x="12966" y="12534"/>
                  </a:lnTo>
                  <a:lnTo>
                    <a:pt x="12725" y="10922"/>
                  </a:lnTo>
                  <a:lnTo>
                    <a:pt x="12306" y="7391"/>
                  </a:lnTo>
                  <a:lnTo>
                    <a:pt x="12306" y="7162"/>
                  </a:lnTo>
                  <a:lnTo>
                    <a:pt x="12128" y="7023"/>
                  </a:lnTo>
                  <a:lnTo>
                    <a:pt x="11684" y="7023"/>
                  </a:lnTo>
                  <a:lnTo>
                    <a:pt x="11506" y="7162"/>
                  </a:lnTo>
                  <a:lnTo>
                    <a:pt x="11506" y="7391"/>
                  </a:lnTo>
                  <a:lnTo>
                    <a:pt x="11912" y="10858"/>
                  </a:lnTo>
                  <a:lnTo>
                    <a:pt x="12446" y="14338"/>
                  </a:lnTo>
                  <a:lnTo>
                    <a:pt x="12014" y="17805"/>
                  </a:lnTo>
                  <a:lnTo>
                    <a:pt x="12001" y="15595"/>
                  </a:lnTo>
                  <a:lnTo>
                    <a:pt x="11785" y="12331"/>
                  </a:lnTo>
                  <a:lnTo>
                    <a:pt x="11188" y="8877"/>
                  </a:lnTo>
                  <a:lnTo>
                    <a:pt x="10998" y="8750"/>
                  </a:lnTo>
                  <a:lnTo>
                    <a:pt x="10693" y="8788"/>
                  </a:lnTo>
                  <a:lnTo>
                    <a:pt x="10655" y="7797"/>
                  </a:lnTo>
                  <a:lnTo>
                    <a:pt x="10477" y="7620"/>
                  </a:lnTo>
                  <a:lnTo>
                    <a:pt x="10020" y="7708"/>
                  </a:lnTo>
                  <a:lnTo>
                    <a:pt x="9855" y="7924"/>
                  </a:lnTo>
                  <a:lnTo>
                    <a:pt x="9918" y="8140"/>
                  </a:lnTo>
                  <a:lnTo>
                    <a:pt x="9918" y="8432"/>
                  </a:lnTo>
                  <a:lnTo>
                    <a:pt x="9537" y="8483"/>
                  </a:lnTo>
                  <a:lnTo>
                    <a:pt x="9372" y="8737"/>
                  </a:lnTo>
                  <a:lnTo>
                    <a:pt x="9410" y="8953"/>
                  </a:lnTo>
                  <a:lnTo>
                    <a:pt x="9817" y="13792"/>
                  </a:lnTo>
                  <a:lnTo>
                    <a:pt x="9715" y="15760"/>
                  </a:lnTo>
                  <a:lnTo>
                    <a:pt x="9715" y="34137"/>
                  </a:lnTo>
                  <a:lnTo>
                    <a:pt x="9702" y="35318"/>
                  </a:lnTo>
                  <a:lnTo>
                    <a:pt x="9690" y="35941"/>
                  </a:lnTo>
                  <a:lnTo>
                    <a:pt x="9677" y="37414"/>
                  </a:lnTo>
                  <a:lnTo>
                    <a:pt x="9664" y="38214"/>
                  </a:lnTo>
                  <a:lnTo>
                    <a:pt x="9652" y="39560"/>
                  </a:lnTo>
                  <a:lnTo>
                    <a:pt x="9639" y="40386"/>
                  </a:lnTo>
                  <a:lnTo>
                    <a:pt x="9639" y="40894"/>
                  </a:lnTo>
                  <a:lnTo>
                    <a:pt x="6972" y="40640"/>
                  </a:lnTo>
                  <a:lnTo>
                    <a:pt x="6946" y="39789"/>
                  </a:lnTo>
                  <a:lnTo>
                    <a:pt x="8661" y="40233"/>
                  </a:lnTo>
                  <a:lnTo>
                    <a:pt x="9639" y="40386"/>
                  </a:lnTo>
                  <a:lnTo>
                    <a:pt x="9639" y="39560"/>
                  </a:lnTo>
                  <a:lnTo>
                    <a:pt x="8775" y="39420"/>
                  </a:lnTo>
                  <a:lnTo>
                    <a:pt x="6934" y="39014"/>
                  </a:lnTo>
                  <a:lnTo>
                    <a:pt x="6908" y="37973"/>
                  </a:lnTo>
                  <a:lnTo>
                    <a:pt x="7035" y="37973"/>
                  </a:lnTo>
                  <a:lnTo>
                    <a:pt x="8559" y="38087"/>
                  </a:lnTo>
                  <a:lnTo>
                    <a:pt x="9664" y="38214"/>
                  </a:lnTo>
                  <a:lnTo>
                    <a:pt x="9664" y="37414"/>
                  </a:lnTo>
                  <a:lnTo>
                    <a:pt x="8661" y="37223"/>
                  </a:lnTo>
                  <a:lnTo>
                    <a:pt x="7073" y="37172"/>
                  </a:lnTo>
                  <a:lnTo>
                    <a:pt x="6896" y="37172"/>
                  </a:lnTo>
                  <a:lnTo>
                    <a:pt x="6858" y="35598"/>
                  </a:lnTo>
                  <a:lnTo>
                    <a:pt x="7950" y="36017"/>
                  </a:lnTo>
                  <a:lnTo>
                    <a:pt x="9601" y="36017"/>
                  </a:lnTo>
                  <a:lnTo>
                    <a:pt x="9690" y="35306"/>
                  </a:lnTo>
                  <a:lnTo>
                    <a:pt x="9372" y="35217"/>
                  </a:lnTo>
                  <a:lnTo>
                    <a:pt x="7924" y="35166"/>
                  </a:lnTo>
                  <a:lnTo>
                    <a:pt x="6845" y="34810"/>
                  </a:lnTo>
                  <a:lnTo>
                    <a:pt x="6832" y="34137"/>
                  </a:lnTo>
                  <a:lnTo>
                    <a:pt x="9715" y="34137"/>
                  </a:lnTo>
                  <a:lnTo>
                    <a:pt x="9715" y="15760"/>
                  </a:lnTo>
                  <a:lnTo>
                    <a:pt x="9702" y="16014"/>
                  </a:lnTo>
                  <a:lnTo>
                    <a:pt x="9702" y="33324"/>
                  </a:lnTo>
                  <a:lnTo>
                    <a:pt x="6819" y="33324"/>
                  </a:lnTo>
                  <a:lnTo>
                    <a:pt x="7035" y="29870"/>
                  </a:lnTo>
                  <a:lnTo>
                    <a:pt x="9525" y="29870"/>
                  </a:lnTo>
                  <a:lnTo>
                    <a:pt x="9474" y="31216"/>
                  </a:lnTo>
                  <a:lnTo>
                    <a:pt x="8890" y="31076"/>
                  </a:lnTo>
                  <a:lnTo>
                    <a:pt x="8331" y="31076"/>
                  </a:lnTo>
                  <a:lnTo>
                    <a:pt x="8115" y="31038"/>
                  </a:lnTo>
                  <a:lnTo>
                    <a:pt x="7924" y="31203"/>
                  </a:lnTo>
                  <a:lnTo>
                    <a:pt x="7899" y="31419"/>
                  </a:lnTo>
                  <a:lnTo>
                    <a:pt x="7861" y="31623"/>
                  </a:lnTo>
                  <a:lnTo>
                    <a:pt x="8013" y="31826"/>
                  </a:lnTo>
                  <a:lnTo>
                    <a:pt x="8242" y="31877"/>
                  </a:lnTo>
                  <a:lnTo>
                    <a:pt x="8813" y="31953"/>
                  </a:lnTo>
                  <a:lnTo>
                    <a:pt x="9359" y="32004"/>
                  </a:lnTo>
                  <a:lnTo>
                    <a:pt x="9537" y="32004"/>
                  </a:lnTo>
                  <a:lnTo>
                    <a:pt x="9702" y="33324"/>
                  </a:lnTo>
                  <a:lnTo>
                    <a:pt x="9702" y="16014"/>
                  </a:lnTo>
                  <a:lnTo>
                    <a:pt x="9677" y="16497"/>
                  </a:lnTo>
                  <a:lnTo>
                    <a:pt x="9677" y="24345"/>
                  </a:lnTo>
                  <a:lnTo>
                    <a:pt x="9677" y="25146"/>
                  </a:lnTo>
                  <a:lnTo>
                    <a:pt x="9626" y="26682"/>
                  </a:lnTo>
                  <a:lnTo>
                    <a:pt x="9601" y="27482"/>
                  </a:lnTo>
                  <a:lnTo>
                    <a:pt x="9550" y="29057"/>
                  </a:lnTo>
                  <a:lnTo>
                    <a:pt x="7086" y="29057"/>
                  </a:lnTo>
                  <a:lnTo>
                    <a:pt x="7213" y="26898"/>
                  </a:lnTo>
                  <a:lnTo>
                    <a:pt x="8661" y="27432"/>
                  </a:lnTo>
                  <a:lnTo>
                    <a:pt x="9601" y="27482"/>
                  </a:lnTo>
                  <a:lnTo>
                    <a:pt x="9601" y="26682"/>
                  </a:lnTo>
                  <a:lnTo>
                    <a:pt x="8699" y="26657"/>
                  </a:lnTo>
                  <a:lnTo>
                    <a:pt x="7264" y="26073"/>
                  </a:lnTo>
                  <a:lnTo>
                    <a:pt x="7175" y="25057"/>
                  </a:lnTo>
                  <a:lnTo>
                    <a:pt x="8394" y="24968"/>
                  </a:lnTo>
                  <a:lnTo>
                    <a:pt x="9677" y="25146"/>
                  </a:lnTo>
                  <a:lnTo>
                    <a:pt x="9677" y="24345"/>
                  </a:lnTo>
                  <a:lnTo>
                    <a:pt x="8445" y="24155"/>
                  </a:lnTo>
                  <a:lnTo>
                    <a:pt x="7099" y="24282"/>
                  </a:lnTo>
                  <a:lnTo>
                    <a:pt x="6934" y="22694"/>
                  </a:lnTo>
                  <a:lnTo>
                    <a:pt x="8280" y="23317"/>
                  </a:lnTo>
                  <a:lnTo>
                    <a:pt x="9664" y="23406"/>
                  </a:lnTo>
                  <a:lnTo>
                    <a:pt x="9677" y="24345"/>
                  </a:lnTo>
                  <a:lnTo>
                    <a:pt x="9677" y="16497"/>
                  </a:lnTo>
                  <a:lnTo>
                    <a:pt x="9652" y="17246"/>
                  </a:lnTo>
                  <a:lnTo>
                    <a:pt x="9652" y="22631"/>
                  </a:lnTo>
                  <a:lnTo>
                    <a:pt x="8331" y="22555"/>
                  </a:lnTo>
                  <a:lnTo>
                    <a:pt x="6845" y="21767"/>
                  </a:lnTo>
                  <a:lnTo>
                    <a:pt x="6781" y="21158"/>
                  </a:lnTo>
                  <a:lnTo>
                    <a:pt x="7442" y="21158"/>
                  </a:lnTo>
                  <a:lnTo>
                    <a:pt x="8775" y="21412"/>
                  </a:lnTo>
                  <a:lnTo>
                    <a:pt x="8953" y="21437"/>
                  </a:lnTo>
                  <a:lnTo>
                    <a:pt x="9194" y="21336"/>
                  </a:lnTo>
                  <a:lnTo>
                    <a:pt x="9232" y="21107"/>
                  </a:lnTo>
                  <a:lnTo>
                    <a:pt x="9309" y="20929"/>
                  </a:lnTo>
                  <a:lnTo>
                    <a:pt x="9194" y="20675"/>
                  </a:lnTo>
                  <a:lnTo>
                    <a:pt x="8953" y="20599"/>
                  </a:lnTo>
                  <a:lnTo>
                    <a:pt x="7581" y="20396"/>
                  </a:lnTo>
                  <a:lnTo>
                    <a:pt x="6705" y="20358"/>
                  </a:lnTo>
                  <a:lnTo>
                    <a:pt x="6565" y="18948"/>
                  </a:lnTo>
                  <a:lnTo>
                    <a:pt x="6718" y="18923"/>
                  </a:lnTo>
                  <a:lnTo>
                    <a:pt x="8229" y="19291"/>
                  </a:lnTo>
                  <a:lnTo>
                    <a:pt x="9601" y="19418"/>
                  </a:lnTo>
                  <a:lnTo>
                    <a:pt x="9652" y="22631"/>
                  </a:lnTo>
                  <a:lnTo>
                    <a:pt x="9652" y="17246"/>
                  </a:lnTo>
                  <a:lnTo>
                    <a:pt x="9588" y="18592"/>
                  </a:lnTo>
                  <a:lnTo>
                    <a:pt x="8267" y="18465"/>
                  </a:lnTo>
                  <a:lnTo>
                    <a:pt x="6629" y="18122"/>
                  </a:lnTo>
                  <a:lnTo>
                    <a:pt x="6451" y="18161"/>
                  </a:lnTo>
                  <a:lnTo>
                    <a:pt x="6451" y="25958"/>
                  </a:lnTo>
                  <a:lnTo>
                    <a:pt x="6426" y="26822"/>
                  </a:lnTo>
                  <a:lnTo>
                    <a:pt x="6286" y="29057"/>
                  </a:lnTo>
                  <a:lnTo>
                    <a:pt x="5257" y="29057"/>
                  </a:lnTo>
                  <a:lnTo>
                    <a:pt x="5105" y="29222"/>
                  </a:lnTo>
                  <a:lnTo>
                    <a:pt x="5105" y="29692"/>
                  </a:lnTo>
                  <a:lnTo>
                    <a:pt x="5257" y="29870"/>
                  </a:lnTo>
                  <a:lnTo>
                    <a:pt x="5499" y="29870"/>
                  </a:lnTo>
                  <a:lnTo>
                    <a:pt x="6235" y="29870"/>
                  </a:lnTo>
                  <a:lnTo>
                    <a:pt x="6007" y="33324"/>
                  </a:lnTo>
                  <a:lnTo>
                    <a:pt x="5651" y="33324"/>
                  </a:lnTo>
                  <a:lnTo>
                    <a:pt x="5499" y="33515"/>
                  </a:lnTo>
                  <a:lnTo>
                    <a:pt x="5499" y="33959"/>
                  </a:lnTo>
                  <a:lnTo>
                    <a:pt x="5651" y="34137"/>
                  </a:lnTo>
                  <a:lnTo>
                    <a:pt x="5905" y="34137"/>
                  </a:lnTo>
                  <a:lnTo>
                    <a:pt x="6032" y="34759"/>
                  </a:lnTo>
                  <a:lnTo>
                    <a:pt x="4978" y="34963"/>
                  </a:lnTo>
                  <a:lnTo>
                    <a:pt x="4800" y="35013"/>
                  </a:lnTo>
                  <a:lnTo>
                    <a:pt x="4648" y="35229"/>
                  </a:lnTo>
                  <a:lnTo>
                    <a:pt x="4673" y="35420"/>
                  </a:lnTo>
                  <a:lnTo>
                    <a:pt x="4737" y="35674"/>
                  </a:lnTo>
                  <a:lnTo>
                    <a:pt x="4978" y="35801"/>
                  </a:lnTo>
                  <a:lnTo>
                    <a:pt x="5181" y="35750"/>
                  </a:lnTo>
                  <a:lnTo>
                    <a:pt x="6045" y="35585"/>
                  </a:lnTo>
                  <a:lnTo>
                    <a:pt x="6083" y="37134"/>
                  </a:lnTo>
                  <a:lnTo>
                    <a:pt x="5499" y="37096"/>
                  </a:lnTo>
                  <a:lnTo>
                    <a:pt x="5257" y="37096"/>
                  </a:lnTo>
                  <a:lnTo>
                    <a:pt x="5105" y="37261"/>
                  </a:lnTo>
                  <a:lnTo>
                    <a:pt x="5105" y="37706"/>
                  </a:lnTo>
                  <a:lnTo>
                    <a:pt x="5257" y="37884"/>
                  </a:lnTo>
                  <a:lnTo>
                    <a:pt x="5499" y="37884"/>
                  </a:lnTo>
                  <a:lnTo>
                    <a:pt x="6108" y="37922"/>
                  </a:lnTo>
                  <a:lnTo>
                    <a:pt x="6134" y="38950"/>
                  </a:lnTo>
                  <a:lnTo>
                    <a:pt x="4191" y="38963"/>
                  </a:lnTo>
                  <a:lnTo>
                    <a:pt x="4025" y="39154"/>
                  </a:lnTo>
                  <a:lnTo>
                    <a:pt x="4025" y="39573"/>
                  </a:lnTo>
                  <a:lnTo>
                    <a:pt x="4191" y="39763"/>
                  </a:lnTo>
                  <a:lnTo>
                    <a:pt x="4406" y="39763"/>
                  </a:lnTo>
                  <a:lnTo>
                    <a:pt x="6146" y="39712"/>
                  </a:lnTo>
                  <a:lnTo>
                    <a:pt x="6172" y="40614"/>
                  </a:lnTo>
                  <a:lnTo>
                    <a:pt x="3898" y="40779"/>
                  </a:lnTo>
                  <a:lnTo>
                    <a:pt x="4064" y="37769"/>
                  </a:lnTo>
                  <a:lnTo>
                    <a:pt x="4660" y="34163"/>
                  </a:lnTo>
                  <a:lnTo>
                    <a:pt x="4737" y="30429"/>
                  </a:lnTo>
                  <a:lnTo>
                    <a:pt x="5181" y="26885"/>
                  </a:lnTo>
                  <a:lnTo>
                    <a:pt x="6426" y="26822"/>
                  </a:lnTo>
                  <a:lnTo>
                    <a:pt x="6426" y="25971"/>
                  </a:lnTo>
                  <a:lnTo>
                    <a:pt x="5283" y="26111"/>
                  </a:lnTo>
                  <a:lnTo>
                    <a:pt x="5410" y="25044"/>
                  </a:lnTo>
                  <a:lnTo>
                    <a:pt x="5626" y="25044"/>
                  </a:lnTo>
                  <a:lnTo>
                    <a:pt x="6362" y="25057"/>
                  </a:lnTo>
                  <a:lnTo>
                    <a:pt x="6451" y="25958"/>
                  </a:lnTo>
                  <a:lnTo>
                    <a:pt x="6451" y="18161"/>
                  </a:lnTo>
                  <a:lnTo>
                    <a:pt x="6286" y="18186"/>
                  </a:lnTo>
                  <a:lnTo>
                    <a:pt x="6286" y="24269"/>
                  </a:lnTo>
                  <a:lnTo>
                    <a:pt x="5626" y="24244"/>
                  </a:lnTo>
                  <a:lnTo>
                    <a:pt x="5549" y="23977"/>
                  </a:lnTo>
                  <a:lnTo>
                    <a:pt x="5600" y="22542"/>
                  </a:lnTo>
                  <a:lnTo>
                    <a:pt x="6121" y="22555"/>
                  </a:lnTo>
                  <a:lnTo>
                    <a:pt x="6286" y="24269"/>
                  </a:lnTo>
                  <a:lnTo>
                    <a:pt x="6286" y="18186"/>
                  </a:lnTo>
                  <a:lnTo>
                    <a:pt x="6032" y="18237"/>
                  </a:lnTo>
                  <a:lnTo>
                    <a:pt x="6032" y="21691"/>
                  </a:lnTo>
                  <a:lnTo>
                    <a:pt x="5638" y="21691"/>
                  </a:lnTo>
                  <a:lnTo>
                    <a:pt x="5664" y="21120"/>
                  </a:lnTo>
                  <a:lnTo>
                    <a:pt x="5981" y="21145"/>
                  </a:lnTo>
                  <a:lnTo>
                    <a:pt x="6032" y="21691"/>
                  </a:lnTo>
                  <a:lnTo>
                    <a:pt x="6032" y="18237"/>
                  </a:lnTo>
                  <a:lnTo>
                    <a:pt x="5892" y="18249"/>
                  </a:lnTo>
                  <a:lnTo>
                    <a:pt x="5892" y="20320"/>
                  </a:lnTo>
                  <a:lnTo>
                    <a:pt x="5702" y="20294"/>
                  </a:lnTo>
                  <a:lnTo>
                    <a:pt x="5740" y="19570"/>
                  </a:lnTo>
                  <a:lnTo>
                    <a:pt x="5753" y="19075"/>
                  </a:lnTo>
                  <a:lnTo>
                    <a:pt x="5892" y="20320"/>
                  </a:lnTo>
                  <a:lnTo>
                    <a:pt x="5892" y="18249"/>
                  </a:lnTo>
                  <a:lnTo>
                    <a:pt x="7035" y="17957"/>
                  </a:lnTo>
                  <a:lnTo>
                    <a:pt x="8089" y="18249"/>
                  </a:lnTo>
                  <a:lnTo>
                    <a:pt x="9118" y="18224"/>
                  </a:lnTo>
                  <a:lnTo>
                    <a:pt x="9321" y="18224"/>
                  </a:lnTo>
                  <a:lnTo>
                    <a:pt x="9537" y="18059"/>
                  </a:lnTo>
                  <a:lnTo>
                    <a:pt x="9537" y="17602"/>
                  </a:lnTo>
                  <a:lnTo>
                    <a:pt x="9486" y="17411"/>
                  </a:lnTo>
                  <a:lnTo>
                    <a:pt x="9474" y="17284"/>
                  </a:lnTo>
                  <a:lnTo>
                    <a:pt x="9652" y="17246"/>
                  </a:lnTo>
                  <a:lnTo>
                    <a:pt x="9652" y="16497"/>
                  </a:lnTo>
                  <a:lnTo>
                    <a:pt x="9448" y="16497"/>
                  </a:lnTo>
                  <a:lnTo>
                    <a:pt x="9410" y="14884"/>
                  </a:lnTo>
                  <a:lnTo>
                    <a:pt x="9664" y="12560"/>
                  </a:lnTo>
                  <a:lnTo>
                    <a:pt x="9194" y="10045"/>
                  </a:lnTo>
                  <a:lnTo>
                    <a:pt x="8953" y="9867"/>
                  </a:lnTo>
                  <a:lnTo>
                    <a:pt x="8775" y="9956"/>
                  </a:lnTo>
                  <a:lnTo>
                    <a:pt x="8496" y="9982"/>
                  </a:lnTo>
                  <a:lnTo>
                    <a:pt x="8382" y="10198"/>
                  </a:lnTo>
                  <a:lnTo>
                    <a:pt x="8445" y="10401"/>
                  </a:lnTo>
                  <a:lnTo>
                    <a:pt x="8851" y="12674"/>
                  </a:lnTo>
                  <a:lnTo>
                    <a:pt x="8699" y="14185"/>
                  </a:lnTo>
                  <a:lnTo>
                    <a:pt x="8699" y="17437"/>
                  </a:lnTo>
                  <a:lnTo>
                    <a:pt x="8013" y="17475"/>
                  </a:lnTo>
                  <a:lnTo>
                    <a:pt x="6896" y="17081"/>
                  </a:lnTo>
                  <a:lnTo>
                    <a:pt x="5765" y="17462"/>
                  </a:lnTo>
                  <a:lnTo>
                    <a:pt x="5702" y="16979"/>
                  </a:lnTo>
                  <a:lnTo>
                    <a:pt x="6743" y="16802"/>
                  </a:lnTo>
                  <a:lnTo>
                    <a:pt x="8039" y="17081"/>
                  </a:lnTo>
                  <a:lnTo>
                    <a:pt x="8674" y="17183"/>
                  </a:lnTo>
                  <a:lnTo>
                    <a:pt x="8686" y="17411"/>
                  </a:lnTo>
                  <a:lnTo>
                    <a:pt x="8699" y="14185"/>
                  </a:lnTo>
                  <a:lnTo>
                    <a:pt x="8623" y="14935"/>
                  </a:lnTo>
                  <a:lnTo>
                    <a:pt x="8648" y="16281"/>
                  </a:lnTo>
                  <a:lnTo>
                    <a:pt x="8369" y="14478"/>
                  </a:lnTo>
                  <a:lnTo>
                    <a:pt x="8115" y="12407"/>
                  </a:lnTo>
                  <a:lnTo>
                    <a:pt x="8166" y="10096"/>
                  </a:lnTo>
                  <a:lnTo>
                    <a:pt x="7988" y="9931"/>
                  </a:lnTo>
                  <a:lnTo>
                    <a:pt x="7848" y="9931"/>
                  </a:lnTo>
                  <a:lnTo>
                    <a:pt x="7848" y="16243"/>
                  </a:lnTo>
                  <a:lnTo>
                    <a:pt x="7353" y="16141"/>
                  </a:lnTo>
                  <a:lnTo>
                    <a:pt x="7416" y="13335"/>
                  </a:lnTo>
                  <a:lnTo>
                    <a:pt x="7581" y="14579"/>
                  </a:lnTo>
                  <a:lnTo>
                    <a:pt x="7848" y="16243"/>
                  </a:lnTo>
                  <a:lnTo>
                    <a:pt x="7848" y="9931"/>
                  </a:lnTo>
                  <a:lnTo>
                    <a:pt x="7556" y="9931"/>
                  </a:lnTo>
                  <a:lnTo>
                    <a:pt x="7277" y="9969"/>
                  </a:lnTo>
                  <a:lnTo>
                    <a:pt x="7086" y="9880"/>
                  </a:lnTo>
                  <a:lnTo>
                    <a:pt x="6858" y="10058"/>
                  </a:lnTo>
                  <a:lnTo>
                    <a:pt x="6832" y="10248"/>
                  </a:lnTo>
                  <a:lnTo>
                    <a:pt x="6616" y="12242"/>
                  </a:lnTo>
                  <a:lnTo>
                    <a:pt x="6616" y="14198"/>
                  </a:lnTo>
                  <a:lnTo>
                    <a:pt x="6553" y="16002"/>
                  </a:lnTo>
                  <a:lnTo>
                    <a:pt x="6159" y="16078"/>
                  </a:lnTo>
                  <a:lnTo>
                    <a:pt x="6108" y="14681"/>
                  </a:lnTo>
                  <a:lnTo>
                    <a:pt x="6286" y="12979"/>
                  </a:lnTo>
                  <a:lnTo>
                    <a:pt x="6286" y="11061"/>
                  </a:lnTo>
                  <a:lnTo>
                    <a:pt x="6108" y="10871"/>
                  </a:lnTo>
                  <a:lnTo>
                    <a:pt x="5638" y="10871"/>
                  </a:lnTo>
                  <a:lnTo>
                    <a:pt x="5499" y="11061"/>
                  </a:lnTo>
                  <a:lnTo>
                    <a:pt x="5499" y="11277"/>
                  </a:lnTo>
                  <a:lnTo>
                    <a:pt x="5448" y="12979"/>
                  </a:lnTo>
                  <a:lnTo>
                    <a:pt x="5334" y="14401"/>
                  </a:lnTo>
                  <a:lnTo>
                    <a:pt x="4953" y="11595"/>
                  </a:lnTo>
                  <a:lnTo>
                    <a:pt x="4152" y="11595"/>
                  </a:lnTo>
                  <a:lnTo>
                    <a:pt x="4673" y="15557"/>
                  </a:lnTo>
                  <a:lnTo>
                    <a:pt x="4673" y="15773"/>
                  </a:lnTo>
                  <a:lnTo>
                    <a:pt x="3708" y="11607"/>
                  </a:lnTo>
                  <a:lnTo>
                    <a:pt x="3594" y="11404"/>
                  </a:lnTo>
                  <a:lnTo>
                    <a:pt x="3365" y="11353"/>
                  </a:lnTo>
                  <a:lnTo>
                    <a:pt x="2971" y="11569"/>
                  </a:lnTo>
                  <a:lnTo>
                    <a:pt x="2882" y="11798"/>
                  </a:lnTo>
                  <a:lnTo>
                    <a:pt x="2997" y="11963"/>
                  </a:lnTo>
                  <a:lnTo>
                    <a:pt x="4292" y="18122"/>
                  </a:lnTo>
                  <a:lnTo>
                    <a:pt x="3937" y="31343"/>
                  </a:lnTo>
                  <a:lnTo>
                    <a:pt x="3187" y="34594"/>
                  </a:lnTo>
                  <a:lnTo>
                    <a:pt x="3187" y="25742"/>
                  </a:lnTo>
                  <a:lnTo>
                    <a:pt x="3048" y="19329"/>
                  </a:lnTo>
                  <a:lnTo>
                    <a:pt x="2641" y="12712"/>
                  </a:lnTo>
                  <a:lnTo>
                    <a:pt x="2400" y="12573"/>
                  </a:lnTo>
                  <a:lnTo>
                    <a:pt x="1981" y="12674"/>
                  </a:lnTo>
                  <a:lnTo>
                    <a:pt x="1841" y="12890"/>
                  </a:lnTo>
                  <a:lnTo>
                    <a:pt x="1892" y="13093"/>
                  </a:lnTo>
                  <a:lnTo>
                    <a:pt x="2260" y="19481"/>
                  </a:lnTo>
                  <a:lnTo>
                    <a:pt x="2400" y="25857"/>
                  </a:lnTo>
                  <a:lnTo>
                    <a:pt x="2400" y="38849"/>
                  </a:lnTo>
                  <a:lnTo>
                    <a:pt x="2616" y="39027"/>
                  </a:lnTo>
                  <a:lnTo>
                    <a:pt x="2857" y="39027"/>
                  </a:lnTo>
                  <a:lnTo>
                    <a:pt x="2959" y="40843"/>
                  </a:lnTo>
                  <a:lnTo>
                    <a:pt x="2730" y="40843"/>
                  </a:lnTo>
                  <a:lnTo>
                    <a:pt x="2565" y="41008"/>
                  </a:lnTo>
                  <a:lnTo>
                    <a:pt x="2565" y="41427"/>
                  </a:lnTo>
                  <a:lnTo>
                    <a:pt x="2730" y="41630"/>
                  </a:lnTo>
                  <a:lnTo>
                    <a:pt x="2933" y="41630"/>
                  </a:lnTo>
                  <a:lnTo>
                    <a:pt x="3048" y="42557"/>
                  </a:lnTo>
                  <a:lnTo>
                    <a:pt x="3302" y="42557"/>
                  </a:lnTo>
                  <a:lnTo>
                    <a:pt x="3848" y="43141"/>
                  </a:lnTo>
                  <a:lnTo>
                    <a:pt x="3746" y="41694"/>
                  </a:lnTo>
                  <a:lnTo>
                    <a:pt x="3860" y="41567"/>
                  </a:lnTo>
                  <a:lnTo>
                    <a:pt x="6311" y="41363"/>
                  </a:lnTo>
                  <a:lnTo>
                    <a:pt x="9804" y="41706"/>
                  </a:lnTo>
                  <a:lnTo>
                    <a:pt x="13004" y="43027"/>
                  </a:lnTo>
                  <a:lnTo>
                    <a:pt x="13157" y="43129"/>
                  </a:lnTo>
                  <a:lnTo>
                    <a:pt x="13398" y="43027"/>
                  </a:lnTo>
                  <a:lnTo>
                    <a:pt x="13512" y="42837"/>
                  </a:lnTo>
                  <a:lnTo>
                    <a:pt x="13589" y="42621"/>
                  </a:lnTo>
                  <a:lnTo>
                    <a:pt x="13525" y="42405"/>
                  </a:lnTo>
                  <a:lnTo>
                    <a:pt x="10414" y="41084"/>
                  </a:lnTo>
                  <a:lnTo>
                    <a:pt x="10414" y="40487"/>
                  </a:lnTo>
                  <a:lnTo>
                    <a:pt x="10807" y="40538"/>
                  </a:lnTo>
                  <a:lnTo>
                    <a:pt x="11036" y="40576"/>
                  </a:lnTo>
                  <a:lnTo>
                    <a:pt x="11214" y="40436"/>
                  </a:lnTo>
                  <a:lnTo>
                    <a:pt x="11277" y="40208"/>
                  </a:lnTo>
                  <a:lnTo>
                    <a:pt x="11303" y="39992"/>
                  </a:lnTo>
                  <a:lnTo>
                    <a:pt x="11137" y="39763"/>
                  </a:lnTo>
                  <a:lnTo>
                    <a:pt x="10947" y="39763"/>
                  </a:lnTo>
                  <a:lnTo>
                    <a:pt x="10426" y="39687"/>
                  </a:lnTo>
                  <a:lnTo>
                    <a:pt x="10426" y="39128"/>
                  </a:lnTo>
                  <a:lnTo>
                    <a:pt x="10477" y="39293"/>
                  </a:lnTo>
                  <a:lnTo>
                    <a:pt x="10655" y="39433"/>
                  </a:lnTo>
                  <a:lnTo>
                    <a:pt x="11112" y="39382"/>
                  </a:lnTo>
                  <a:lnTo>
                    <a:pt x="11264" y="39192"/>
                  </a:lnTo>
                  <a:lnTo>
                    <a:pt x="10502" y="32994"/>
                  </a:lnTo>
                  <a:lnTo>
                    <a:pt x="10541" y="29756"/>
                  </a:lnTo>
                  <a:lnTo>
                    <a:pt x="10617" y="29222"/>
                  </a:lnTo>
                  <a:lnTo>
                    <a:pt x="10528" y="27533"/>
                  </a:lnTo>
                  <a:lnTo>
                    <a:pt x="10833" y="27406"/>
                  </a:lnTo>
                  <a:lnTo>
                    <a:pt x="10896" y="27203"/>
                  </a:lnTo>
                  <a:lnTo>
                    <a:pt x="10922" y="26974"/>
                  </a:lnTo>
                  <a:lnTo>
                    <a:pt x="10756" y="26746"/>
                  </a:lnTo>
                  <a:lnTo>
                    <a:pt x="10566" y="26695"/>
                  </a:lnTo>
                  <a:lnTo>
                    <a:pt x="10490" y="25298"/>
                  </a:lnTo>
                  <a:lnTo>
                    <a:pt x="10553" y="23533"/>
                  </a:lnTo>
                  <a:lnTo>
                    <a:pt x="11010" y="15748"/>
                  </a:lnTo>
                  <a:lnTo>
                    <a:pt x="10807" y="11442"/>
                  </a:lnTo>
                  <a:lnTo>
                    <a:pt x="10972" y="12420"/>
                  </a:lnTo>
                  <a:lnTo>
                    <a:pt x="11188" y="15608"/>
                  </a:lnTo>
                  <a:lnTo>
                    <a:pt x="11379" y="23609"/>
                  </a:lnTo>
                  <a:lnTo>
                    <a:pt x="10845" y="28384"/>
                  </a:lnTo>
                  <a:lnTo>
                    <a:pt x="10845" y="35280"/>
                  </a:lnTo>
                  <a:lnTo>
                    <a:pt x="11379" y="37388"/>
                  </a:lnTo>
                  <a:lnTo>
                    <a:pt x="11379" y="39751"/>
                  </a:lnTo>
                  <a:lnTo>
                    <a:pt x="11557" y="39903"/>
                  </a:lnTo>
                  <a:lnTo>
                    <a:pt x="12001" y="39903"/>
                  </a:lnTo>
                  <a:lnTo>
                    <a:pt x="12179" y="39751"/>
                  </a:lnTo>
                  <a:lnTo>
                    <a:pt x="12204" y="37388"/>
                  </a:lnTo>
                  <a:lnTo>
                    <a:pt x="11684" y="35318"/>
                  </a:lnTo>
                  <a:lnTo>
                    <a:pt x="11645" y="28384"/>
                  </a:lnTo>
                  <a:lnTo>
                    <a:pt x="12153" y="23609"/>
                  </a:lnTo>
                  <a:lnTo>
                    <a:pt x="12026" y="18796"/>
                  </a:lnTo>
                  <a:lnTo>
                    <a:pt x="12014" y="18059"/>
                  </a:lnTo>
                  <a:lnTo>
                    <a:pt x="12141" y="18249"/>
                  </a:lnTo>
                  <a:lnTo>
                    <a:pt x="12369" y="18313"/>
                  </a:lnTo>
                  <a:lnTo>
                    <a:pt x="12585" y="18351"/>
                  </a:lnTo>
                  <a:lnTo>
                    <a:pt x="12801" y="18224"/>
                  </a:lnTo>
                  <a:lnTo>
                    <a:pt x="13055" y="16027"/>
                  </a:lnTo>
                  <a:lnTo>
                    <a:pt x="13144" y="16840"/>
                  </a:lnTo>
                  <a:lnTo>
                    <a:pt x="12865" y="20256"/>
                  </a:lnTo>
                  <a:lnTo>
                    <a:pt x="12750" y="23710"/>
                  </a:lnTo>
                  <a:lnTo>
                    <a:pt x="13360" y="32308"/>
                  </a:lnTo>
                  <a:lnTo>
                    <a:pt x="14249" y="36664"/>
                  </a:lnTo>
                  <a:lnTo>
                    <a:pt x="14312" y="37579"/>
                  </a:lnTo>
                  <a:lnTo>
                    <a:pt x="14478" y="38354"/>
                  </a:lnTo>
                  <a:lnTo>
                    <a:pt x="14859" y="42684"/>
                  </a:lnTo>
                  <a:lnTo>
                    <a:pt x="15062" y="42837"/>
                  </a:lnTo>
                  <a:lnTo>
                    <a:pt x="15494" y="42786"/>
                  </a:lnTo>
                  <a:lnTo>
                    <a:pt x="15671" y="42595"/>
                  </a:lnTo>
                  <a:lnTo>
                    <a:pt x="15633" y="42240"/>
                  </a:lnTo>
                  <a:lnTo>
                    <a:pt x="15773" y="42506"/>
                  </a:lnTo>
                  <a:lnTo>
                    <a:pt x="15709" y="42316"/>
                  </a:lnTo>
                  <a:lnTo>
                    <a:pt x="15709" y="42519"/>
                  </a:lnTo>
                  <a:lnTo>
                    <a:pt x="15900" y="42710"/>
                  </a:lnTo>
                  <a:lnTo>
                    <a:pt x="16319" y="42710"/>
                  </a:lnTo>
                  <a:lnTo>
                    <a:pt x="16497" y="42506"/>
                  </a:lnTo>
                  <a:lnTo>
                    <a:pt x="16319" y="40652"/>
                  </a:lnTo>
                  <a:lnTo>
                    <a:pt x="16497" y="40805"/>
                  </a:lnTo>
                  <a:lnTo>
                    <a:pt x="16865" y="40805"/>
                  </a:lnTo>
                  <a:lnTo>
                    <a:pt x="16865" y="41021"/>
                  </a:lnTo>
                  <a:lnTo>
                    <a:pt x="17005" y="41224"/>
                  </a:lnTo>
                  <a:lnTo>
                    <a:pt x="17233" y="41224"/>
                  </a:lnTo>
                  <a:lnTo>
                    <a:pt x="17272" y="41630"/>
                  </a:lnTo>
                  <a:lnTo>
                    <a:pt x="17437" y="41846"/>
                  </a:lnTo>
                  <a:lnTo>
                    <a:pt x="17894" y="41808"/>
                  </a:lnTo>
                  <a:lnTo>
                    <a:pt x="18046" y="41630"/>
                  </a:lnTo>
                  <a:lnTo>
                    <a:pt x="18034" y="41275"/>
                  </a:lnTo>
                  <a:lnTo>
                    <a:pt x="19062" y="41325"/>
                  </a:lnTo>
                  <a:lnTo>
                    <a:pt x="19050" y="42456"/>
                  </a:lnTo>
                  <a:lnTo>
                    <a:pt x="17653" y="42710"/>
                  </a:lnTo>
                  <a:lnTo>
                    <a:pt x="17475" y="42799"/>
                  </a:lnTo>
                  <a:lnTo>
                    <a:pt x="17335" y="43027"/>
                  </a:lnTo>
                  <a:lnTo>
                    <a:pt x="17386" y="43243"/>
                  </a:lnTo>
                  <a:lnTo>
                    <a:pt x="17475" y="43434"/>
                  </a:lnTo>
                  <a:lnTo>
                    <a:pt x="17691" y="43561"/>
                  </a:lnTo>
                  <a:lnTo>
                    <a:pt x="17932" y="43472"/>
                  </a:lnTo>
                  <a:lnTo>
                    <a:pt x="19024" y="43332"/>
                  </a:lnTo>
                  <a:lnTo>
                    <a:pt x="19024" y="43954"/>
                  </a:lnTo>
                  <a:lnTo>
                    <a:pt x="18770" y="43878"/>
                  </a:lnTo>
                  <a:lnTo>
                    <a:pt x="16357" y="44424"/>
                  </a:lnTo>
                  <a:lnTo>
                    <a:pt x="16179" y="44513"/>
                  </a:lnTo>
                  <a:lnTo>
                    <a:pt x="16014" y="44704"/>
                  </a:lnTo>
                  <a:lnTo>
                    <a:pt x="16052" y="44945"/>
                  </a:lnTo>
                  <a:lnTo>
                    <a:pt x="16116" y="45135"/>
                  </a:lnTo>
                  <a:lnTo>
                    <a:pt x="16319" y="45262"/>
                  </a:lnTo>
                  <a:lnTo>
                    <a:pt x="16548" y="45250"/>
                  </a:lnTo>
                  <a:lnTo>
                    <a:pt x="18834" y="44704"/>
                  </a:lnTo>
                  <a:lnTo>
                    <a:pt x="19011" y="44754"/>
                  </a:lnTo>
                  <a:lnTo>
                    <a:pt x="19011" y="44907"/>
                  </a:lnTo>
                  <a:lnTo>
                    <a:pt x="19596" y="44907"/>
                  </a:lnTo>
                  <a:lnTo>
                    <a:pt x="20015" y="45034"/>
                  </a:lnTo>
                  <a:lnTo>
                    <a:pt x="19939" y="46545"/>
                  </a:lnTo>
                  <a:lnTo>
                    <a:pt x="20116" y="46736"/>
                  </a:lnTo>
                  <a:lnTo>
                    <a:pt x="20548" y="46736"/>
                  </a:lnTo>
                  <a:lnTo>
                    <a:pt x="20739" y="46545"/>
                  </a:lnTo>
                  <a:lnTo>
                    <a:pt x="20739" y="46418"/>
                  </a:lnTo>
                  <a:lnTo>
                    <a:pt x="21412" y="46418"/>
                  </a:lnTo>
                  <a:lnTo>
                    <a:pt x="21463" y="45389"/>
                  </a:lnTo>
                  <a:lnTo>
                    <a:pt x="23368" y="45758"/>
                  </a:lnTo>
                  <a:lnTo>
                    <a:pt x="22961" y="47777"/>
                  </a:lnTo>
                  <a:lnTo>
                    <a:pt x="23101" y="47993"/>
                  </a:lnTo>
                  <a:lnTo>
                    <a:pt x="23558" y="48069"/>
                  </a:lnTo>
                  <a:lnTo>
                    <a:pt x="23749" y="47955"/>
                  </a:lnTo>
                  <a:lnTo>
                    <a:pt x="23787" y="47713"/>
                  </a:lnTo>
                  <a:lnTo>
                    <a:pt x="24739" y="43154"/>
                  </a:lnTo>
                  <a:lnTo>
                    <a:pt x="24384" y="38493"/>
                  </a:lnTo>
                  <a:lnTo>
                    <a:pt x="24485" y="33883"/>
                  </a:lnTo>
                  <a:lnTo>
                    <a:pt x="24053" y="29425"/>
                  </a:lnTo>
                  <a:lnTo>
                    <a:pt x="24307" y="16776"/>
                  </a:lnTo>
                  <a:lnTo>
                    <a:pt x="24358" y="16497"/>
                  </a:lnTo>
                  <a:lnTo>
                    <a:pt x="24384" y="16294"/>
                  </a:lnTo>
                  <a:lnTo>
                    <a:pt x="24345" y="15303"/>
                  </a:lnTo>
                  <a:lnTo>
                    <a:pt x="24930" y="15367"/>
                  </a:lnTo>
                  <a:lnTo>
                    <a:pt x="25158" y="15417"/>
                  </a:lnTo>
                  <a:lnTo>
                    <a:pt x="25400" y="15278"/>
                  </a:lnTo>
                  <a:lnTo>
                    <a:pt x="25488" y="14846"/>
                  </a:lnTo>
                  <a:close/>
                </a:path>
                <a:path w="27304" h="48895">
                  <a:moveTo>
                    <a:pt x="27038" y="6235"/>
                  </a:moveTo>
                  <a:lnTo>
                    <a:pt x="26987" y="6007"/>
                  </a:lnTo>
                  <a:lnTo>
                    <a:pt x="26708" y="4127"/>
                  </a:lnTo>
                  <a:lnTo>
                    <a:pt x="26835" y="2146"/>
                  </a:lnTo>
                  <a:lnTo>
                    <a:pt x="26187" y="317"/>
                  </a:lnTo>
                  <a:lnTo>
                    <a:pt x="26123" y="114"/>
                  </a:lnTo>
                  <a:lnTo>
                    <a:pt x="25908" y="0"/>
                  </a:lnTo>
                  <a:lnTo>
                    <a:pt x="25717" y="63"/>
                  </a:lnTo>
                  <a:lnTo>
                    <a:pt x="25488" y="114"/>
                  </a:lnTo>
                  <a:lnTo>
                    <a:pt x="25361" y="330"/>
                  </a:lnTo>
                  <a:lnTo>
                    <a:pt x="25412" y="584"/>
                  </a:lnTo>
                  <a:lnTo>
                    <a:pt x="26098" y="2374"/>
                  </a:lnTo>
                  <a:lnTo>
                    <a:pt x="25908" y="4292"/>
                  </a:lnTo>
                  <a:lnTo>
                    <a:pt x="26187" y="6184"/>
                  </a:lnTo>
                  <a:lnTo>
                    <a:pt x="26238" y="6388"/>
                  </a:lnTo>
                  <a:lnTo>
                    <a:pt x="26466" y="6527"/>
                  </a:lnTo>
                  <a:lnTo>
                    <a:pt x="26885" y="6426"/>
                  </a:lnTo>
                  <a:lnTo>
                    <a:pt x="27038" y="6235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" name="object 226"/>
            <p:cNvSpPr/>
            <p:nvPr/>
          </p:nvSpPr>
          <p:spPr>
            <a:xfrm>
              <a:off x="6580581" y="4575689"/>
              <a:ext cx="32384" cy="90805"/>
            </a:xfrm>
            <a:custGeom>
              <a:avLst/>
              <a:gdLst/>
              <a:ahLst/>
              <a:cxnLst/>
              <a:rect l="l" t="t" r="r" b="b"/>
              <a:pathLst>
                <a:path w="32384" h="90804">
                  <a:moveTo>
                    <a:pt x="5499" y="80479"/>
                  </a:moveTo>
                  <a:lnTo>
                    <a:pt x="5435" y="78714"/>
                  </a:lnTo>
                  <a:lnTo>
                    <a:pt x="4813" y="77254"/>
                  </a:lnTo>
                  <a:lnTo>
                    <a:pt x="4864" y="75692"/>
                  </a:lnTo>
                  <a:lnTo>
                    <a:pt x="4864" y="75450"/>
                  </a:lnTo>
                  <a:lnTo>
                    <a:pt x="4673" y="75285"/>
                  </a:lnTo>
                  <a:lnTo>
                    <a:pt x="4203" y="75285"/>
                  </a:lnTo>
                  <a:lnTo>
                    <a:pt x="4038" y="75450"/>
                  </a:lnTo>
                  <a:lnTo>
                    <a:pt x="4038" y="75692"/>
                  </a:lnTo>
                  <a:lnTo>
                    <a:pt x="4013" y="76009"/>
                  </a:lnTo>
                  <a:lnTo>
                    <a:pt x="3810" y="75831"/>
                  </a:lnTo>
                  <a:lnTo>
                    <a:pt x="3619" y="75831"/>
                  </a:lnTo>
                  <a:lnTo>
                    <a:pt x="3365" y="75895"/>
                  </a:lnTo>
                  <a:lnTo>
                    <a:pt x="3238" y="76047"/>
                  </a:lnTo>
                  <a:lnTo>
                    <a:pt x="3238" y="75349"/>
                  </a:lnTo>
                  <a:lnTo>
                    <a:pt x="3060" y="75145"/>
                  </a:lnTo>
                  <a:lnTo>
                    <a:pt x="2832" y="75145"/>
                  </a:lnTo>
                  <a:lnTo>
                    <a:pt x="2832" y="75006"/>
                  </a:lnTo>
                  <a:lnTo>
                    <a:pt x="2667" y="74815"/>
                  </a:lnTo>
                  <a:lnTo>
                    <a:pt x="2197" y="74815"/>
                  </a:lnTo>
                  <a:lnTo>
                    <a:pt x="2032" y="75006"/>
                  </a:lnTo>
                  <a:lnTo>
                    <a:pt x="2032" y="75234"/>
                  </a:lnTo>
                  <a:lnTo>
                    <a:pt x="2057" y="75704"/>
                  </a:lnTo>
                  <a:lnTo>
                    <a:pt x="1524" y="75628"/>
                  </a:lnTo>
                  <a:lnTo>
                    <a:pt x="1409" y="75768"/>
                  </a:lnTo>
                  <a:lnTo>
                    <a:pt x="1333" y="75285"/>
                  </a:lnTo>
                  <a:lnTo>
                    <a:pt x="1130" y="75145"/>
                  </a:lnTo>
                  <a:lnTo>
                    <a:pt x="901" y="75196"/>
                  </a:lnTo>
                  <a:lnTo>
                    <a:pt x="673" y="75196"/>
                  </a:lnTo>
                  <a:lnTo>
                    <a:pt x="533" y="75387"/>
                  </a:lnTo>
                  <a:lnTo>
                    <a:pt x="558" y="75577"/>
                  </a:lnTo>
                  <a:lnTo>
                    <a:pt x="190" y="75577"/>
                  </a:lnTo>
                  <a:lnTo>
                    <a:pt x="25" y="75742"/>
                  </a:lnTo>
                  <a:lnTo>
                    <a:pt x="25" y="75958"/>
                  </a:lnTo>
                  <a:lnTo>
                    <a:pt x="25" y="77025"/>
                  </a:lnTo>
                  <a:lnTo>
                    <a:pt x="0" y="78092"/>
                  </a:lnTo>
                  <a:lnTo>
                    <a:pt x="139" y="79121"/>
                  </a:lnTo>
                  <a:lnTo>
                    <a:pt x="190" y="79349"/>
                  </a:lnTo>
                  <a:lnTo>
                    <a:pt x="368" y="79514"/>
                  </a:lnTo>
                  <a:lnTo>
                    <a:pt x="622" y="79489"/>
                  </a:lnTo>
                  <a:lnTo>
                    <a:pt x="838" y="79463"/>
                  </a:lnTo>
                  <a:lnTo>
                    <a:pt x="977" y="79260"/>
                  </a:lnTo>
                  <a:lnTo>
                    <a:pt x="800" y="78041"/>
                  </a:lnTo>
                  <a:lnTo>
                    <a:pt x="952" y="78765"/>
                  </a:lnTo>
                  <a:lnTo>
                    <a:pt x="1003" y="78994"/>
                  </a:lnTo>
                  <a:lnTo>
                    <a:pt x="1193" y="79121"/>
                  </a:lnTo>
                  <a:lnTo>
                    <a:pt x="1485" y="79095"/>
                  </a:lnTo>
                  <a:lnTo>
                    <a:pt x="1498" y="79248"/>
                  </a:lnTo>
                  <a:lnTo>
                    <a:pt x="1498" y="79476"/>
                  </a:lnTo>
                  <a:lnTo>
                    <a:pt x="1663" y="79654"/>
                  </a:lnTo>
                  <a:lnTo>
                    <a:pt x="1905" y="79654"/>
                  </a:lnTo>
                  <a:lnTo>
                    <a:pt x="2133" y="79629"/>
                  </a:lnTo>
                  <a:lnTo>
                    <a:pt x="2324" y="79463"/>
                  </a:lnTo>
                  <a:lnTo>
                    <a:pt x="2260" y="78181"/>
                  </a:lnTo>
                  <a:lnTo>
                    <a:pt x="2133" y="77114"/>
                  </a:lnTo>
                  <a:lnTo>
                    <a:pt x="2133" y="76644"/>
                  </a:lnTo>
                  <a:lnTo>
                    <a:pt x="2400" y="77939"/>
                  </a:lnTo>
                  <a:lnTo>
                    <a:pt x="2552" y="79298"/>
                  </a:lnTo>
                  <a:lnTo>
                    <a:pt x="2578" y="79527"/>
                  </a:lnTo>
                  <a:lnTo>
                    <a:pt x="2768" y="79641"/>
                  </a:lnTo>
                  <a:lnTo>
                    <a:pt x="2806" y="79806"/>
                  </a:lnTo>
                  <a:lnTo>
                    <a:pt x="2832" y="80022"/>
                  </a:lnTo>
                  <a:lnTo>
                    <a:pt x="3009" y="80187"/>
                  </a:lnTo>
                  <a:lnTo>
                    <a:pt x="3479" y="80137"/>
                  </a:lnTo>
                  <a:lnTo>
                    <a:pt x="3632" y="79921"/>
                  </a:lnTo>
                  <a:lnTo>
                    <a:pt x="3619" y="79717"/>
                  </a:lnTo>
                  <a:lnTo>
                    <a:pt x="3365" y="78333"/>
                  </a:lnTo>
                  <a:lnTo>
                    <a:pt x="3238" y="76936"/>
                  </a:lnTo>
                  <a:lnTo>
                    <a:pt x="3238" y="76314"/>
                  </a:lnTo>
                  <a:lnTo>
                    <a:pt x="3314" y="77635"/>
                  </a:lnTo>
                  <a:lnTo>
                    <a:pt x="3568" y="78994"/>
                  </a:lnTo>
                  <a:lnTo>
                    <a:pt x="3746" y="80340"/>
                  </a:lnTo>
                  <a:lnTo>
                    <a:pt x="3746" y="80543"/>
                  </a:lnTo>
                  <a:lnTo>
                    <a:pt x="3987" y="80721"/>
                  </a:lnTo>
                  <a:lnTo>
                    <a:pt x="4394" y="80670"/>
                  </a:lnTo>
                  <a:lnTo>
                    <a:pt x="4546" y="80479"/>
                  </a:lnTo>
                  <a:lnTo>
                    <a:pt x="4546" y="80251"/>
                  </a:lnTo>
                  <a:lnTo>
                    <a:pt x="4394" y="78905"/>
                  </a:lnTo>
                  <a:lnTo>
                    <a:pt x="4102" y="77558"/>
                  </a:lnTo>
                  <a:lnTo>
                    <a:pt x="4622" y="78765"/>
                  </a:lnTo>
                  <a:lnTo>
                    <a:pt x="4673" y="80340"/>
                  </a:lnTo>
                  <a:lnTo>
                    <a:pt x="4724" y="80556"/>
                  </a:lnTo>
                  <a:lnTo>
                    <a:pt x="4927" y="80746"/>
                  </a:lnTo>
                  <a:lnTo>
                    <a:pt x="5372" y="80670"/>
                  </a:lnTo>
                  <a:lnTo>
                    <a:pt x="5499" y="80479"/>
                  </a:lnTo>
                  <a:close/>
                </a:path>
                <a:path w="32384" h="90804">
                  <a:moveTo>
                    <a:pt x="8191" y="81838"/>
                  </a:moveTo>
                  <a:lnTo>
                    <a:pt x="8178" y="81622"/>
                  </a:lnTo>
                  <a:lnTo>
                    <a:pt x="7950" y="80187"/>
                  </a:lnTo>
                  <a:lnTo>
                    <a:pt x="7848" y="78765"/>
                  </a:lnTo>
                  <a:lnTo>
                    <a:pt x="7658" y="77330"/>
                  </a:lnTo>
                  <a:lnTo>
                    <a:pt x="7620" y="77152"/>
                  </a:lnTo>
                  <a:lnTo>
                    <a:pt x="7378" y="76987"/>
                  </a:lnTo>
                  <a:lnTo>
                    <a:pt x="6959" y="77063"/>
                  </a:lnTo>
                  <a:lnTo>
                    <a:pt x="6743" y="77025"/>
                  </a:lnTo>
                  <a:lnTo>
                    <a:pt x="6527" y="77063"/>
                  </a:lnTo>
                  <a:lnTo>
                    <a:pt x="6388" y="77063"/>
                  </a:lnTo>
                  <a:lnTo>
                    <a:pt x="6388" y="78701"/>
                  </a:lnTo>
                  <a:lnTo>
                    <a:pt x="6375" y="79590"/>
                  </a:lnTo>
                  <a:lnTo>
                    <a:pt x="6273" y="78701"/>
                  </a:lnTo>
                  <a:lnTo>
                    <a:pt x="6273" y="78105"/>
                  </a:lnTo>
                  <a:lnTo>
                    <a:pt x="6388" y="78701"/>
                  </a:lnTo>
                  <a:lnTo>
                    <a:pt x="6388" y="77063"/>
                  </a:lnTo>
                  <a:lnTo>
                    <a:pt x="6299" y="76936"/>
                  </a:lnTo>
                  <a:lnTo>
                    <a:pt x="6121" y="76758"/>
                  </a:lnTo>
                  <a:lnTo>
                    <a:pt x="5702" y="76758"/>
                  </a:lnTo>
                  <a:lnTo>
                    <a:pt x="5499" y="76936"/>
                  </a:lnTo>
                  <a:lnTo>
                    <a:pt x="5499" y="77190"/>
                  </a:lnTo>
                  <a:lnTo>
                    <a:pt x="5473" y="78714"/>
                  </a:lnTo>
                  <a:lnTo>
                    <a:pt x="5702" y="80225"/>
                  </a:lnTo>
                  <a:lnTo>
                    <a:pt x="5753" y="81788"/>
                  </a:lnTo>
                  <a:lnTo>
                    <a:pt x="5765" y="81991"/>
                  </a:lnTo>
                  <a:lnTo>
                    <a:pt x="5956" y="82156"/>
                  </a:lnTo>
                  <a:lnTo>
                    <a:pt x="6184" y="82105"/>
                  </a:lnTo>
                  <a:lnTo>
                    <a:pt x="6400" y="82105"/>
                  </a:lnTo>
                  <a:lnTo>
                    <a:pt x="6591" y="81927"/>
                  </a:lnTo>
                  <a:lnTo>
                    <a:pt x="6591" y="81724"/>
                  </a:lnTo>
                  <a:lnTo>
                    <a:pt x="6451" y="80276"/>
                  </a:lnTo>
                  <a:lnTo>
                    <a:pt x="6654" y="81114"/>
                  </a:lnTo>
                  <a:lnTo>
                    <a:pt x="6743" y="81305"/>
                  </a:lnTo>
                  <a:lnTo>
                    <a:pt x="6972" y="81432"/>
                  </a:lnTo>
                  <a:lnTo>
                    <a:pt x="7162" y="81356"/>
                  </a:lnTo>
                  <a:lnTo>
                    <a:pt x="7327" y="81330"/>
                  </a:lnTo>
                  <a:lnTo>
                    <a:pt x="7378" y="81711"/>
                  </a:lnTo>
                  <a:lnTo>
                    <a:pt x="7378" y="81927"/>
                  </a:lnTo>
                  <a:lnTo>
                    <a:pt x="7569" y="82092"/>
                  </a:lnTo>
                  <a:lnTo>
                    <a:pt x="7810" y="82054"/>
                  </a:lnTo>
                  <a:lnTo>
                    <a:pt x="8039" y="82054"/>
                  </a:lnTo>
                  <a:lnTo>
                    <a:pt x="8191" y="81838"/>
                  </a:lnTo>
                  <a:close/>
                </a:path>
                <a:path w="32384" h="90804">
                  <a:moveTo>
                    <a:pt x="9385" y="81280"/>
                  </a:moveTo>
                  <a:lnTo>
                    <a:pt x="9359" y="81064"/>
                  </a:lnTo>
                  <a:lnTo>
                    <a:pt x="9258" y="80098"/>
                  </a:lnTo>
                  <a:lnTo>
                    <a:pt x="8915" y="79171"/>
                  </a:lnTo>
                  <a:lnTo>
                    <a:pt x="8839" y="78219"/>
                  </a:lnTo>
                  <a:lnTo>
                    <a:pt x="8839" y="78003"/>
                  </a:lnTo>
                  <a:lnTo>
                    <a:pt x="8636" y="77825"/>
                  </a:lnTo>
                  <a:lnTo>
                    <a:pt x="8407" y="77851"/>
                  </a:lnTo>
                  <a:lnTo>
                    <a:pt x="8191" y="77863"/>
                  </a:lnTo>
                  <a:lnTo>
                    <a:pt x="8026" y="78092"/>
                  </a:lnTo>
                  <a:lnTo>
                    <a:pt x="8051" y="78282"/>
                  </a:lnTo>
                  <a:lnTo>
                    <a:pt x="8089" y="79273"/>
                  </a:lnTo>
                  <a:lnTo>
                    <a:pt x="8458" y="80200"/>
                  </a:lnTo>
                  <a:lnTo>
                    <a:pt x="8559" y="81178"/>
                  </a:lnTo>
                  <a:lnTo>
                    <a:pt x="8597" y="81356"/>
                  </a:lnTo>
                  <a:lnTo>
                    <a:pt x="8813" y="81534"/>
                  </a:lnTo>
                  <a:lnTo>
                    <a:pt x="9004" y="81534"/>
                  </a:lnTo>
                  <a:lnTo>
                    <a:pt x="9220" y="81470"/>
                  </a:lnTo>
                  <a:lnTo>
                    <a:pt x="9385" y="81280"/>
                  </a:lnTo>
                  <a:close/>
                </a:path>
                <a:path w="32384" h="90804">
                  <a:moveTo>
                    <a:pt x="10464" y="81407"/>
                  </a:moveTo>
                  <a:lnTo>
                    <a:pt x="10439" y="81178"/>
                  </a:lnTo>
                  <a:lnTo>
                    <a:pt x="10223" y="79921"/>
                  </a:lnTo>
                  <a:lnTo>
                    <a:pt x="10350" y="78613"/>
                  </a:lnTo>
                  <a:lnTo>
                    <a:pt x="10058" y="77381"/>
                  </a:lnTo>
                  <a:lnTo>
                    <a:pt x="9994" y="77165"/>
                  </a:lnTo>
                  <a:lnTo>
                    <a:pt x="9817" y="77012"/>
                  </a:lnTo>
                  <a:lnTo>
                    <a:pt x="9347" y="77114"/>
                  </a:lnTo>
                  <a:lnTo>
                    <a:pt x="9220" y="77343"/>
                  </a:lnTo>
                  <a:lnTo>
                    <a:pt x="9258" y="77533"/>
                  </a:lnTo>
                  <a:lnTo>
                    <a:pt x="9525" y="78765"/>
                  </a:lnTo>
                  <a:lnTo>
                    <a:pt x="9461" y="80022"/>
                  </a:lnTo>
                  <a:lnTo>
                    <a:pt x="9652" y="81254"/>
                  </a:lnTo>
                  <a:lnTo>
                    <a:pt x="9664" y="81470"/>
                  </a:lnTo>
                  <a:lnTo>
                    <a:pt x="9867" y="81648"/>
                  </a:lnTo>
                  <a:lnTo>
                    <a:pt x="10058" y="81635"/>
                  </a:lnTo>
                  <a:lnTo>
                    <a:pt x="10299" y="81584"/>
                  </a:lnTo>
                  <a:lnTo>
                    <a:pt x="10464" y="81407"/>
                  </a:lnTo>
                  <a:close/>
                </a:path>
                <a:path w="32384" h="90804">
                  <a:moveTo>
                    <a:pt x="11671" y="82600"/>
                  </a:moveTo>
                  <a:lnTo>
                    <a:pt x="11645" y="82384"/>
                  </a:lnTo>
                  <a:lnTo>
                    <a:pt x="11455" y="80911"/>
                  </a:lnTo>
                  <a:lnTo>
                    <a:pt x="11201" y="79438"/>
                  </a:lnTo>
                  <a:lnTo>
                    <a:pt x="11125" y="77939"/>
                  </a:lnTo>
                  <a:lnTo>
                    <a:pt x="11099" y="77724"/>
                  </a:lnTo>
                  <a:lnTo>
                    <a:pt x="10896" y="77571"/>
                  </a:lnTo>
                  <a:lnTo>
                    <a:pt x="10680" y="77597"/>
                  </a:lnTo>
                  <a:lnTo>
                    <a:pt x="10464" y="77597"/>
                  </a:lnTo>
                  <a:lnTo>
                    <a:pt x="10287" y="77825"/>
                  </a:lnTo>
                  <a:lnTo>
                    <a:pt x="10337" y="78028"/>
                  </a:lnTo>
                  <a:lnTo>
                    <a:pt x="10414" y="79514"/>
                  </a:lnTo>
                  <a:lnTo>
                    <a:pt x="10642" y="81026"/>
                  </a:lnTo>
                  <a:lnTo>
                    <a:pt x="10871" y="82702"/>
                  </a:lnTo>
                  <a:lnTo>
                    <a:pt x="11074" y="82842"/>
                  </a:lnTo>
                  <a:lnTo>
                    <a:pt x="11303" y="82829"/>
                  </a:lnTo>
                  <a:lnTo>
                    <a:pt x="11480" y="82829"/>
                  </a:lnTo>
                  <a:lnTo>
                    <a:pt x="11671" y="82600"/>
                  </a:lnTo>
                  <a:close/>
                </a:path>
                <a:path w="32384" h="90804">
                  <a:moveTo>
                    <a:pt x="13258" y="82334"/>
                  </a:moveTo>
                  <a:lnTo>
                    <a:pt x="13208" y="82105"/>
                  </a:lnTo>
                  <a:lnTo>
                    <a:pt x="12979" y="80657"/>
                  </a:lnTo>
                  <a:lnTo>
                    <a:pt x="12484" y="79248"/>
                  </a:lnTo>
                  <a:lnTo>
                    <a:pt x="12293" y="77558"/>
                  </a:lnTo>
                  <a:lnTo>
                    <a:pt x="12103" y="77431"/>
                  </a:lnTo>
                  <a:lnTo>
                    <a:pt x="11849" y="77470"/>
                  </a:lnTo>
                  <a:lnTo>
                    <a:pt x="11671" y="77482"/>
                  </a:lnTo>
                  <a:lnTo>
                    <a:pt x="11493" y="77673"/>
                  </a:lnTo>
                  <a:lnTo>
                    <a:pt x="11531" y="77914"/>
                  </a:lnTo>
                  <a:lnTo>
                    <a:pt x="11671" y="79400"/>
                  </a:lnTo>
                  <a:lnTo>
                    <a:pt x="12192" y="80784"/>
                  </a:lnTo>
                  <a:lnTo>
                    <a:pt x="12484" y="82461"/>
                  </a:lnTo>
                  <a:lnTo>
                    <a:pt x="12687" y="82626"/>
                  </a:lnTo>
                  <a:lnTo>
                    <a:pt x="13131" y="82524"/>
                  </a:lnTo>
                  <a:lnTo>
                    <a:pt x="13258" y="82334"/>
                  </a:lnTo>
                  <a:close/>
                </a:path>
                <a:path w="32384" h="90804">
                  <a:moveTo>
                    <a:pt x="14744" y="83667"/>
                  </a:moveTo>
                  <a:lnTo>
                    <a:pt x="14439" y="81711"/>
                  </a:lnTo>
                  <a:lnTo>
                    <a:pt x="14211" y="79908"/>
                  </a:lnTo>
                  <a:lnTo>
                    <a:pt x="14211" y="77914"/>
                  </a:lnTo>
                  <a:lnTo>
                    <a:pt x="14046" y="77724"/>
                  </a:lnTo>
                  <a:lnTo>
                    <a:pt x="13589" y="77724"/>
                  </a:lnTo>
                  <a:lnTo>
                    <a:pt x="13411" y="77914"/>
                  </a:lnTo>
                  <a:lnTo>
                    <a:pt x="13411" y="78130"/>
                  </a:lnTo>
                  <a:lnTo>
                    <a:pt x="13411" y="79984"/>
                  </a:lnTo>
                  <a:lnTo>
                    <a:pt x="13639" y="81788"/>
                  </a:lnTo>
                  <a:lnTo>
                    <a:pt x="13906" y="83629"/>
                  </a:lnTo>
                  <a:lnTo>
                    <a:pt x="13957" y="83820"/>
                  </a:lnTo>
                  <a:lnTo>
                    <a:pt x="14185" y="83985"/>
                  </a:lnTo>
                  <a:lnTo>
                    <a:pt x="14389" y="83921"/>
                  </a:lnTo>
                  <a:lnTo>
                    <a:pt x="14579" y="83883"/>
                  </a:lnTo>
                  <a:lnTo>
                    <a:pt x="14744" y="83667"/>
                  </a:lnTo>
                  <a:close/>
                </a:path>
                <a:path w="32384" h="90804">
                  <a:moveTo>
                    <a:pt x="15671" y="82613"/>
                  </a:moveTo>
                  <a:lnTo>
                    <a:pt x="15494" y="81318"/>
                  </a:lnTo>
                  <a:lnTo>
                    <a:pt x="15278" y="80289"/>
                  </a:lnTo>
                  <a:lnTo>
                    <a:pt x="15278" y="78968"/>
                  </a:lnTo>
                  <a:lnTo>
                    <a:pt x="15087" y="78790"/>
                  </a:lnTo>
                  <a:lnTo>
                    <a:pt x="14655" y="78790"/>
                  </a:lnTo>
                  <a:lnTo>
                    <a:pt x="14478" y="78968"/>
                  </a:lnTo>
                  <a:lnTo>
                    <a:pt x="14478" y="79171"/>
                  </a:lnTo>
                  <a:lnTo>
                    <a:pt x="14478" y="80327"/>
                  </a:lnTo>
                  <a:lnTo>
                    <a:pt x="14655" y="81407"/>
                  </a:lnTo>
                  <a:lnTo>
                    <a:pt x="14833" y="82499"/>
                  </a:lnTo>
                  <a:lnTo>
                    <a:pt x="14846" y="82727"/>
                  </a:lnTo>
                  <a:lnTo>
                    <a:pt x="15036" y="82880"/>
                  </a:lnTo>
                  <a:lnTo>
                    <a:pt x="15494" y="82816"/>
                  </a:lnTo>
                  <a:lnTo>
                    <a:pt x="15671" y="82613"/>
                  </a:lnTo>
                  <a:close/>
                </a:path>
                <a:path w="32384" h="90804">
                  <a:moveTo>
                    <a:pt x="23304" y="87452"/>
                  </a:moveTo>
                  <a:lnTo>
                    <a:pt x="23279" y="87223"/>
                  </a:lnTo>
                  <a:lnTo>
                    <a:pt x="22987" y="85356"/>
                  </a:lnTo>
                  <a:lnTo>
                    <a:pt x="22745" y="83439"/>
                  </a:lnTo>
                  <a:lnTo>
                    <a:pt x="22377" y="81534"/>
                  </a:lnTo>
                  <a:lnTo>
                    <a:pt x="22352" y="81356"/>
                  </a:lnTo>
                  <a:lnTo>
                    <a:pt x="22123" y="81178"/>
                  </a:lnTo>
                  <a:lnTo>
                    <a:pt x="21907" y="81216"/>
                  </a:lnTo>
                  <a:lnTo>
                    <a:pt x="21729" y="81216"/>
                  </a:lnTo>
                  <a:lnTo>
                    <a:pt x="21678" y="80225"/>
                  </a:lnTo>
                  <a:lnTo>
                    <a:pt x="21526" y="80048"/>
                  </a:lnTo>
                  <a:lnTo>
                    <a:pt x="21043" y="80048"/>
                  </a:lnTo>
                  <a:lnTo>
                    <a:pt x="20942" y="85166"/>
                  </a:lnTo>
                  <a:lnTo>
                    <a:pt x="20777" y="83756"/>
                  </a:lnTo>
                  <a:lnTo>
                    <a:pt x="20739" y="83489"/>
                  </a:lnTo>
                  <a:lnTo>
                    <a:pt x="20840" y="83883"/>
                  </a:lnTo>
                  <a:lnTo>
                    <a:pt x="20942" y="85166"/>
                  </a:lnTo>
                  <a:lnTo>
                    <a:pt x="20942" y="80010"/>
                  </a:lnTo>
                  <a:lnTo>
                    <a:pt x="20497" y="80022"/>
                  </a:lnTo>
                  <a:lnTo>
                    <a:pt x="20002" y="79997"/>
                  </a:lnTo>
                  <a:lnTo>
                    <a:pt x="19837" y="79387"/>
                  </a:lnTo>
                  <a:lnTo>
                    <a:pt x="19799" y="79171"/>
                  </a:lnTo>
                  <a:lnTo>
                    <a:pt x="19596" y="79019"/>
                  </a:lnTo>
                  <a:lnTo>
                    <a:pt x="19367" y="79082"/>
                  </a:lnTo>
                  <a:lnTo>
                    <a:pt x="19265" y="78613"/>
                  </a:lnTo>
                  <a:lnTo>
                    <a:pt x="19138" y="78422"/>
                  </a:lnTo>
                  <a:lnTo>
                    <a:pt x="18656" y="78422"/>
                  </a:lnTo>
                  <a:lnTo>
                    <a:pt x="18478" y="78613"/>
                  </a:lnTo>
                  <a:lnTo>
                    <a:pt x="18275" y="78359"/>
                  </a:lnTo>
                  <a:lnTo>
                    <a:pt x="18008" y="78422"/>
                  </a:lnTo>
                  <a:lnTo>
                    <a:pt x="17830" y="78422"/>
                  </a:lnTo>
                  <a:lnTo>
                    <a:pt x="17653" y="78613"/>
                  </a:lnTo>
                  <a:lnTo>
                    <a:pt x="17691" y="77203"/>
                  </a:lnTo>
                  <a:lnTo>
                    <a:pt x="17500" y="77063"/>
                  </a:lnTo>
                  <a:lnTo>
                    <a:pt x="17056" y="77063"/>
                  </a:lnTo>
                  <a:lnTo>
                    <a:pt x="16891" y="77203"/>
                  </a:lnTo>
                  <a:lnTo>
                    <a:pt x="16891" y="77444"/>
                  </a:lnTo>
                  <a:lnTo>
                    <a:pt x="16865" y="77851"/>
                  </a:lnTo>
                  <a:lnTo>
                    <a:pt x="16662" y="77851"/>
                  </a:lnTo>
                  <a:lnTo>
                    <a:pt x="16471" y="78028"/>
                  </a:lnTo>
                  <a:lnTo>
                    <a:pt x="16471" y="78270"/>
                  </a:lnTo>
                  <a:lnTo>
                    <a:pt x="16446" y="79336"/>
                  </a:lnTo>
                  <a:lnTo>
                    <a:pt x="16662" y="80429"/>
                  </a:lnTo>
                  <a:lnTo>
                    <a:pt x="16662" y="80568"/>
                  </a:lnTo>
                  <a:lnTo>
                    <a:pt x="16306" y="79387"/>
                  </a:lnTo>
                  <a:lnTo>
                    <a:pt x="16357" y="78028"/>
                  </a:lnTo>
                  <a:lnTo>
                    <a:pt x="16357" y="77825"/>
                  </a:lnTo>
                  <a:lnTo>
                    <a:pt x="16167" y="77635"/>
                  </a:lnTo>
                  <a:lnTo>
                    <a:pt x="15709" y="77635"/>
                  </a:lnTo>
                  <a:lnTo>
                    <a:pt x="15544" y="77825"/>
                  </a:lnTo>
                  <a:lnTo>
                    <a:pt x="15544" y="78028"/>
                  </a:lnTo>
                  <a:lnTo>
                    <a:pt x="15532" y="79387"/>
                  </a:lnTo>
                  <a:lnTo>
                    <a:pt x="15900" y="80746"/>
                  </a:lnTo>
                  <a:lnTo>
                    <a:pt x="15925" y="82334"/>
                  </a:lnTo>
                  <a:lnTo>
                    <a:pt x="16116" y="82499"/>
                  </a:lnTo>
                  <a:lnTo>
                    <a:pt x="16573" y="82461"/>
                  </a:lnTo>
                  <a:lnTo>
                    <a:pt x="16738" y="82296"/>
                  </a:lnTo>
                  <a:lnTo>
                    <a:pt x="16725" y="81635"/>
                  </a:lnTo>
                  <a:lnTo>
                    <a:pt x="16929" y="81851"/>
                  </a:lnTo>
                  <a:lnTo>
                    <a:pt x="17081" y="81851"/>
                  </a:lnTo>
                  <a:lnTo>
                    <a:pt x="17221" y="84023"/>
                  </a:lnTo>
                  <a:lnTo>
                    <a:pt x="17272" y="84239"/>
                  </a:lnTo>
                  <a:lnTo>
                    <a:pt x="17462" y="84416"/>
                  </a:lnTo>
                  <a:lnTo>
                    <a:pt x="17665" y="84391"/>
                  </a:lnTo>
                  <a:lnTo>
                    <a:pt x="17881" y="84391"/>
                  </a:lnTo>
                  <a:lnTo>
                    <a:pt x="18059" y="84175"/>
                  </a:lnTo>
                  <a:lnTo>
                    <a:pt x="18021" y="83972"/>
                  </a:lnTo>
                  <a:lnTo>
                    <a:pt x="17881" y="81788"/>
                  </a:lnTo>
                  <a:lnTo>
                    <a:pt x="17627" y="79629"/>
                  </a:lnTo>
                  <a:lnTo>
                    <a:pt x="17653" y="78625"/>
                  </a:lnTo>
                  <a:lnTo>
                    <a:pt x="17691" y="78841"/>
                  </a:lnTo>
                  <a:lnTo>
                    <a:pt x="17843" y="80187"/>
                  </a:lnTo>
                  <a:lnTo>
                    <a:pt x="17894" y="81534"/>
                  </a:lnTo>
                  <a:lnTo>
                    <a:pt x="18186" y="82816"/>
                  </a:lnTo>
                  <a:lnTo>
                    <a:pt x="18186" y="83019"/>
                  </a:lnTo>
                  <a:lnTo>
                    <a:pt x="18427" y="83159"/>
                  </a:lnTo>
                  <a:lnTo>
                    <a:pt x="18554" y="83146"/>
                  </a:lnTo>
                  <a:lnTo>
                    <a:pt x="18618" y="83845"/>
                  </a:lnTo>
                  <a:lnTo>
                    <a:pt x="18618" y="84086"/>
                  </a:lnTo>
                  <a:lnTo>
                    <a:pt x="18808" y="84239"/>
                  </a:lnTo>
                  <a:lnTo>
                    <a:pt x="19227" y="84239"/>
                  </a:lnTo>
                  <a:lnTo>
                    <a:pt x="19405" y="84023"/>
                  </a:lnTo>
                  <a:lnTo>
                    <a:pt x="19316" y="82994"/>
                  </a:lnTo>
                  <a:lnTo>
                    <a:pt x="19532" y="84493"/>
                  </a:lnTo>
                  <a:lnTo>
                    <a:pt x="19558" y="84734"/>
                  </a:lnTo>
                  <a:lnTo>
                    <a:pt x="19761" y="84886"/>
                  </a:lnTo>
                  <a:lnTo>
                    <a:pt x="19951" y="84848"/>
                  </a:lnTo>
                  <a:lnTo>
                    <a:pt x="20091" y="84848"/>
                  </a:lnTo>
                  <a:lnTo>
                    <a:pt x="20218" y="85547"/>
                  </a:lnTo>
                  <a:lnTo>
                    <a:pt x="20218" y="85763"/>
                  </a:lnTo>
                  <a:lnTo>
                    <a:pt x="20408" y="85953"/>
                  </a:lnTo>
                  <a:lnTo>
                    <a:pt x="20840" y="85902"/>
                  </a:lnTo>
                  <a:lnTo>
                    <a:pt x="21005" y="85712"/>
                  </a:lnTo>
                  <a:lnTo>
                    <a:pt x="21221" y="86004"/>
                  </a:lnTo>
                  <a:lnTo>
                    <a:pt x="21450" y="86156"/>
                  </a:lnTo>
                  <a:lnTo>
                    <a:pt x="21678" y="86131"/>
                  </a:lnTo>
                  <a:lnTo>
                    <a:pt x="21920" y="86118"/>
                  </a:lnTo>
                  <a:lnTo>
                    <a:pt x="22059" y="85890"/>
                  </a:lnTo>
                  <a:lnTo>
                    <a:pt x="22034" y="85686"/>
                  </a:lnTo>
                  <a:lnTo>
                    <a:pt x="21869" y="83921"/>
                  </a:lnTo>
                  <a:lnTo>
                    <a:pt x="21691" y="82346"/>
                  </a:lnTo>
                  <a:lnTo>
                    <a:pt x="21920" y="83540"/>
                  </a:lnTo>
                  <a:lnTo>
                    <a:pt x="22174" y="85445"/>
                  </a:lnTo>
                  <a:lnTo>
                    <a:pt x="22517" y="87566"/>
                  </a:lnTo>
                  <a:lnTo>
                    <a:pt x="22733" y="87731"/>
                  </a:lnTo>
                  <a:lnTo>
                    <a:pt x="22948" y="87655"/>
                  </a:lnTo>
                  <a:lnTo>
                    <a:pt x="23139" y="87630"/>
                  </a:lnTo>
                  <a:lnTo>
                    <a:pt x="23304" y="87452"/>
                  </a:lnTo>
                  <a:close/>
                </a:path>
                <a:path w="32384" h="90804">
                  <a:moveTo>
                    <a:pt x="25641" y="89560"/>
                  </a:moveTo>
                  <a:lnTo>
                    <a:pt x="25311" y="87795"/>
                  </a:lnTo>
                  <a:lnTo>
                    <a:pt x="25323" y="85953"/>
                  </a:lnTo>
                  <a:lnTo>
                    <a:pt x="25057" y="84201"/>
                  </a:lnTo>
                  <a:lnTo>
                    <a:pt x="24472" y="84201"/>
                  </a:lnTo>
                  <a:lnTo>
                    <a:pt x="24498" y="82778"/>
                  </a:lnTo>
                  <a:lnTo>
                    <a:pt x="24320" y="82575"/>
                  </a:lnTo>
                  <a:lnTo>
                    <a:pt x="23964" y="82575"/>
                  </a:lnTo>
                  <a:lnTo>
                    <a:pt x="23964" y="82181"/>
                  </a:lnTo>
                  <a:lnTo>
                    <a:pt x="23787" y="81991"/>
                  </a:lnTo>
                  <a:lnTo>
                    <a:pt x="23329" y="81991"/>
                  </a:lnTo>
                  <a:lnTo>
                    <a:pt x="23152" y="82181"/>
                  </a:lnTo>
                  <a:lnTo>
                    <a:pt x="23152" y="82384"/>
                  </a:lnTo>
                  <a:lnTo>
                    <a:pt x="23228" y="84289"/>
                  </a:lnTo>
                  <a:lnTo>
                    <a:pt x="23152" y="86207"/>
                  </a:lnTo>
                  <a:lnTo>
                    <a:pt x="23520" y="88112"/>
                  </a:lnTo>
                  <a:lnTo>
                    <a:pt x="23596" y="88341"/>
                  </a:lnTo>
                  <a:lnTo>
                    <a:pt x="23837" y="88430"/>
                  </a:lnTo>
                  <a:lnTo>
                    <a:pt x="24041" y="88366"/>
                  </a:lnTo>
                  <a:lnTo>
                    <a:pt x="24117" y="88607"/>
                  </a:lnTo>
                  <a:lnTo>
                    <a:pt x="24295" y="88760"/>
                  </a:lnTo>
                  <a:lnTo>
                    <a:pt x="24498" y="88760"/>
                  </a:lnTo>
                  <a:lnTo>
                    <a:pt x="24663" y="88734"/>
                  </a:lnTo>
                  <a:lnTo>
                    <a:pt x="24777" y="89293"/>
                  </a:lnTo>
                  <a:lnTo>
                    <a:pt x="24828" y="89560"/>
                  </a:lnTo>
                  <a:lnTo>
                    <a:pt x="25641" y="89560"/>
                  </a:lnTo>
                  <a:close/>
                </a:path>
                <a:path w="32384" h="90804">
                  <a:moveTo>
                    <a:pt x="26746" y="90093"/>
                  </a:moveTo>
                  <a:lnTo>
                    <a:pt x="26644" y="89839"/>
                  </a:lnTo>
                  <a:lnTo>
                    <a:pt x="26390" y="88099"/>
                  </a:lnTo>
                  <a:lnTo>
                    <a:pt x="26352" y="86296"/>
                  </a:lnTo>
                  <a:lnTo>
                    <a:pt x="26263" y="84518"/>
                  </a:lnTo>
                  <a:lnTo>
                    <a:pt x="26212" y="84277"/>
                  </a:lnTo>
                  <a:lnTo>
                    <a:pt x="26035" y="84112"/>
                  </a:lnTo>
                  <a:lnTo>
                    <a:pt x="25806" y="84137"/>
                  </a:lnTo>
                  <a:lnTo>
                    <a:pt x="25577" y="84175"/>
                  </a:lnTo>
                  <a:lnTo>
                    <a:pt x="25438" y="84340"/>
                  </a:lnTo>
                  <a:lnTo>
                    <a:pt x="25438" y="84569"/>
                  </a:lnTo>
                  <a:lnTo>
                    <a:pt x="25577" y="86436"/>
                  </a:lnTo>
                  <a:lnTo>
                    <a:pt x="25577" y="88290"/>
                  </a:lnTo>
                  <a:lnTo>
                    <a:pt x="25908" y="90119"/>
                  </a:lnTo>
                  <a:lnTo>
                    <a:pt x="25958" y="90347"/>
                  </a:lnTo>
                  <a:lnTo>
                    <a:pt x="26174" y="90449"/>
                  </a:lnTo>
                  <a:lnTo>
                    <a:pt x="26390" y="90411"/>
                  </a:lnTo>
                  <a:lnTo>
                    <a:pt x="26644" y="90335"/>
                  </a:lnTo>
                  <a:lnTo>
                    <a:pt x="26746" y="90093"/>
                  </a:lnTo>
                  <a:close/>
                </a:path>
                <a:path w="32384" h="90804">
                  <a:moveTo>
                    <a:pt x="27393" y="10083"/>
                  </a:moveTo>
                  <a:lnTo>
                    <a:pt x="27241" y="9880"/>
                  </a:lnTo>
                  <a:lnTo>
                    <a:pt x="27012" y="9880"/>
                  </a:lnTo>
                  <a:lnTo>
                    <a:pt x="26822" y="9842"/>
                  </a:lnTo>
                  <a:lnTo>
                    <a:pt x="26581" y="9982"/>
                  </a:lnTo>
                  <a:lnTo>
                    <a:pt x="26581" y="10223"/>
                  </a:lnTo>
                  <a:lnTo>
                    <a:pt x="26314" y="13042"/>
                  </a:lnTo>
                  <a:lnTo>
                    <a:pt x="26339" y="14084"/>
                  </a:lnTo>
                  <a:lnTo>
                    <a:pt x="26123" y="12979"/>
                  </a:lnTo>
                  <a:lnTo>
                    <a:pt x="26123" y="18618"/>
                  </a:lnTo>
                  <a:lnTo>
                    <a:pt x="25958" y="18491"/>
                  </a:lnTo>
                  <a:lnTo>
                    <a:pt x="25615" y="18491"/>
                  </a:lnTo>
                  <a:lnTo>
                    <a:pt x="25412" y="15621"/>
                  </a:lnTo>
                  <a:lnTo>
                    <a:pt x="25501" y="13906"/>
                  </a:lnTo>
                  <a:lnTo>
                    <a:pt x="25806" y="15621"/>
                  </a:lnTo>
                  <a:lnTo>
                    <a:pt x="26123" y="18618"/>
                  </a:lnTo>
                  <a:lnTo>
                    <a:pt x="26123" y="12979"/>
                  </a:lnTo>
                  <a:lnTo>
                    <a:pt x="25958" y="12128"/>
                  </a:lnTo>
                  <a:lnTo>
                    <a:pt x="26149" y="11455"/>
                  </a:lnTo>
                  <a:lnTo>
                    <a:pt x="26581" y="9994"/>
                  </a:lnTo>
                  <a:lnTo>
                    <a:pt x="27012" y="8496"/>
                  </a:lnTo>
                  <a:lnTo>
                    <a:pt x="26860" y="8318"/>
                  </a:lnTo>
                  <a:lnTo>
                    <a:pt x="26644" y="8255"/>
                  </a:lnTo>
                  <a:lnTo>
                    <a:pt x="26416" y="8229"/>
                  </a:lnTo>
                  <a:lnTo>
                    <a:pt x="26238" y="8356"/>
                  </a:lnTo>
                  <a:lnTo>
                    <a:pt x="26187" y="8547"/>
                  </a:lnTo>
                  <a:lnTo>
                    <a:pt x="25882" y="9563"/>
                  </a:lnTo>
                  <a:lnTo>
                    <a:pt x="25755" y="8636"/>
                  </a:lnTo>
                  <a:lnTo>
                    <a:pt x="25336" y="6858"/>
                  </a:lnTo>
                  <a:lnTo>
                    <a:pt x="25361" y="5905"/>
                  </a:lnTo>
                  <a:lnTo>
                    <a:pt x="25412" y="5676"/>
                  </a:lnTo>
                  <a:lnTo>
                    <a:pt x="25285" y="5486"/>
                  </a:lnTo>
                  <a:lnTo>
                    <a:pt x="25120" y="5461"/>
                  </a:lnTo>
                  <a:lnTo>
                    <a:pt x="24955" y="3581"/>
                  </a:lnTo>
                  <a:lnTo>
                    <a:pt x="24955" y="3365"/>
                  </a:lnTo>
                  <a:lnTo>
                    <a:pt x="24739" y="3187"/>
                  </a:lnTo>
                  <a:lnTo>
                    <a:pt x="24612" y="3213"/>
                  </a:lnTo>
                  <a:lnTo>
                    <a:pt x="24612" y="15697"/>
                  </a:lnTo>
                  <a:lnTo>
                    <a:pt x="24587" y="16103"/>
                  </a:lnTo>
                  <a:lnTo>
                    <a:pt x="24561" y="15862"/>
                  </a:lnTo>
                  <a:lnTo>
                    <a:pt x="24561" y="14973"/>
                  </a:lnTo>
                  <a:lnTo>
                    <a:pt x="24612" y="15697"/>
                  </a:lnTo>
                  <a:lnTo>
                    <a:pt x="24612" y="3213"/>
                  </a:lnTo>
                  <a:lnTo>
                    <a:pt x="24511" y="8229"/>
                  </a:lnTo>
                  <a:lnTo>
                    <a:pt x="24498" y="8826"/>
                  </a:lnTo>
                  <a:lnTo>
                    <a:pt x="24295" y="8826"/>
                  </a:lnTo>
                  <a:lnTo>
                    <a:pt x="24295" y="20637"/>
                  </a:lnTo>
                  <a:lnTo>
                    <a:pt x="24155" y="22631"/>
                  </a:lnTo>
                  <a:lnTo>
                    <a:pt x="24130" y="19812"/>
                  </a:lnTo>
                  <a:lnTo>
                    <a:pt x="24295" y="20637"/>
                  </a:lnTo>
                  <a:lnTo>
                    <a:pt x="24295" y="8826"/>
                  </a:lnTo>
                  <a:lnTo>
                    <a:pt x="24091" y="8826"/>
                  </a:lnTo>
                  <a:lnTo>
                    <a:pt x="23964" y="4305"/>
                  </a:lnTo>
                  <a:lnTo>
                    <a:pt x="24511" y="8229"/>
                  </a:lnTo>
                  <a:lnTo>
                    <a:pt x="24511" y="3225"/>
                  </a:lnTo>
                  <a:lnTo>
                    <a:pt x="24307" y="3225"/>
                  </a:lnTo>
                  <a:lnTo>
                    <a:pt x="24168" y="3416"/>
                  </a:lnTo>
                  <a:lnTo>
                    <a:pt x="24168" y="3683"/>
                  </a:lnTo>
                  <a:lnTo>
                    <a:pt x="24180" y="3886"/>
                  </a:lnTo>
                  <a:lnTo>
                    <a:pt x="24003" y="3975"/>
                  </a:lnTo>
                  <a:lnTo>
                    <a:pt x="23787" y="3810"/>
                  </a:lnTo>
                  <a:lnTo>
                    <a:pt x="23329" y="3810"/>
                  </a:lnTo>
                  <a:lnTo>
                    <a:pt x="23152" y="3987"/>
                  </a:lnTo>
                  <a:lnTo>
                    <a:pt x="23152" y="4241"/>
                  </a:lnTo>
                  <a:lnTo>
                    <a:pt x="23291" y="9944"/>
                  </a:lnTo>
                  <a:lnTo>
                    <a:pt x="22758" y="5232"/>
                  </a:lnTo>
                  <a:lnTo>
                    <a:pt x="22580" y="5041"/>
                  </a:lnTo>
                  <a:lnTo>
                    <a:pt x="22123" y="5041"/>
                  </a:lnTo>
                  <a:lnTo>
                    <a:pt x="21932" y="5232"/>
                  </a:lnTo>
                  <a:lnTo>
                    <a:pt x="21932" y="5422"/>
                  </a:lnTo>
                  <a:lnTo>
                    <a:pt x="22847" y="13030"/>
                  </a:lnTo>
                  <a:lnTo>
                    <a:pt x="23317" y="15532"/>
                  </a:lnTo>
                  <a:lnTo>
                    <a:pt x="23317" y="17868"/>
                  </a:lnTo>
                  <a:lnTo>
                    <a:pt x="23368" y="24676"/>
                  </a:lnTo>
                  <a:lnTo>
                    <a:pt x="23761" y="31457"/>
                  </a:lnTo>
                  <a:lnTo>
                    <a:pt x="23850" y="31280"/>
                  </a:lnTo>
                  <a:lnTo>
                    <a:pt x="23939" y="31508"/>
                  </a:lnTo>
                  <a:lnTo>
                    <a:pt x="24180" y="31648"/>
                  </a:lnTo>
                  <a:lnTo>
                    <a:pt x="24587" y="31508"/>
                  </a:lnTo>
                  <a:lnTo>
                    <a:pt x="24714" y="31280"/>
                  </a:lnTo>
                  <a:lnTo>
                    <a:pt x="24650" y="31076"/>
                  </a:lnTo>
                  <a:lnTo>
                    <a:pt x="24599" y="30403"/>
                  </a:lnTo>
                  <a:lnTo>
                    <a:pt x="24777" y="30213"/>
                  </a:lnTo>
                  <a:lnTo>
                    <a:pt x="24777" y="29997"/>
                  </a:lnTo>
                  <a:lnTo>
                    <a:pt x="24663" y="28295"/>
                  </a:lnTo>
                  <a:lnTo>
                    <a:pt x="24790" y="27609"/>
                  </a:lnTo>
                  <a:lnTo>
                    <a:pt x="24790" y="29908"/>
                  </a:lnTo>
                  <a:lnTo>
                    <a:pt x="25400" y="29908"/>
                  </a:lnTo>
                  <a:lnTo>
                    <a:pt x="25387" y="30124"/>
                  </a:lnTo>
                  <a:lnTo>
                    <a:pt x="25146" y="31419"/>
                  </a:lnTo>
                  <a:lnTo>
                    <a:pt x="25184" y="32689"/>
                  </a:lnTo>
                  <a:lnTo>
                    <a:pt x="25234" y="32410"/>
                  </a:lnTo>
                  <a:lnTo>
                    <a:pt x="25285" y="32639"/>
                  </a:lnTo>
                  <a:lnTo>
                    <a:pt x="25463" y="32791"/>
                  </a:lnTo>
                  <a:lnTo>
                    <a:pt x="25654" y="32778"/>
                  </a:lnTo>
                  <a:lnTo>
                    <a:pt x="25577" y="37020"/>
                  </a:lnTo>
                  <a:lnTo>
                    <a:pt x="25755" y="37223"/>
                  </a:lnTo>
                  <a:lnTo>
                    <a:pt x="26200" y="37223"/>
                  </a:lnTo>
                  <a:lnTo>
                    <a:pt x="26365" y="37020"/>
                  </a:lnTo>
                  <a:lnTo>
                    <a:pt x="26403" y="34607"/>
                  </a:lnTo>
                  <a:lnTo>
                    <a:pt x="26581" y="34594"/>
                  </a:lnTo>
                  <a:lnTo>
                    <a:pt x="26771" y="34429"/>
                  </a:lnTo>
                  <a:lnTo>
                    <a:pt x="26403" y="27571"/>
                  </a:lnTo>
                  <a:lnTo>
                    <a:pt x="26466" y="26873"/>
                  </a:lnTo>
                  <a:lnTo>
                    <a:pt x="26263" y="25641"/>
                  </a:lnTo>
                  <a:lnTo>
                    <a:pt x="26238" y="24853"/>
                  </a:lnTo>
                  <a:lnTo>
                    <a:pt x="26174" y="19075"/>
                  </a:lnTo>
                  <a:lnTo>
                    <a:pt x="26187" y="19342"/>
                  </a:lnTo>
                  <a:lnTo>
                    <a:pt x="26390" y="19519"/>
                  </a:lnTo>
                  <a:lnTo>
                    <a:pt x="26822" y="19456"/>
                  </a:lnTo>
                  <a:lnTo>
                    <a:pt x="26987" y="19253"/>
                  </a:lnTo>
                  <a:lnTo>
                    <a:pt x="27190" y="19024"/>
                  </a:lnTo>
                  <a:lnTo>
                    <a:pt x="27190" y="15951"/>
                  </a:lnTo>
                  <a:lnTo>
                    <a:pt x="27114" y="13119"/>
                  </a:lnTo>
                  <a:lnTo>
                    <a:pt x="27393" y="10287"/>
                  </a:lnTo>
                  <a:lnTo>
                    <a:pt x="27393" y="10083"/>
                  </a:lnTo>
                  <a:close/>
                </a:path>
                <a:path w="32384" h="90804">
                  <a:moveTo>
                    <a:pt x="27571" y="90055"/>
                  </a:moveTo>
                  <a:lnTo>
                    <a:pt x="27482" y="88569"/>
                  </a:lnTo>
                  <a:lnTo>
                    <a:pt x="27266" y="87109"/>
                  </a:lnTo>
                  <a:lnTo>
                    <a:pt x="27305" y="85610"/>
                  </a:lnTo>
                  <a:lnTo>
                    <a:pt x="27305" y="85369"/>
                  </a:lnTo>
                  <a:lnTo>
                    <a:pt x="27127" y="85204"/>
                  </a:lnTo>
                  <a:lnTo>
                    <a:pt x="26670" y="85204"/>
                  </a:lnTo>
                  <a:lnTo>
                    <a:pt x="26504" y="85369"/>
                  </a:lnTo>
                  <a:lnTo>
                    <a:pt x="26504" y="85610"/>
                  </a:lnTo>
                  <a:lnTo>
                    <a:pt x="26454" y="87109"/>
                  </a:lnTo>
                  <a:lnTo>
                    <a:pt x="26695" y="88607"/>
                  </a:lnTo>
                  <a:lnTo>
                    <a:pt x="26771" y="90093"/>
                  </a:lnTo>
                  <a:lnTo>
                    <a:pt x="26771" y="90335"/>
                  </a:lnTo>
                  <a:lnTo>
                    <a:pt x="27000" y="90487"/>
                  </a:lnTo>
                  <a:lnTo>
                    <a:pt x="27419" y="90487"/>
                  </a:lnTo>
                  <a:lnTo>
                    <a:pt x="27571" y="90271"/>
                  </a:lnTo>
                  <a:lnTo>
                    <a:pt x="27571" y="90055"/>
                  </a:lnTo>
                  <a:close/>
                </a:path>
                <a:path w="32384" h="90804">
                  <a:moveTo>
                    <a:pt x="28600" y="33693"/>
                  </a:moveTo>
                  <a:lnTo>
                    <a:pt x="28587" y="33489"/>
                  </a:lnTo>
                  <a:lnTo>
                    <a:pt x="28232" y="31051"/>
                  </a:lnTo>
                  <a:lnTo>
                    <a:pt x="28232" y="28549"/>
                  </a:lnTo>
                  <a:lnTo>
                    <a:pt x="28181" y="25882"/>
                  </a:lnTo>
                  <a:lnTo>
                    <a:pt x="27990" y="25692"/>
                  </a:lnTo>
                  <a:lnTo>
                    <a:pt x="27609" y="25692"/>
                  </a:lnTo>
                  <a:lnTo>
                    <a:pt x="27787" y="24333"/>
                  </a:lnTo>
                  <a:lnTo>
                    <a:pt x="27432" y="24333"/>
                  </a:lnTo>
                  <a:lnTo>
                    <a:pt x="27432" y="29146"/>
                  </a:lnTo>
                  <a:lnTo>
                    <a:pt x="27305" y="28219"/>
                  </a:lnTo>
                  <a:lnTo>
                    <a:pt x="27406" y="27406"/>
                  </a:lnTo>
                  <a:lnTo>
                    <a:pt x="27419" y="28676"/>
                  </a:lnTo>
                  <a:lnTo>
                    <a:pt x="27432" y="29146"/>
                  </a:lnTo>
                  <a:lnTo>
                    <a:pt x="27432" y="24333"/>
                  </a:lnTo>
                  <a:lnTo>
                    <a:pt x="26987" y="24333"/>
                  </a:lnTo>
                  <a:lnTo>
                    <a:pt x="26504" y="28219"/>
                  </a:lnTo>
                  <a:lnTo>
                    <a:pt x="27051" y="32131"/>
                  </a:lnTo>
                  <a:lnTo>
                    <a:pt x="27000" y="35547"/>
                  </a:lnTo>
                  <a:lnTo>
                    <a:pt x="27800" y="35547"/>
                  </a:lnTo>
                  <a:lnTo>
                    <a:pt x="27825" y="33832"/>
                  </a:lnTo>
                  <a:lnTo>
                    <a:pt x="28028" y="33985"/>
                  </a:lnTo>
                  <a:lnTo>
                    <a:pt x="28460" y="33921"/>
                  </a:lnTo>
                  <a:lnTo>
                    <a:pt x="28600" y="33693"/>
                  </a:lnTo>
                  <a:close/>
                </a:path>
                <a:path w="32384" h="90804">
                  <a:moveTo>
                    <a:pt x="28841" y="12534"/>
                  </a:moveTo>
                  <a:lnTo>
                    <a:pt x="28676" y="12319"/>
                  </a:lnTo>
                  <a:lnTo>
                    <a:pt x="28257" y="12192"/>
                  </a:lnTo>
                  <a:lnTo>
                    <a:pt x="28041" y="12344"/>
                  </a:lnTo>
                  <a:lnTo>
                    <a:pt x="27990" y="12547"/>
                  </a:lnTo>
                  <a:lnTo>
                    <a:pt x="27482" y="14605"/>
                  </a:lnTo>
                  <a:lnTo>
                    <a:pt x="27470" y="16713"/>
                  </a:lnTo>
                  <a:lnTo>
                    <a:pt x="27393" y="18796"/>
                  </a:lnTo>
                  <a:lnTo>
                    <a:pt x="27393" y="19037"/>
                  </a:lnTo>
                  <a:lnTo>
                    <a:pt x="27546" y="19215"/>
                  </a:lnTo>
                  <a:lnTo>
                    <a:pt x="27990" y="19215"/>
                  </a:lnTo>
                  <a:lnTo>
                    <a:pt x="28194" y="19037"/>
                  </a:lnTo>
                  <a:lnTo>
                    <a:pt x="28232" y="16789"/>
                  </a:lnTo>
                  <a:lnTo>
                    <a:pt x="28308" y="14744"/>
                  </a:lnTo>
                  <a:lnTo>
                    <a:pt x="28778" y="12725"/>
                  </a:lnTo>
                  <a:lnTo>
                    <a:pt x="28841" y="12534"/>
                  </a:lnTo>
                  <a:close/>
                </a:path>
                <a:path w="32384" h="90804">
                  <a:moveTo>
                    <a:pt x="31788" y="18364"/>
                  </a:moveTo>
                  <a:lnTo>
                    <a:pt x="31508" y="12217"/>
                  </a:lnTo>
                  <a:lnTo>
                    <a:pt x="31038" y="6261"/>
                  </a:lnTo>
                  <a:lnTo>
                    <a:pt x="30772" y="5207"/>
                  </a:lnTo>
                  <a:lnTo>
                    <a:pt x="30772" y="13766"/>
                  </a:lnTo>
                  <a:lnTo>
                    <a:pt x="30683" y="13347"/>
                  </a:lnTo>
                  <a:lnTo>
                    <a:pt x="30327" y="11468"/>
                  </a:lnTo>
                  <a:lnTo>
                    <a:pt x="30187" y="9601"/>
                  </a:lnTo>
                  <a:lnTo>
                    <a:pt x="30124" y="9372"/>
                  </a:lnTo>
                  <a:lnTo>
                    <a:pt x="29946" y="9220"/>
                  </a:lnTo>
                  <a:lnTo>
                    <a:pt x="29870" y="8039"/>
                  </a:lnTo>
                  <a:lnTo>
                    <a:pt x="29476" y="4432"/>
                  </a:lnTo>
                  <a:lnTo>
                    <a:pt x="29337" y="2870"/>
                  </a:lnTo>
                  <a:lnTo>
                    <a:pt x="30226" y="6375"/>
                  </a:lnTo>
                  <a:lnTo>
                    <a:pt x="30721" y="12319"/>
                  </a:lnTo>
                  <a:lnTo>
                    <a:pt x="30772" y="13766"/>
                  </a:lnTo>
                  <a:lnTo>
                    <a:pt x="30772" y="5207"/>
                  </a:lnTo>
                  <a:lnTo>
                    <a:pt x="29578" y="482"/>
                  </a:lnTo>
                  <a:lnTo>
                    <a:pt x="29476" y="292"/>
                  </a:lnTo>
                  <a:lnTo>
                    <a:pt x="29286" y="165"/>
                  </a:lnTo>
                  <a:lnTo>
                    <a:pt x="29159" y="203"/>
                  </a:lnTo>
                  <a:lnTo>
                    <a:pt x="29006" y="0"/>
                  </a:lnTo>
                  <a:lnTo>
                    <a:pt x="28587" y="0"/>
                  </a:lnTo>
                  <a:lnTo>
                    <a:pt x="28371" y="228"/>
                  </a:lnTo>
                  <a:lnTo>
                    <a:pt x="28371" y="419"/>
                  </a:lnTo>
                  <a:lnTo>
                    <a:pt x="28371" y="596"/>
                  </a:lnTo>
                  <a:lnTo>
                    <a:pt x="28371" y="825"/>
                  </a:lnTo>
                  <a:lnTo>
                    <a:pt x="28371" y="2946"/>
                  </a:lnTo>
                  <a:lnTo>
                    <a:pt x="27952" y="952"/>
                  </a:lnTo>
                  <a:lnTo>
                    <a:pt x="27927" y="723"/>
                  </a:lnTo>
                  <a:lnTo>
                    <a:pt x="27749" y="596"/>
                  </a:lnTo>
                  <a:lnTo>
                    <a:pt x="27749" y="4546"/>
                  </a:lnTo>
                  <a:lnTo>
                    <a:pt x="27520" y="2806"/>
                  </a:lnTo>
                  <a:lnTo>
                    <a:pt x="27673" y="3505"/>
                  </a:lnTo>
                  <a:lnTo>
                    <a:pt x="27749" y="4546"/>
                  </a:lnTo>
                  <a:lnTo>
                    <a:pt x="27749" y="596"/>
                  </a:lnTo>
                  <a:lnTo>
                    <a:pt x="27266" y="673"/>
                  </a:lnTo>
                  <a:lnTo>
                    <a:pt x="27139" y="863"/>
                  </a:lnTo>
                  <a:lnTo>
                    <a:pt x="27190" y="1104"/>
                  </a:lnTo>
                  <a:lnTo>
                    <a:pt x="27254" y="1485"/>
                  </a:lnTo>
                  <a:lnTo>
                    <a:pt x="26924" y="1447"/>
                  </a:lnTo>
                  <a:lnTo>
                    <a:pt x="26695" y="1447"/>
                  </a:lnTo>
                  <a:lnTo>
                    <a:pt x="26543" y="1447"/>
                  </a:lnTo>
                  <a:lnTo>
                    <a:pt x="26365" y="1587"/>
                  </a:lnTo>
                  <a:lnTo>
                    <a:pt x="26365" y="1816"/>
                  </a:lnTo>
                  <a:lnTo>
                    <a:pt x="26352" y="3276"/>
                  </a:lnTo>
                  <a:lnTo>
                    <a:pt x="26416" y="4800"/>
                  </a:lnTo>
                  <a:lnTo>
                    <a:pt x="26924" y="6197"/>
                  </a:lnTo>
                  <a:lnTo>
                    <a:pt x="27000" y="6388"/>
                  </a:lnTo>
                  <a:lnTo>
                    <a:pt x="27165" y="6489"/>
                  </a:lnTo>
                  <a:lnTo>
                    <a:pt x="27317" y="7518"/>
                  </a:lnTo>
                  <a:lnTo>
                    <a:pt x="27787" y="10541"/>
                  </a:lnTo>
                  <a:lnTo>
                    <a:pt x="27990" y="10718"/>
                  </a:lnTo>
                  <a:lnTo>
                    <a:pt x="28448" y="10642"/>
                  </a:lnTo>
                  <a:lnTo>
                    <a:pt x="28587" y="10452"/>
                  </a:lnTo>
                  <a:lnTo>
                    <a:pt x="28587" y="10223"/>
                  </a:lnTo>
                  <a:lnTo>
                    <a:pt x="28092" y="7429"/>
                  </a:lnTo>
                  <a:lnTo>
                    <a:pt x="27952" y="6273"/>
                  </a:lnTo>
                  <a:lnTo>
                    <a:pt x="28587" y="8356"/>
                  </a:lnTo>
                  <a:lnTo>
                    <a:pt x="28600" y="8597"/>
                  </a:lnTo>
                  <a:lnTo>
                    <a:pt x="28752" y="8674"/>
                  </a:lnTo>
                  <a:lnTo>
                    <a:pt x="28778" y="9563"/>
                  </a:lnTo>
                  <a:lnTo>
                    <a:pt x="28981" y="9715"/>
                  </a:lnTo>
                  <a:lnTo>
                    <a:pt x="29108" y="9715"/>
                  </a:lnTo>
                  <a:lnTo>
                    <a:pt x="29184" y="11938"/>
                  </a:lnTo>
                  <a:lnTo>
                    <a:pt x="29362" y="12090"/>
                  </a:lnTo>
                  <a:lnTo>
                    <a:pt x="29654" y="12090"/>
                  </a:lnTo>
                  <a:lnTo>
                    <a:pt x="29857" y="13512"/>
                  </a:lnTo>
                  <a:lnTo>
                    <a:pt x="30378" y="15367"/>
                  </a:lnTo>
                  <a:lnTo>
                    <a:pt x="30416" y="15621"/>
                  </a:lnTo>
                  <a:lnTo>
                    <a:pt x="30632" y="15748"/>
                  </a:lnTo>
                  <a:lnTo>
                    <a:pt x="30848" y="15697"/>
                  </a:lnTo>
                  <a:lnTo>
                    <a:pt x="30988" y="18415"/>
                  </a:lnTo>
                  <a:lnTo>
                    <a:pt x="31178" y="18554"/>
                  </a:lnTo>
                  <a:lnTo>
                    <a:pt x="31584" y="18542"/>
                  </a:lnTo>
                  <a:lnTo>
                    <a:pt x="31788" y="18364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" name="object 227"/>
            <p:cNvSpPr/>
            <p:nvPr/>
          </p:nvSpPr>
          <p:spPr>
            <a:xfrm>
              <a:off x="6505264" y="4650018"/>
              <a:ext cx="32384" cy="26034"/>
            </a:xfrm>
            <a:custGeom>
              <a:avLst/>
              <a:gdLst/>
              <a:ahLst/>
              <a:cxnLst/>
              <a:rect l="l" t="t" r="r" b="b"/>
              <a:pathLst>
                <a:path w="32384" h="26035">
                  <a:moveTo>
                    <a:pt x="26491" y="0"/>
                  </a:moveTo>
                  <a:lnTo>
                    <a:pt x="24240" y="732"/>
                  </a:lnTo>
                  <a:lnTo>
                    <a:pt x="21486" y="1811"/>
                  </a:lnTo>
                  <a:lnTo>
                    <a:pt x="18763" y="5151"/>
                  </a:lnTo>
                  <a:lnTo>
                    <a:pt x="14072" y="9360"/>
                  </a:lnTo>
                  <a:lnTo>
                    <a:pt x="6293" y="13559"/>
                  </a:lnTo>
                  <a:lnTo>
                    <a:pt x="115" y="16763"/>
                  </a:lnTo>
                  <a:lnTo>
                    <a:pt x="0" y="18899"/>
                  </a:lnTo>
                  <a:lnTo>
                    <a:pt x="2104" y="19999"/>
                  </a:lnTo>
                  <a:lnTo>
                    <a:pt x="2691" y="20742"/>
                  </a:lnTo>
                  <a:lnTo>
                    <a:pt x="2848" y="21088"/>
                  </a:lnTo>
                  <a:lnTo>
                    <a:pt x="3131" y="22104"/>
                  </a:lnTo>
                  <a:lnTo>
                    <a:pt x="3225" y="22439"/>
                  </a:lnTo>
                  <a:lnTo>
                    <a:pt x="5601" y="25412"/>
                  </a:lnTo>
                  <a:lnTo>
                    <a:pt x="8753" y="25412"/>
                  </a:lnTo>
                  <a:lnTo>
                    <a:pt x="14931" y="22104"/>
                  </a:lnTo>
                  <a:lnTo>
                    <a:pt x="21737" y="18250"/>
                  </a:lnTo>
                  <a:lnTo>
                    <a:pt x="29035" y="15182"/>
                  </a:lnTo>
                  <a:lnTo>
                    <a:pt x="31140" y="13926"/>
                  </a:lnTo>
                  <a:lnTo>
                    <a:pt x="31245" y="13559"/>
                  </a:lnTo>
                  <a:lnTo>
                    <a:pt x="31370" y="13193"/>
                  </a:lnTo>
                  <a:lnTo>
                    <a:pt x="31978" y="10366"/>
                  </a:lnTo>
                  <a:lnTo>
                    <a:pt x="31506" y="6649"/>
                  </a:lnTo>
                  <a:lnTo>
                    <a:pt x="30648" y="5151"/>
                  </a:lnTo>
                  <a:lnTo>
                    <a:pt x="30648" y="2429"/>
                  </a:lnTo>
                  <a:lnTo>
                    <a:pt x="2649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" name="object 228"/>
            <p:cNvSpPr/>
            <p:nvPr/>
          </p:nvSpPr>
          <p:spPr>
            <a:xfrm>
              <a:off x="6504292" y="4576794"/>
              <a:ext cx="72390" cy="100330"/>
            </a:xfrm>
            <a:custGeom>
              <a:avLst/>
              <a:gdLst/>
              <a:ahLst/>
              <a:cxnLst/>
              <a:rect l="l" t="t" r="r" b="b"/>
              <a:pathLst>
                <a:path w="72390" h="100329">
                  <a:moveTo>
                    <a:pt x="71907" y="901"/>
                  </a:moveTo>
                  <a:lnTo>
                    <a:pt x="71475" y="215"/>
                  </a:lnTo>
                  <a:lnTo>
                    <a:pt x="71691" y="215"/>
                  </a:lnTo>
                  <a:lnTo>
                    <a:pt x="70916" y="0"/>
                  </a:lnTo>
                  <a:lnTo>
                    <a:pt x="70573" y="215"/>
                  </a:lnTo>
                  <a:lnTo>
                    <a:pt x="68910" y="1143"/>
                  </a:lnTo>
                  <a:lnTo>
                    <a:pt x="68453" y="1625"/>
                  </a:lnTo>
                  <a:lnTo>
                    <a:pt x="67373" y="2667"/>
                  </a:lnTo>
                  <a:lnTo>
                    <a:pt x="65773" y="3340"/>
                  </a:lnTo>
                  <a:lnTo>
                    <a:pt x="59728" y="5727"/>
                  </a:lnTo>
                  <a:lnTo>
                    <a:pt x="53657" y="7912"/>
                  </a:lnTo>
                  <a:lnTo>
                    <a:pt x="47637" y="10299"/>
                  </a:lnTo>
                  <a:lnTo>
                    <a:pt x="18707" y="34124"/>
                  </a:lnTo>
                  <a:lnTo>
                    <a:pt x="17983" y="38760"/>
                  </a:lnTo>
                  <a:lnTo>
                    <a:pt x="16776" y="51104"/>
                  </a:lnTo>
                  <a:lnTo>
                    <a:pt x="16471" y="57124"/>
                  </a:lnTo>
                  <a:lnTo>
                    <a:pt x="16395" y="58686"/>
                  </a:lnTo>
                  <a:lnTo>
                    <a:pt x="17106" y="69265"/>
                  </a:lnTo>
                  <a:lnTo>
                    <a:pt x="17145" y="69977"/>
                  </a:lnTo>
                  <a:lnTo>
                    <a:pt x="17259" y="72364"/>
                  </a:lnTo>
                  <a:lnTo>
                    <a:pt x="17348" y="74180"/>
                  </a:lnTo>
                  <a:lnTo>
                    <a:pt x="20104" y="76555"/>
                  </a:lnTo>
                  <a:lnTo>
                    <a:pt x="16268" y="81470"/>
                  </a:lnTo>
                  <a:lnTo>
                    <a:pt x="9296" y="85242"/>
                  </a:lnTo>
                  <a:lnTo>
                    <a:pt x="2159" y="88404"/>
                  </a:lnTo>
                  <a:lnTo>
                    <a:pt x="1181" y="88798"/>
                  </a:lnTo>
                  <a:lnTo>
                    <a:pt x="304" y="89446"/>
                  </a:lnTo>
                  <a:lnTo>
                    <a:pt x="165" y="90678"/>
                  </a:lnTo>
                  <a:lnTo>
                    <a:pt x="0" y="91084"/>
                  </a:lnTo>
                  <a:lnTo>
                    <a:pt x="165" y="91516"/>
                  </a:lnTo>
                  <a:lnTo>
                    <a:pt x="1003" y="91871"/>
                  </a:lnTo>
                  <a:lnTo>
                    <a:pt x="1765" y="95770"/>
                  </a:lnTo>
                  <a:lnTo>
                    <a:pt x="5816" y="99783"/>
                  </a:lnTo>
                  <a:lnTo>
                    <a:pt x="13652" y="98374"/>
                  </a:lnTo>
                  <a:lnTo>
                    <a:pt x="16370" y="95389"/>
                  </a:lnTo>
                  <a:lnTo>
                    <a:pt x="23533" y="91706"/>
                  </a:lnTo>
                  <a:lnTo>
                    <a:pt x="27495" y="90551"/>
                  </a:lnTo>
                  <a:lnTo>
                    <a:pt x="34556" y="86779"/>
                  </a:lnTo>
                  <a:lnTo>
                    <a:pt x="33477" y="82588"/>
                  </a:lnTo>
                  <a:lnTo>
                    <a:pt x="33147" y="79349"/>
                  </a:lnTo>
                  <a:lnTo>
                    <a:pt x="33147" y="78892"/>
                  </a:lnTo>
                  <a:lnTo>
                    <a:pt x="32816" y="78549"/>
                  </a:lnTo>
                  <a:lnTo>
                    <a:pt x="32639" y="78549"/>
                  </a:lnTo>
                  <a:lnTo>
                    <a:pt x="32588" y="77914"/>
                  </a:lnTo>
                  <a:lnTo>
                    <a:pt x="35445" y="77165"/>
                  </a:lnTo>
                  <a:lnTo>
                    <a:pt x="36271" y="77165"/>
                  </a:lnTo>
                  <a:lnTo>
                    <a:pt x="36906" y="76238"/>
                  </a:lnTo>
                  <a:lnTo>
                    <a:pt x="37007" y="76085"/>
                  </a:lnTo>
                  <a:lnTo>
                    <a:pt x="37045" y="75882"/>
                  </a:lnTo>
                  <a:lnTo>
                    <a:pt x="37122" y="75603"/>
                  </a:lnTo>
                  <a:lnTo>
                    <a:pt x="38442" y="70281"/>
                  </a:lnTo>
                  <a:lnTo>
                    <a:pt x="38468" y="57975"/>
                  </a:lnTo>
                  <a:lnTo>
                    <a:pt x="38125" y="57607"/>
                  </a:lnTo>
                  <a:lnTo>
                    <a:pt x="37198" y="57607"/>
                  </a:lnTo>
                  <a:lnTo>
                    <a:pt x="36855" y="57975"/>
                  </a:lnTo>
                  <a:lnTo>
                    <a:pt x="36893" y="69443"/>
                  </a:lnTo>
                  <a:lnTo>
                    <a:pt x="35788" y="73901"/>
                  </a:lnTo>
                  <a:lnTo>
                    <a:pt x="35725" y="74180"/>
                  </a:lnTo>
                  <a:lnTo>
                    <a:pt x="35636" y="74510"/>
                  </a:lnTo>
                  <a:lnTo>
                    <a:pt x="35433" y="75145"/>
                  </a:lnTo>
                  <a:lnTo>
                    <a:pt x="35356" y="75361"/>
                  </a:lnTo>
                  <a:lnTo>
                    <a:pt x="35280" y="75603"/>
                  </a:lnTo>
                  <a:lnTo>
                    <a:pt x="34632" y="75603"/>
                  </a:lnTo>
                  <a:lnTo>
                    <a:pt x="33020" y="76111"/>
                  </a:lnTo>
                  <a:lnTo>
                    <a:pt x="33108" y="75780"/>
                  </a:lnTo>
                  <a:lnTo>
                    <a:pt x="33820" y="73863"/>
                  </a:lnTo>
                  <a:lnTo>
                    <a:pt x="31864" y="75272"/>
                  </a:lnTo>
                  <a:lnTo>
                    <a:pt x="31750" y="75755"/>
                  </a:lnTo>
                  <a:lnTo>
                    <a:pt x="30734" y="75145"/>
                  </a:lnTo>
                  <a:lnTo>
                    <a:pt x="29006" y="74180"/>
                  </a:lnTo>
                  <a:lnTo>
                    <a:pt x="27343" y="74180"/>
                  </a:lnTo>
                  <a:lnTo>
                    <a:pt x="26949" y="74091"/>
                  </a:lnTo>
                  <a:lnTo>
                    <a:pt x="26390" y="73964"/>
                  </a:lnTo>
                  <a:lnTo>
                    <a:pt x="26631" y="74180"/>
                  </a:lnTo>
                  <a:lnTo>
                    <a:pt x="29032" y="76568"/>
                  </a:lnTo>
                  <a:lnTo>
                    <a:pt x="31229" y="77533"/>
                  </a:lnTo>
                  <a:lnTo>
                    <a:pt x="31026" y="78257"/>
                  </a:lnTo>
                  <a:lnTo>
                    <a:pt x="30886" y="78879"/>
                  </a:lnTo>
                  <a:lnTo>
                    <a:pt x="30848" y="79476"/>
                  </a:lnTo>
                  <a:lnTo>
                    <a:pt x="31178" y="80111"/>
                  </a:lnTo>
                  <a:lnTo>
                    <a:pt x="31267" y="80543"/>
                  </a:lnTo>
                  <a:lnTo>
                    <a:pt x="31457" y="80683"/>
                  </a:lnTo>
                  <a:lnTo>
                    <a:pt x="31407" y="82080"/>
                  </a:lnTo>
                  <a:lnTo>
                    <a:pt x="32969" y="85331"/>
                  </a:lnTo>
                  <a:lnTo>
                    <a:pt x="30454" y="87388"/>
                  </a:lnTo>
                  <a:lnTo>
                    <a:pt x="22745" y="89623"/>
                  </a:lnTo>
                  <a:lnTo>
                    <a:pt x="16205" y="94195"/>
                  </a:lnTo>
                  <a:lnTo>
                    <a:pt x="9194" y="97828"/>
                  </a:lnTo>
                  <a:lnTo>
                    <a:pt x="6248" y="97510"/>
                  </a:lnTo>
                  <a:lnTo>
                    <a:pt x="4406" y="94830"/>
                  </a:lnTo>
                  <a:lnTo>
                    <a:pt x="2476" y="92456"/>
                  </a:lnTo>
                  <a:lnTo>
                    <a:pt x="2679" y="91821"/>
                  </a:lnTo>
                  <a:lnTo>
                    <a:pt x="2654" y="91401"/>
                  </a:lnTo>
                  <a:lnTo>
                    <a:pt x="2298" y="91059"/>
                  </a:lnTo>
                  <a:lnTo>
                    <a:pt x="1752" y="91071"/>
                  </a:lnTo>
                  <a:lnTo>
                    <a:pt x="1841" y="90512"/>
                  </a:lnTo>
                  <a:lnTo>
                    <a:pt x="2082" y="90424"/>
                  </a:lnTo>
                  <a:lnTo>
                    <a:pt x="9309" y="86715"/>
                  </a:lnTo>
                  <a:lnTo>
                    <a:pt x="17005" y="83185"/>
                  </a:lnTo>
                  <a:lnTo>
                    <a:pt x="21907" y="76898"/>
                  </a:lnTo>
                  <a:lnTo>
                    <a:pt x="22263" y="76568"/>
                  </a:lnTo>
                  <a:lnTo>
                    <a:pt x="23177" y="75882"/>
                  </a:lnTo>
                  <a:lnTo>
                    <a:pt x="23571" y="75603"/>
                  </a:lnTo>
                  <a:lnTo>
                    <a:pt x="24536" y="74510"/>
                  </a:lnTo>
                  <a:lnTo>
                    <a:pt x="24358" y="74510"/>
                  </a:lnTo>
                  <a:lnTo>
                    <a:pt x="26174" y="73901"/>
                  </a:lnTo>
                  <a:lnTo>
                    <a:pt x="26339" y="73901"/>
                  </a:lnTo>
                  <a:lnTo>
                    <a:pt x="28689" y="73901"/>
                  </a:lnTo>
                  <a:lnTo>
                    <a:pt x="27241" y="72555"/>
                  </a:lnTo>
                  <a:lnTo>
                    <a:pt x="26428" y="72364"/>
                  </a:lnTo>
                  <a:lnTo>
                    <a:pt x="24752" y="72364"/>
                  </a:lnTo>
                  <a:lnTo>
                    <a:pt x="22631" y="74180"/>
                  </a:lnTo>
                  <a:lnTo>
                    <a:pt x="21310" y="75349"/>
                  </a:lnTo>
                  <a:lnTo>
                    <a:pt x="21043" y="75349"/>
                  </a:lnTo>
                  <a:lnTo>
                    <a:pt x="18923" y="72745"/>
                  </a:lnTo>
                  <a:lnTo>
                    <a:pt x="18770" y="70281"/>
                  </a:lnTo>
                  <a:lnTo>
                    <a:pt x="18542" y="66370"/>
                  </a:lnTo>
                  <a:lnTo>
                    <a:pt x="18376" y="58686"/>
                  </a:lnTo>
                  <a:lnTo>
                    <a:pt x="18338" y="57124"/>
                  </a:lnTo>
                  <a:lnTo>
                    <a:pt x="18567" y="51104"/>
                  </a:lnTo>
                  <a:lnTo>
                    <a:pt x="18681" y="47929"/>
                  </a:lnTo>
                  <a:lnTo>
                    <a:pt x="19545" y="38760"/>
                  </a:lnTo>
                  <a:lnTo>
                    <a:pt x="20916" y="29489"/>
                  </a:lnTo>
                  <a:lnTo>
                    <a:pt x="21196" y="27749"/>
                  </a:lnTo>
                  <a:lnTo>
                    <a:pt x="22517" y="26606"/>
                  </a:lnTo>
                  <a:lnTo>
                    <a:pt x="25095" y="23939"/>
                  </a:lnTo>
                  <a:lnTo>
                    <a:pt x="26809" y="23037"/>
                  </a:lnTo>
                  <a:lnTo>
                    <a:pt x="28575" y="22072"/>
                  </a:lnTo>
                  <a:lnTo>
                    <a:pt x="34404" y="18948"/>
                  </a:lnTo>
                  <a:lnTo>
                    <a:pt x="39763" y="15608"/>
                  </a:lnTo>
                  <a:lnTo>
                    <a:pt x="52298" y="9982"/>
                  </a:lnTo>
                  <a:lnTo>
                    <a:pt x="58623" y="7912"/>
                  </a:lnTo>
                  <a:lnTo>
                    <a:pt x="65747" y="5245"/>
                  </a:lnTo>
                  <a:lnTo>
                    <a:pt x="67856" y="4394"/>
                  </a:lnTo>
                  <a:lnTo>
                    <a:pt x="69354" y="2667"/>
                  </a:lnTo>
                  <a:lnTo>
                    <a:pt x="71361" y="1625"/>
                  </a:lnTo>
                  <a:lnTo>
                    <a:pt x="71755" y="1397"/>
                  </a:lnTo>
                  <a:lnTo>
                    <a:pt x="71831" y="1143"/>
                  </a:lnTo>
                  <a:lnTo>
                    <a:pt x="71907" y="901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9" name="object 229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6893170" y="7558179"/>
              <a:ext cx="496629" cy="208145"/>
            </a:xfrm>
            <a:prstGeom prst="rect">
              <a:avLst/>
            </a:prstGeom>
          </p:spPr>
        </p:pic>
        <p:sp>
          <p:nvSpPr>
            <p:cNvPr id="230" name="object 230"/>
            <p:cNvSpPr/>
            <p:nvPr/>
          </p:nvSpPr>
          <p:spPr>
            <a:xfrm>
              <a:off x="5729047" y="7212463"/>
              <a:ext cx="208279" cy="331470"/>
            </a:xfrm>
            <a:custGeom>
              <a:avLst/>
              <a:gdLst/>
              <a:ahLst/>
              <a:cxnLst/>
              <a:rect l="l" t="t" r="r" b="b"/>
              <a:pathLst>
                <a:path w="208279" h="331470">
                  <a:moveTo>
                    <a:pt x="180162" y="0"/>
                  </a:moveTo>
                  <a:lnTo>
                    <a:pt x="165638" y="0"/>
                  </a:lnTo>
                  <a:lnTo>
                    <a:pt x="121654" y="5926"/>
                  </a:lnTo>
                  <a:lnTo>
                    <a:pt x="82101" y="22646"/>
                  </a:lnTo>
                  <a:lnTo>
                    <a:pt x="48567" y="48567"/>
                  </a:lnTo>
                  <a:lnTo>
                    <a:pt x="22646" y="82101"/>
                  </a:lnTo>
                  <a:lnTo>
                    <a:pt x="5926" y="121654"/>
                  </a:lnTo>
                  <a:lnTo>
                    <a:pt x="0" y="165638"/>
                  </a:lnTo>
                  <a:lnTo>
                    <a:pt x="5926" y="209622"/>
                  </a:lnTo>
                  <a:lnTo>
                    <a:pt x="22646" y="249176"/>
                  </a:lnTo>
                  <a:lnTo>
                    <a:pt x="48567" y="282709"/>
                  </a:lnTo>
                  <a:lnTo>
                    <a:pt x="82101" y="308631"/>
                  </a:lnTo>
                  <a:lnTo>
                    <a:pt x="121654" y="325351"/>
                  </a:lnTo>
                  <a:lnTo>
                    <a:pt x="165638" y="331277"/>
                  </a:lnTo>
                  <a:lnTo>
                    <a:pt x="180162" y="331277"/>
                  </a:lnTo>
                  <a:lnTo>
                    <a:pt x="190941" y="329101"/>
                  </a:lnTo>
                  <a:lnTo>
                    <a:pt x="199741" y="323168"/>
                  </a:lnTo>
                  <a:lnTo>
                    <a:pt x="205672" y="314368"/>
                  </a:lnTo>
                  <a:lnTo>
                    <a:pt x="207847" y="303592"/>
                  </a:lnTo>
                  <a:lnTo>
                    <a:pt x="205672" y="292817"/>
                  </a:lnTo>
                  <a:lnTo>
                    <a:pt x="199741" y="284017"/>
                  </a:lnTo>
                  <a:lnTo>
                    <a:pt x="190941" y="278083"/>
                  </a:lnTo>
                  <a:lnTo>
                    <a:pt x="180162" y="275907"/>
                  </a:lnTo>
                  <a:lnTo>
                    <a:pt x="165638" y="275907"/>
                  </a:lnTo>
                  <a:lnTo>
                    <a:pt x="122757" y="267228"/>
                  </a:lnTo>
                  <a:lnTo>
                    <a:pt x="87702" y="243575"/>
                  </a:lnTo>
                  <a:lnTo>
                    <a:pt x="64048" y="208520"/>
                  </a:lnTo>
                  <a:lnTo>
                    <a:pt x="55370" y="165638"/>
                  </a:lnTo>
                  <a:lnTo>
                    <a:pt x="64048" y="122757"/>
                  </a:lnTo>
                  <a:lnTo>
                    <a:pt x="87702" y="87702"/>
                  </a:lnTo>
                  <a:lnTo>
                    <a:pt x="122757" y="64048"/>
                  </a:lnTo>
                  <a:lnTo>
                    <a:pt x="165638" y="55370"/>
                  </a:lnTo>
                  <a:lnTo>
                    <a:pt x="180162" y="55370"/>
                  </a:lnTo>
                  <a:lnTo>
                    <a:pt x="190941" y="53194"/>
                  </a:lnTo>
                  <a:lnTo>
                    <a:pt x="199741" y="47260"/>
                  </a:lnTo>
                  <a:lnTo>
                    <a:pt x="205672" y="38460"/>
                  </a:lnTo>
                  <a:lnTo>
                    <a:pt x="207847" y="27685"/>
                  </a:lnTo>
                  <a:lnTo>
                    <a:pt x="205672" y="16909"/>
                  </a:lnTo>
                  <a:lnTo>
                    <a:pt x="199741" y="8109"/>
                  </a:lnTo>
                  <a:lnTo>
                    <a:pt x="190941" y="2175"/>
                  </a:lnTo>
                  <a:lnTo>
                    <a:pt x="180162" y="0"/>
                  </a:lnTo>
                  <a:close/>
                </a:path>
              </a:pathLst>
            </a:custGeom>
            <a:solidFill>
              <a:srgbClr val="4069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1" name="object 231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5964342" y="7309168"/>
              <a:ext cx="125305" cy="235029"/>
            </a:xfrm>
            <a:prstGeom prst="rect">
              <a:avLst/>
            </a:prstGeom>
          </p:spPr>
        </p:pic>
        <p:pic>
          <p:nvPicPr>
            <p:cNvPr id="232" name="object 232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6740242" y="7309168"/>
              <a:ext cx="234930" cy="235029"/>
            </a:xfrm>
            <a:prstGeom prst="rect">
              <a:avLst/>
            </a:prstGeom>
          </p:spPr>
        </p:pic>
        <p:pic>
          <p:nvPicPr>
            <p:cNvPr id="233" name="object 233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6338012" y="7309168"/>
              <a:ext cx="234930" cy="235029"/>
            </a:xfrm>
            <a:prstGeom prst="rect">
              <a:avLst/>
            </a:prstGeom>
          </p:spPr>
        </p:pic>
        <p:sp>
          <p:nvSpPr>
            <p:cNvPr id="234" name="object 234"/>
            <p:cNvSpPr/>
            <p:nvPr/>
          </p:nvSpPr>
          <p:spPr>
            <a:xfrm>
              <a:off x="6601088" y="7212086"/>
              <a:ext cx="166370" cy="332740"/>
            </a:xfrm>
            <a:custGeom>
              <a:avLst/>
              <a:gdLst/>
              <a:ahLst/>
              <a:cxnLst/>
              <a:rect l="l" t="t" r="r" b="b"/>
              <a:pathLst>
                <a:path w="166370" h="332740">
                  <a:moveTo>
                    <a:pt x="138435" y="0"/>
                  </a:moveTo>
                  <a:lnTo>
                    <a:pt x="96981" y="0"/>
                  </a:lnTo>
                  <a:lnTo>
                    <a:pt x="69889" y="5482"/>
                  </a:lnTo>
                  <a:lnTo>
                    <a:pt x="47743" y="20424"/>
                  </a:lnTo>
                  <a:lnTo>
                    <a:pt x="32800" y="42570"/>
                  </a:lnTo>
                  <a:lnTo>
                    <a:pt x="27318" y="69662"/>
                  </a:lnTo>
                  <a:lnTo>
                    <a:pt x="27318" y="96667"/>
                  </a:lnTo>
                  <a:lnTo>
                    <a:pt x="16671" y="98947"/>
                  </a:lnTo>
                  <a:lnTo>
                    <a:pt x="7989" y="104897"/>
                  </a:lnTo>
                  <a:lnTo>
                    <a:pt x="2142" y="113650"/>
                  </a:lnTo>
                  <a:lnTo>
                    <a:pt x="0" y="124341"/>
                  </a:lnTo>
                  <a:lnTo>
                    <a:pt x="2142" y="135032"/>
                  </a:lnTo>
                  <a:lnTo>
                    <a:pt x="7989" y="143784"/>
                  </a:lnTo>
                  <a:lnTo>
                    <a:pt x="16671" y="149731"/>
                  </a:lnTo>
                  <a:lnTo>
                    <a:pt x="27318" y="152005"/>
                  </a:lnTo>
                  <a:lnTo>
                    <a:pt x="27318" y="304430"/>
                  </a:lnTo>
                  <a:lnTo>
                    <a:pt x="29493" y="315205"/>
                  </a:lnTo>
                  <a:lnTo>
                    <a:pt x="35424" y="324005"/>
                  </a:lnTo>
                  <a:lnTo>
                    <a:pt x="44223" y="329939"/>
                  </a:lnTo>
                  <a:lnTo>
                    <a:pt x="55003" y="332115"/>
                  </a:lnTo>
                  <a:lnTo>
                    <a:pt x="65778" y="329939"/>
                  </a:lnTo>
                  <a:lnTo>
                    <a:pt x="74578" y="324005"/>
                  </a:lnTo>
                  <a:lnTo>
                    <a:pt x="80512" y="315205"/>
                  </a:lnTo>
                  <a:lnTo>
                    <a:pt x="82688" y="304430"/>
                  </a:lnTo>
                  <a:lnTo>
                    <a:pt x="82688" y="152026"/>
                  </a:lnTo>
                  <a:lnTo>
                    <a:pt x="110750" y="152026"/>
                  </a:lnTo>
                  <a:lnTo>
                    <a:pt x="121525" y="149850"/>
                  </a:lnTo>
                  <a:lnTo>
                    <a:pt x="130325" y="143917"/>
                  </a:lnTo>
                  <a:lnTo>
                    <a:pt x="136259" y="135116"/>
                  </a:lnTo>
                  <a:lnTo>
                    <a:pt x="138435" y="124341"/>
                  </a:lnTo>
                  <a:lnTo>
                    <a:pt x="136259" y="113562"/>
                  </a:lnTo>
                  <a:lnTo>
                    <a:pt x="130325" y="104762"/>
                  </a:lnTo>
                  <a:lnTo>
                    <a:pt x="121525" y="98831"/>
                  </a:lnTo>
                  <a:lnTo>
                    <a:pt x="110750" y="96656"/>
                  </a:lnTo>
                  <a:lnTo>
                    <a:pt x="82688" y="96656"/>
                  </a:lnTo>
                  <a:lnTo>
                    <a:pt x="82688" y="61778"/>
                  </a:lnTo>
                  <a:lnTo>
                    <a:pt x="89096" y="55370"/>
                  </a:lnTo>
                  <a:lnTo>
                    <a:pt x="96981" y="55370"/>
                  </a:lnTo>
                  <a:lnTo>
                    <a:pt x="138435" y="55370"/>
                  </a:lnTo>
                  <a:lnTo>
                    <a:pt x="149210" y="53194"/>
                  </a:lnTo>
                  <a:lnTo>
                    <a:pt x="158010" y="47260"/>
                  </a:lnTo>
                  <a:lnTo>
                    <a:pt x="163944" y="38460"/>
                  </a:lnTo>
                  <a:lnTo>
                    <a:pt x="166120" y="27685"/>
                  </a:lnTo>
                  <a:lnTo>
                    <a:pt x="163944" y="16909"/>
                  </a:lnTo>
                  <a:lnTo>
                    <a:pt x="158010" y="8109"/>
                  </a:lnTo>
                  <a:lnTo>
                    <a:pt x="149210" y="2175"/>
                  </a:lnTo>
                  <a:lnTo>
                    <a:pt x="138435" y="0"/>
                  </a:lnTo>
                  <a:close/>
                </a:path>
              </a:pathLst>
            </a:custGeom>
            <a:solidFill>
              <a:srgbClr val="4069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5" name="object 235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6094315" y="7308770"/>
              <a:ext cx="220955" cy="235699"/>
            </a:xfrm>
            <a:prstGeom prst="rect">
              <a:avLst/>
            </a:prstGeom>
          </p:spPr>
        </p:pic>
        <p:sp>
          <p:nvSpPr>
            <p:cNvPr id="236" name="object 236"/>
            <p:cNvSpPr/>
            <p:nvPr/>
          </p:nvSpPr>
          <p:spPr>
            <a:xfrm>
              <a:off x="7002513" y="7309168"/>
              <a:ext cx="387985" cy="235585"/>
            </a:xfrm>
            <a:custGeom>
              <a:avLst/>
              <a:gdLst/>
              <a:ahLst/>
              <a:cxnLst/>
              <a:rect l="l" t="t" r="r" b="b"/>
              <a:pathLst>
                <a:path w="387984" h="235584">
                  <a:moveTo>
                    <a:pt x="297624" y="0"/>
                  </a:moveTo>
                  <a:lnTo>
                    <a:pt x="262651" y="7078"/>
                  </a:lnTo>
                  <a:lnTo>
                    <a:pt x="234060" y="26370"/>
                  </a:lnTo>
                  <a:lnTo>
                    <a:pt x="214768" y="54961"/>
                  </a:lnTo>
                  <a:lnTo>
                    <a:pt x="207690" y="89934"/>
                  </a:lnTo>
                  <a:lnTo>
                    <a:pt x="207690" y="115493"/>
                  </a:lnTo>
                  <a:lnTo>
                    <a:pt x="205145" y="118792"/>
                  </a:lnTo>
                  <a:lnTo>
                    <a:pt x="202109" y="121818"/>
                  </a:lnTo>
                  <a:lnTo>
                    <a:pt x="198831" y="124352"/>
                  </a:lnTo>
                  <a:lnTo>
                    <a:pt x="186203" y="124341"/>
                  </a:lnTo>
                  <a:lnTo>
                    <a:pt x="180004" y="118122"/>
                  </a:lnTo>
                  <a:lnTo>
                    <a:pt x="180004" y="89934"/>
                  </a:lnTo>
                  <a:lnTo>
                    <a:pt x="172924" y="54961"/>
                  </a:lnTo>
                  <a:lnTo>
                    <a:pt x="153617" y="26370"/>
                  </a:lnTo>
                  <a:lnTo>
                    <a:pt x="124986" y="7078"/>
                  </a:lnTo>
                  <a:lnTo>
                    <a:pt x="89934" y="0"/>
                  </a:lnTo>
                  <a:lnTo>
                    <a:pt x="54961" y="7078"/>
                  </a:lnTo>
                  <a:lnTo>
                    <a:pt x="26370" y="26370"/>
                  </a:lnTo>
                  <a:lnTo>
                    <a:pt x="7078" y="54961"/>
                  </a:lnTo>
                  <a:lnTo>
                    <a:pt x="0" y="89934"/>
                  </a:lnTo>
                  <a:lnTo>
                    <a:pt x="0" y="207344"/>
                  </a:lnTo>
                  <a:lnTo>
                    <a:pt x="2175" y="218119"/>
                  </a:lnTo>
                  <a:lnTo>
                    <a:pt x="8109" y="226919"/>
                  </a:lnTo>
                  <a:lnTo>
                    <a:pt x="16909" y="232853"/>
                  </a:lnTo>
                  <a:lnTo>
                    <a:pt x="27685" y="235029"/>
                  </a:lnTo>
                  <a:lnTo>
                    <a:pt x="38460" y="232853"/>
                  </a:lnTo>
                  <a:lnTo>
                    <a:pt x="47260" y="226919"/>
                  </a:lnTo>
                  <a:lnTo>
                    <a:pt x="53194" y="218119"/>
                  </a:lnTo>
                  <a:lnTo>
                    <a:pt x="55370" y="207344"/>
                  </a:lnTo>
                  <a:lnTo>
                    <a:pt x="55370" y="89934"/>
                  </a:lnTo>
                  <a:lnTo>
                    <a:pt x="58092" y="76494"/>
                  </a:lnTo>
                  <a:lnTo>
                    <a:pt x="65522" y="65505"/>
                  </a:lnTo>
                  <a:lnTo>
                    <a:pt x="76551" y="58090"/>
                  </a:lnTo>
                  <a:lnTo>
                    <a:pt x="90070" y="55370"/>
                  </a:lnTo>
                  <a:lnTo>
                    <a:pt x="103509" y="58090"/>
                  </a:lnTo>
                  <a:lnTo>
                    <a:pt x="114493" y="65505"/>
                  </a:lnTo>
                  <a:lnTo>
                    <a:pt x="121905" y="76494"/>
                  </a:lnTo>
                  <a:lnTo>
                    <a:pt x="124624" y="89934"/>
                  </a:lnTo>
                  <a:lnTo>
                    <a:pt x="124624" y="110509"/>
                  </a:lnTo>
                  <a:lnTo>
                    <a:pt x="130065" y="137391"/>
                  </a:lnTo>
                  <a:lnTo>
                    <a:pt x="144894" y="159385"/>
                  </a:lnTo>
                  <a:lnTo>
                    <a:pt x="166868" y="174244"/>
                  </a:lnTo>
                  <a:lnTo>
                    <a:pt x="193847" y="179722"/>
                  </a:lnTo>
                  <a:lnTo>
                    <a:pt x="207442" y="178395"/>
                  </a:lnTo>
                  <a:lnTo>
                    <a:pt x="242757" y="159482"/>
                  </a:lnTo>
                  <a:lnTo>
                    <a:pt x="261728" y="124129"/>
                  </a:lnTo>
                  <a:lnTo>
                    <a:pt x="263060" y="110509"/>
                  </a:lnTo>
                  <a:lnTo>
                    <a:pt x="263060" y="89934"/>
                  </a:lnTo>
                  <a:lnTo>
                    <a:pt x="265780" y="76494"/>
                  </a:lnTo>
                  <a:lnTo>
                    <a:pt x="273195" y="65505"/>
                  </a:lnTo>
                  <a:lnTo>
                    <a:pt x="284184" y="58090"/>
                  </a:lnTo>
                  <a:lnTo>
                    <a:pt x="297624" y="55370"/>
                  </a:lnTo>
                  <a:lnTo>
                    <a:pt x="311064" y="58090"/>
                  </a:lnTo>
                  <a:lnTo>
                    <a:pt x="322053" y="65505"/>
                  </a:lnTo>
                  <a:lnTo>
                    <a:pt x="329468" y="76494"/>
                  </a:lnTo>
                  <a:lnTo>
                    <a:pt x="332188" y="89934"/>
                  </a:lnTo>
                  <a:lnTo>
                    <a:pt x="332188" y="207344"/>
                  </a:lnTo>
                  <a:lnTo>
                    <a:pt x="334364" y="218119"/>
                  </a:lnTo>
                  <a:lnTo>
                    <a:pt x="340298" y="226919"/>
                  </a:lnTo>
                  <a:lnTo>
                    <a:pt x="349098" y="232853"/>
                  </a:lnTo>
                  <a:lnTo>
                    <a:pt x="359873" y="235029"/>
                  </a:lnTo>
                  <a:lnTo>
                    <a:pt x="370649" y="232853"/>
                  </a:lnTo>
                  <a:lnTo>
                    <a:pt x="379449" y="226919"/>
                  </a:lnTo>
                  <a:lnTo>
                    <a:pt x="385382" y="218119"/>
                  </a:lnTo>
                  <a:lnTo>
                    <a:pt x="387558" y="207344"/>
                  </a:lnTo>
                  <a:lnTo>
                    <a:pt x="387558" y="89934"/>
                  </a:lnTo>
                  <a:lnTo>
                    <a:pt x="380480" y="54961"/>
                  </a:lnTo>
                  <a:lnTo>
                    <a:pt x="361187" y="26370"/>
                  </a:lnTo>
                  <a:lnTo>
                    <a:pt x="332597" y="7078"/>
                  </a:lnTo>
                  <a:lnTo>
                    <a:pt x="297624" y="0"/>
                  </a:lnTo>
                  <a:close/>
                </a:path>
              </a:pathLst>
            </a:custGeom>
            <a:solidFill>
              <a:srgbClr val="4069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7" name="object 237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7054074" y="7212081"/>
              <a:ext cx="76919" cy="76908"/>
            </a:xfrm>
            <a:prstGeom prst="rect">
              <a:avLst/>
            </a:prstGeom>
          </p:spPr>
        </p:pic>
        <p:pic>
          <p:nvPicPr>
            <p:cNvPr id="238" name="object 238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7261737" y="7212081"/>
              <a:ext cx="76908" cy="76908"/>
            </a:xfrm>
            <a:prstGeom prst="rect">
              <a:avLst/>
            </a:prstGeom>
          </p:spPr>
        </p:pic>
        <p:pic>
          <p:nvPicPr>
            <p:cNvPr id="239" name="object 239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6654937" y="8694302"/>
              <a:ext cx="895727" cy="380839"/>
            </a:xfrm>
            <a:prstGeom prst="rect">
              <a:avLst/>
            </a:prstGeom>
          </p:spPr>
        </p:pic>
        <p:sp>
          <p:nvSpPr>
            <p:cNvPr id="240" name="object 240"/>
            <p:cNvSpPr/>
            <p:nvPr/>
          </p:nvSpPr>
          <p:spPr>
            <a:xfrm>
              <a:off x="6556847" y="8693986"/>
              <a:ext cx="6350" cy="381635"/>
            </a:xfrm>
            <a:custGeom>
              <a:avLst/>
              <a:gdLst/>
              <a:ahLst/>
              <a:cxnLst/>
              <a:rect l="l" t="t" r="r" b="b"/>
              <a:pathLst>
                <a:path w="6350" h="381634">
                  <a:moveTo>
                    <a:pt x="5999" y="0"/>
                  </a:moveTo>
                  <a:lnTo>
                    <a:pt x="0" y="0"/>
                  </a:lnTo>
                  <a:lnTo>
                    <a:pt x="0" y="381412"/>
                  </a:lnTo>
                  <a:lnTo>
                    <a:pt x="5999" y="381412"/>
                  </a:lnTo>
                  <a:lnTo>
                    <a:pt x="5999" y="0"/>
                  </a:lnTo>
                  <a:close/>
                </a:path>
              </a:pathLst>
            </a:custGeom>
            <a:solidFill>
              <a:srgbClr val="365C9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1" name="object 241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5568550" y="8736330"/>
              <a:ext cx="878087" cy="279892"/>
            </a:xfrm>
            <a:prstGeom prst="rect">
              <a:avLst/>
            </a:prstGeom>
          </p:spPr>
        </p:pic>
        <p:sp>
          <p:nvSpPr>
            <p:cNvPr id="242" name="object 242"/>
            <p:cNvSpPr/>
            <p:nvPr/>
          </p:nvSpPr>
          <p:spPr>
            <a:xfrm>
              <a:off x="5663820" y="5584845"/>
              <a:ext cx="800735" cy="1015365"/>
            </a:xfrm>
            <a:custGeom>
              <a:avLst/>
              <a:gdLst/>
              <a:ahLst/>
              <a:cxnLst/>
              <a:rect l="l" t="t" r="r" b="b"/>
              <a:pathLst>
                <a:path w="800735" h="1015365">
                  <a:moveTo>
                    <a:pt x="757830" y="469608"/>
                  </a:moveTo>
                  <a:lnTo>
                    <a:pt x="67704" y="469608"/>
                  </a:lnTo>
                  <a:lnTo>
                    <a:pt x="63338" y="472184"/>
                  </a:lnTo>
                  <a:lnTo>
                    <a:pt x="61233" y="476540"/>
                  </a:lnTo>
                  <a:lnTo>
                    <a:pt x="58228" y="482603"/>
                  </a:lnTo>
                  <a:lnTo>
                    <a:pt x="60793" y="489974"/>
                  </a:lnTo>
                  <a:lnTo>
                    <a:pt x="157230" y="537072"/>
                  </a:lnTo>
                  <a:lnTo>
                    <a:pt x="43380" y="789148"/>
                  </a:lnTo>
                  <a:lnTo>
                    <a:pt x="40627" y="795357"/>
                  </a:lnTo>
                  <a:lnTo>
                    <a:pt x="43380" y="802656"/>
                  </a:lnTo>
                  <a:lnTo>
                    <a:pt x="49590" y="805410"/>
                  </a:lnTo>
                  <a:lnTo>
                    <a:pt x="50741" y="805985"/>
                  </a:lnTo>
                  <a:lnTo>
                    <a:pt x="52513" y="806436"/>
                  </a:lnTo>
                  <a:lnTo>
                    <a:pt x="53233" y="806436"/>
                  </a:lnTo>
                  <a:lnTo>
                    <a:pt x="56689" y="810142"/>
                  </a:lnTo>
                  <a:lnTo>
                    <a:pt x="62249" y="811430"/>
                  </a:lnTo>
                  <a:lnTo>
                    <a:pt x="136147" y="778908"/>
                  </a:lnTo>
                  <a:lnTo>
                    <a:pt x="75055" y="778908"/>
                  </a:lnTo>
                  <a:lnTo>
                    <a:pt x="179303" y="547889"/>
                  </a:lnTo>
                  <a:lnTo>
                    <a:pt x="235148" y="547889"/>
                  </a:lnTo>
                  <a:lnTo>
                    <a:pt x="189418" y="525554"/>
                  </a:lnTo>
                  <a:lnTo>
                    <a:pt x="194310" y="514738"/>
                  </a:lnTo>
                  <a:lnTo>
                    <a:pt x="167282" y="514738"/>
                  </a:lnTo>
                  <a:lnTo>
                    <a:pt x="125420" y="494257"/>
                  </a:lnTo>
                  <a:lnTo>
                    <a:pt x="753737" y="494257"/>
                  </a:lnTo>
                  <a:lnTo>
                    <a:pt x="755600" y="493356"/>
                  </a:lnTo>
                  <a:lnTo>
                    <a:pt x="760144" y="491555"/>
                  </a:lnTo>
                  <a:lnTo>
                    <a:pt x="763411" y="487136"/>
                  </a:lnTo>
                  <a:lnTo>
                    <a:pt x="763411" y="475116"/>
                  </a:lnTo>
                  <a:lnTo>
                    <a:pt x="757830" y="469608"/>
                  </a:lnTo>
                  <a:close/>
                </a:path>
                <a:path w="800735" h="1015365">
                  <a:moveTo>
                    <a:pt x="473850" y="658723"/>
                  </a:moveTo>
                  <a:lnTo>
                    <a:pt x="413024" y="658723"/>
                  </a:lnTo>
                  <a:lnTo>
                    <a:pt x="756142" y="810593"/>
                  </a:lnTo>
                  <a:lnTo>
                    <a:pt x="759118" y="810593"/>
                  </a:lnTo>
                  <a:lnTo>
                    <a:pt x="761882" y="809692"/>
                  </a:lnTo>
                  <a:lnTo>
                    <a:pt x="769706" y="809692"/>
                  </a:lnTo>
                  <a:lnTo>
                    <a:pt x="776908" y="806436"/>
                  </a:lnTo>
                  <a:lnTo>
                    <a:pt x="779672" y="799137"/>
                  </a:lnTo>
                  <a:lnTo>
                    <a:pt x="776908" y="792928"/>
                  </a:lnTo>
                  <a:lnTo>
                    <a:pt x="770111" y="777882"/>
                  </a:lnTo>
                  <a:lnTo>
                    <a:pt x="743129" y="777882"/>
                  </a:lnTo>
                  <a:lnTo>
                    <a:pt x="473850" y="658723"/>
                  </a:lnTo>
                  <a:close/>
                </a:path>
                <a:path w="800735" h="1015365">
                  <a:moveTo>
                    <a:pt x="769706" y="809692"/>
                  </a:moveTo>
                  <a:lnTo>
                    <a:pt x="761882" y="809692"/>
                  </a:lnTo>
                  <a:lnTo>
                    <a:pt x="764678" y="810593"/>
                  </a:lnTo>
                  <a:lnTo>
                    <a:pt x="767652" y="810593"/>
                  </a:lnTo>
                  <a:lnTo>
                    <a:pt x="769706" y="809692"/>
                  </a:lnTo>
                  <a:close/>
                </a:path>
                <a:path w="800735" h="1015365">
                  <a:moveTo>
                    <a:pt x="235148" y="547889"/>
                  </a:moveTo>
                  <a:lnTo>
                    <a:pt x="179303" y="547889"/>
                  </a:lnTo>
                  <a:lnTo>
                    <a:pt x="378595" y="645289"/>
                  </a:lnTo>
                  <a:lnTo>
                    <a:pt x="75055" y="778908"/>
                  </a:lnTo>
                  <a:lnTo>
                    <a:pt x="136147" y="778908"/>
                  </a:lnTo>
                  <a:lnTo>
                    <a:pt x="408235" y="659163"/>
                  </a:lnTo>
                  <a:lnTo>
                    <a:pt x="411484" y="659163"/>
                  </a:lnTo>
                  <a:lnTo>
                    <a:pt x="413024" y="658723"/>
                  </a:lnTo>
                  <a:lnTo>
                    <a:pt x="473850" y="658723"/>
                  </a:lnTo>
                  <a:lnTo>
                    <a:pt x="442332" y="644776"/>
                  </a:lnTo>
                  <a:lnTo>
                    <a:pt x="467888" y="632420"/>
                  </a:lnTo>
                  <a:lnTo>
                    <a:pt x="408228" y="632420"/>
                  </a:lnTo>
                  <a:lnTo>
                    <a:pt x="235148" y="547889"/>
                  </a:lnTo>
                  <a:close/>
                </a:path>
                <a:path w="800735" h="1015365">
                  <a:moveTo>
                    <a:pt x="666861" y="549292"/>
                  </a:moveTo>
                  <a:lnTo>
                    <a:pt x="639833" y="549292"/>
                  </a:lnTo>
                  <a:lnTo>
                    <a:pt x="743129" y="777882"/>
                  </a:lnTo>
                  <a:lnTo>
                    <a:pt x="770111" y="777882"/>
                  </a:lnTo>
                  <a:lnTo>
                    <a:pt x="666861" y="549292"/>
                  </a:lnTo>
                  <a:close/>
                </a:path>
                <a:path w="800735" h="1015365">
                  <a:moveTo>
                    <a:pt x="641938" y="494257"/>
                  </a:moveTo>
                  <a:lnTo>
                    <a:pt x="614934" y="494257"/>
                  </a:lnTo>
                  <a:lnTo>
                    <a:pt x="629719" y="526894"/>
                  </a:lnTo>
                  <a:lnTo>
                    <a:pt x="411846" y="632232"/>
                  </a:lnTo>
                  <a:lnTo>
                    <a:pt x="409118" y="632232"/>
                  </a:lnTo>
                  <a:lnTo>
                    <a:pt x="408228" y="632420"/>
                  </a:lnTo>
                  <a:lnTo>
                    <a:pt x="467888" y="632420"/>
                  </a:lnTo>
                  <a:lnTo>
                    <a:pt x="639833" y="549292"/>
                  </a:lnTo>
                  <a:lnTo>
                    <a:pt x="666861" y="549292"/>
                  </a:lnTo>
                  <a:lnTo>
                    <a:pt x="662032" y="538601"/>
                  </a:lnTo>
                  <a:lnTo>
                    <a:pt x="708350" y="516204"/>
                  </a:lnTo>
                  <a:lnTo>
                    <a:pt x="651864" y="516204"/>
                  </a:lnTo>
                  <a:lnTo>
                    <a:pt x="641938" y="494257"/>
                  </a:lnTo>
                  <a:close/>
                </a:path>
                <a:path w="800735" h="1015365">
                  <a:moveTo>
                    <a:pt x="753737" y="494257"/>
                  </a:moveTo>
                  <a:lnTo>
                    <a:pt x="697298" y="494257"/>
                  </a:lnTo>
                  <a:lnTo>
                    <a:pt x="651864" y="516204"/>
                  </a:lnTo>
                  <a:lnTo>
                    <a:pt x="708350" y="516204"/>
                  </a:lnTo>
                  <a:lnTo>
                    <a:pt x="753737" y="494257"/>
                  </a:lnTo>
                  <a:close/>
                </a:path>
                <a:path w="800735" h="1015365">
                  <a:moveTo>
                    <a:pt x="203574" y="494257"/>
                  </a:moveTo>
                  <a:lnTo>
                    <a:pt x="176560" y="494257"/>
                  </a:lnTo>
                  <a:lnTo>
                    <a:pt x="167282" y="514738"/>
                  </a:lnTo>
                  <a:lnTo>
                    <a:pt x="194310" y="514738"/>
                  </a:lnTo>
                  <a:lnTo>
                    <a:pt x="203574" y="494257"/>
                  </a:lnTo>
                  <a:close/>
                </a:path>
                <a:path w="800735" h="1015365">
                  <a:moveTo>
                    <a:pt x="679570" y="305969"/>
                  </a:moveTo>
                  <a:lnTo>
                    <a:pt x="145126" y="305969"/>
                  </a:lnTo>
                  <a:lnTo>
                    <a:pt x="140906" y="308273"/>
                  </a:lnTo>
                  <a:lnTo>
                    <a:pt x="135336" y="318199"/>
                  </a:lnTo>
                  <a:lnTo>
                    <a:pt x="137461" y="325686"/>
                  </a:lnTo>
                  <a:lnTo>
                    <a:pt x="229354" y="377328"/>
                  </a:lnTo>
                  <a:lnTo>
                    <a:pt x="187690" y="469608"/>
                  </a:lnTo>
                  <a:lnTo>
                    <a:pt x="214695" y="469608"/>
                  </a:lnTo>
                  <a:lnTo>
                    <a:pt x="250871" y="389422"/>
                  </a:lnTo>
                  <a:lnTo>
                    <a:pt x="301098" y="389422"/>
                  </a:lnTo>
                  <a:lnTo>
                    <a:pt x="261028" y="366899"/>
                  </a:lnTo>
                  <a:lnTo>
                    <a:pt x="266494" y="354795"/>
                  </a:lnTo>
                  <a:lnTo>
                    <a:pt x="239521" y="354795"/>
                  </a:lnTo>
                  <a:lnTo>
                    <a:pt x="196454" y="330607"/>
                  </a:lnTo>
                  <a:lnTo>
                    <a:pt x="675815" y="330607"/>
                  </a:lnTo>
                  <a:lnTo>
                    <a:pt x="677780" y="329518"/>
                  </a:lnTo>
                  <a:lnTo>
                    <a:pt x="682063" y="327602"/>
                  </a:lnTo>
                  <a:lnTo>
                    <a:pt x="685078" y="323319"/>
                  </a:lnTo>
                  <a:lnTo>
                    <a:pt x="685078" y="311477"/>
                  </a:lnTo>
                  <a:lnTo>
                    <a:pt x="679570" y="305969"/>
                  </a:lnTo>
                  <a:close/>
                </a:path>
                <a:path w="800735" h="1015365">
                  <a:moveTo>
                    <a:pt x="301098" y="389422"/>
                  </a:moveTo>
                  <a:lnTo>
                    <a:pt x="250871" y="389422"/>
                  </a:lnTo>
                  <a:lnTo>
                    <a:pt x="393495" y="469608"/>
                  </a:lnTo>
                  <a:lnTo>
                    <a:pt x="424992" y="469608"/>
                  </a:lnTo>
                  <a:lnTo>
                    <a:pt x="459978" y="450216"/>
                  </a:lnTo>
                  <a:lnTo>
                    <a:pt x="409254" y="450216"/>
                  </a:lnTo>
                  <a:lnTo>
                    <a:pt x="301098" y="389422"/>
                  </a:lnTo>
                  <a:close/>
                </a:path>
                <a:path w="800735" h="1015365">
                  <a:moveTo>
                    <a:pt x="595045" y="390323"/>
                  </a:moveTo>
                  <a:lnTo>
                    <a:pt x="568035" y="390323"/>
                  </a:lnTo>
                  <a:lnTo>
                    <a:pt x="603866" y="469608"/>
                  </a:lnTo>
                  <a:lnTo>
                    <a:pt x="630808" y="469608"/>
                  </a:lnTo>
                  <a:lnTo>
                    <a:pt x="595045" y="390323"/>
                  </a:lnTo>
                  <a:close/>
                </a:path>
                <a:path w="800735" h="1015365">
                  <a:moveTo>
                    <a:pt x="568035" y="330607"/>
                  </a:moveTo>
                  <a:lnTo>
                    <a:pt x="541083" y="330607"/>
                  </a:lnTo>
                  <a:lnTo>
                    <a:pt x="557920" y="367863"/>
                  </a:lnTo>
                  <a:lnTo>
                    <a:pt x="409254" y="450216"/>
                  </a:lnTo>
                  <a:lnTo>
                    <a:pt x="459978" y="450216"/>
                  </a:lnTo>
                  <a:lnTo>
                    <a:pt x="568035" y="390323"/>
                  </a:lnTo>
                  <a:lnTo>
                    <a:pt x="595045" y="390323"/>
                  </a:lnTo>
                  <a:lnTo>
                    <a:pt x="589646" y="378354"/>
                  </a:lnTo>
                  <a:lnTo>
                    <a:pt x="630180" y="355894"/>
                  </a:lnTo>
                  <a:lnTo>
                    <a:pt x="579490" y="355894"/>
                  </a:lnTo>
                  <a:lnTo>
                    <a:pt x="568035" y="330607"/>
                  </a:lnTo>
                  <a:close/>
                </a:path>
                <a:path w="800735" h="1015365">
                  <a:moveTo>
                    <a:pt x="675815" y="330607"/>
                  </a:moveTo>
                  <a:lnTo>
                    <a:pt x="625174" y="330607"/>
                  </a:lnTo>
                  <a:lnTo>
                    <a:pt x="579490" y="355894"/>
                  </a:lnTo>
                  <a:lnTo>
                    <a:pt x="630180" y="355894"/>
                  </a:lnTo>
                  <a:lnTo>
                    <a:pt x="675815" y="330607"/>
                  </a:lnTo>
                  <a:close/>
                </a:path>
                <a:path w="800735" h="1015365">
                  <a:moveTo>
                    <a:pt x="277415" y="330607"/>
                  </a:moveTo>
                  <a:lnTo>
                    <a:pt x="250400" y="330607"/>
                  </a:lnTo>
                  <a:lnTo>
                    <a:pt x="239521" y="354795"/>
                  </a:lnTo>
                  <a:lnTo>
                    <a:pt x="266494" y="354795"/>
                  </a:lnTo>
                  <a:lnTo>
                    <a:pt x="277415" y="330607"/>
                  </a:lnTo>
                  <a:close/>
                </a:path>
                <a:path w="800735" h="1015365">
                  <a:moveTo>
                    <a:pt x="584872" y="142979"/>
                  </a:moveTo>
                  <a:lnTo>
                    <a:pt x="236977" y="142979"/>
                  </a:lnTo>
                  <a:lnTo>
                    <a:pt x="233437" y="144445"/>
                  </a:lnTo>
                  <a:lnTo>
                    <a:pt x="231081" y="147325"/>
                  </a:lnTo>
                  <a:lnTo>
                    <a:pt x="226673" y="152508"/>
                  </a:lnTo>
                  <a:lnTo>
                    <a:pt x="227290" y="159419"/>
                  </a:lnTo>
                  <a:lnTo>
                    <a:pt x="227364" y="160246"/>
                  </a:lnTo>
                  <a:lnTo>
                    <a:pt x="299812" y="221239"/>
                  </a:lnTo>
                  <a:lnTo>
                    <a:pt x="261541" y="305969"/>
                  </a:lnTo>
                  <a:lnTo>
                    <a:pt x="288556" y="305969"/>
                  </a:lnTo>
                  <a:lnTo>
                    <a:pt x="319330" y="237751"/>
                  </a:lnTo>
                  <a:lnTo>
                    <a:pt x="357392" y="237751"/>
                  </a:lnTo>
                  <a:lnTo>
                    <a:pt x="329832" y="214527"/>
                  </a:lnTo>
                  <a:lnTo>
                    <a:pt x="337277" y="198014"/>
                  </a:lnTo>
                  <a:lnTo>
                    <a:pt x="310241" y="198014"/>
                  </a:lnTo>
                  <a:lnTo>
                    <a:pt x="274085" y="167544"/>
                  </a:lnTo>
                  <a:lnTo>
                    <a:pt x="582340" y="167544"/>
                  </a:lnTo>
                  <a:lnTo>
                    <a:pt x="584924" y="165366"/>
                  </a:lnTo>
                  <a:lnTo>
                    <a:pt x="588191" y="163136"/>
                  </a:lnTo>
                  <a:lnTo>
                    <a:pt x="590296" y="159419"/>
                  </a:lnTo>
                  <a:lnTo>
                    <a:pt x="590296" y="148414"/>
                  </a:lnTo>
                  <a:lnTo>
                    <a:pt x="584872" y="142979"/>
                  </a:lnTo>
                  <a:close/>
                </a:path>
                <a:path w="800735" h="1015365">
                  <a:moveTo>
                    <a:pt x="357392" y="237751"/>
                  </a:moveTo>
                  <a:lnTo>
                    <a:pt x="319330" y="237751"/>
                  </a:lnTo>
                  <a:lnTo>
                    <a:pt x="400291" y="305969"/>
                  </a:lnTo>
                  <a:lnTo>
                    <a:pt x="418144" y="305969"/>
                  </a:lnTo>
                  <a:lnTo>
                    <a:pt x="447283" y="281394"/>
                  </a:lnTo>
                  <a:lnTo>
                    <a:pt x="409181" y="281394"/>
                  </a:lnTo>
                  <a:lnTo>
                    <a:pt x="357392" y="237751"/>
                  </a:lnTo>
                  <a:close/>
                </a:path>
                <a:path w="800735" h="1015365">
                  <a:moveTo>
                    <a:pt x="526093" y="237751"/>
                  </a:moveTo>
                  <a:lnTo>
                    <a:pt x="499133" y="237751"/>
                  </a:lnTo>
                  <a:lnTo>
                    <a:pt x="529952" y="305969"/>
                  </a:lnTo>
                  <a:lnTo>
                    <a:pt x="556956" y="305969"/>
                  </a:lnTo>
                  <a:lnTo>
                    <a:pt x="526093" y="237751"/>
                  </a:lnTo>
                  <a:close/>
                </a:path>
                <a:path w="800735" h="1015365">
                  <a:moveTo>
                    <a:pt x="494361" y="167544"/>
                  </a:moveTo>
                  <a:lnTo>
                    <a:pt x="467430" y="167544"/>
                  </a:lnTo>
                  <a:lnTo>
                    <a:pt x="481183" y="198014"/>
                  </a:lnTo>
                  <a:lnTo>
                    <a:pt x="488515" y="214527"/>
                  </a:lnTo>
                  <a:lnTo>
                    <a:pt x="409181" y="281394"/>
                  </a:lnTo>
                  <a:lnTo>
                    <a:pt x="447283" y="281394"/>
                  </a:lnTo>
                  <a:lnTo>
                    <a:pt x="499030" y="237751"/>
                  </a:lnTo>
                  <a:lnTo>
                    <a:pt x="526093" y="237751"/>
                  </a:lnTo>
                  <a:lnTo>
                    <a:pt x="518622" y="221239"/>
                  </a:lnTo>
                  <a:lnTo>
                    <a:pt x="546182" y="198014"/>
                  </a:lnTo>
                  <a:lnTo>
                    <a:pt x="508193" y="198014"/>
                  </a:lnTo>
                  <a:lnTo>
                    <a:pt x="494361" y="167544"/>
                  </a:lnTo>
                  <a:close/>
                </a:path>
                <a:path w="800735" h="1015365">
                  <a:moveTo>
                    <a:pt x="351015" y="167544"/>
                  </a:moveTo>
                  <a:lnTo>
                    <a:pt x="324073" y="167544"/>
                  </a:lnTo>
                  <a:lnTo>
                    <a:pt x="310241" y="198014"/>
                  </a:lnTo>
                  <a:lnTo>
                    <a:pt x="337277" y="198014"/>
                  </a:lnTo>
                  <a:lnTo>
                    <a:pt x="351015" y="167544"/>
                  </a:lnTo>
                  <a:close/>
                </a:path>
                <a:path w="800735" h="1015365">
                  <a:moveTo>
                    <a:pt x="582340" y="167544"/>
                  </a:moveTo>
                  <a:lnTo>
                    <a:pt x="544287" y="167544"/>
                  </a:lnTo>
                  <a:lnTo>
                    <a:pt x="508193" y="198014"/>
                  </a:lnTo>
                  <a:lnTo>
                    <a:pt x="546182" y="198014"/>
                  </a:lnTo>
                  <a:lnTo>
                    <a:pt x="582340" y="167544"/>
                  </a:lnTo>
                  <a:close/>
                </a:path>
                <a:path w="800735" h="1015365">
                  <a:moveTo>
                    <a:pt x="403872" y="0"/>
                  </a:moveTo>
                  <a:lnTo>
                    <a:pt x="398427" y="2816"/>
                  </a:lnTo>
                  <a:lnTo>
                    <a:pt x="396071" y="7936"/>
                  </a:lnTo>
                  <a:lnTo>
                    <a:pt x="335108" y="142979"/>
                  </a:lnTo>
                  <a:lnTo>
                    <a:pt x="362112" y="142979"/>
                  </a:lnTo>
                  <a:lnTo>
                    <a:pt x="409181" y="38721"/>
                  </a:lnTo>
                  <a:lnTo>
                    <a:pt x="436220" y="38721"/>
                  </a:lnTo>
                  <a:lnTo>
                    <a:pt x="419997" y="2816"/>
                  </a:lnTo>
                  <a:lnTo>
                    <a:pt x="416186" y="837"/>
                  </a:lnTo>
                  <a:lnTo>
                    <a:pt x="409181" y="837"/>
                  </a:lnTo>
                  <a:lnTo>
                    <a:pt x="403872" y="0"/>
                  </a:lnTo>
                  <a:close/>
                </a:path>
                <a:path w="800735" h="1015365">
                  <a:moveTo>
                    <a:pt x="436220" y="38721"/>
                  </a:moveTo>
                  <a:lnTo>
                    <a:pt x="409181" y="38721"/>
                  </a:lnTo>
                  <a:lnTo>
                    <a:pt x="456312" y="142979"/>
                  </a:lnTo>
                  <a:lnTo>
                    <a:pt x="483327" y="142979"/>
                  </a:lnTo>
                  <a:lnTo>
                    <a:pt x="436220" y="38721"/>
                  </a:lnTo>
                  <a:close/>
                </a:path>
                <a:path w="800735" h="1015365">
                  <a:moveTo>
                    <a:pt x="414573" y="0"/>
                  </a:moveTo>
                  <a:lnTo>
                    <a:pt x="409181" y="837"/>
                  </a:lnTo>
                  <a:lnTo>
                    <a:pt x="416186" y="837"/>
                  </a:lnTo>
                  <a:lnTo>
                    <a:pt x="414573" y="0"/>
                  </a:lnTo>
                  <a:close/>
                </a:path>
                <a:path w="800735" h="1015365">
                  <a:moveTo>
                    <a:pt x="699915" y="956243"/>
                  </a:moveTo>
                  <a:lnTo>
                    <a:pt x="667864" y="959384"/>
                  </a:lnTo>
                  <a:lnTo>
                    <a:pt x="670249" y="971847"/>
                  </a:lnTo>
                  <a:lnTo>
                    <a:pt x="670326" y="972248"/>
                  </a:lnTo>
                  <a:lnTo>
                    <a:pt x="696829" y="1007261"/>
                  </a:lnTo>
                  <a:lnTo>
                    <a:pt x="735129" y="1015257"/>
                  </a:lnTo>
                  <a:lnTo>
                    <a:pt x="745299" y="1014894"/>
                  </a:lnTo>
                  <a:lnTo>
                    <a:pt x="783216" y="1001821"/>
                  </a:lnTo>
                  <a:lnTo>
                    <a:pt x="794588" y="987540"/>
                  </a:lnTo>
                  <a:lnTo>
                    <a:pt x="725454" y="987540"/>
                  </a:lnTo>
                  <a:lnTo>
                    <a:pt x="717527" y="984975"/>
                  </a:lnTo>
                  <a:lnTo>
                    <a:pt x="711622" y="979928"/>
                  </a:lnTo>
                  <a:lnTo>
                    <a:pt x="707587" y="975634"/>
                  </a:lnTo>
                  <a:lnTo>
                    <a:pt x="704292" y="970249"/>
                  </a:lnTo>
                  <a:lnTo>
                    <a:pt x="701736" y="963782"/>
                  </a:lnTo>
                  <a:lnTo>
                    <a:pt x="699915" y="956243"/>
                  </a:lnTo>
                  <a:close/>
                </a:path>
                <a:path w="800735" h="1015365">
                  <a:moveTo>
                    <a:pt x="733202" y="846696"/>
                  </a:moveTo>
                  <a:lnTo>
                    <a:pt x="694904" y="855471"/>
                  </a:lnTo>
                  <a:lnTo>
                    <a:pt x="673738" y="883805"/>
                  </a:lnTo>
                  <a:lnTo>
                    <a:pt x="673738" y="892119"/>
                  </a:lnTo>
                  <a:lnTo>
                    <a:pt x="695102" y="929499"/>
                  </a:lnTo>
                  <a:lnTo>
                    <a:pt x="742787" y="945376"/>
                  </a:lnTo>
                  <a:lnTo>
                    <a:pt x="748460" y="946961"/>
                  </a:lnTo>
                  <a:lnTo>
                    <a:pt x="752270" y="948180"/>
                  </a:lnTo>
                  <a:lnTo>
                    <a:pt x="757914" y="950096"/>
                  </a:lnTo>
                  <a:lnTo>
                    <a:pt x="761882" y="952484"/>
                  </a:lnTo>
                  <a:lnTo>
                    <a:pt x="764050" y="955206"/>
                  </a:lnTo>
                  <a:lnTo>
                    <a:pt x="766343" y="957908"/>
                  </a:lnTo>
                  <a:lnTo>
                    <a:pt x="767494" y="961164"/>
                  </a:lnTo>
                  <a:lnTo>
                    <a:pt x="767494" y="971038"/>
                  </a:lnTo>
                  <a:lnTo>
                    <a:pt x="764814" y="976273"/>
                  </a:lnTo>
                  <a:lnTo>
                    <a:pt x="754071" y="985299"/>
                  </a:lnTo>
                  <a:lnTo>
                    <a:pt x="746061" y="987540"/>
                  </a:lnTo>
                  <a:lnTo>
                    <a:pt x="794588" y="987540"/>
                  </a:lnTo>
                  <a:lnTo>
                    <a:pt x="800394" y="964944"/>
                  </a:lnTo>
                  <a:lnTo>
                    <a:pt x="800187" y="961164"/>
                  </a:lnTo>
                  <a:lnTo>
                    <a:pt x="800090" y="959384"/>
                  </a:lnTo>
                  <a:lnTo>
                    <a:pt x="775892" y="922401"/>
                  </a:lnTo>
                  <a:lnTo>
                    <a:pt x="729475" y="907877"/>
                  </a:lnTo>
                  <a:lnTo>
                    <a:pt x="720794" y="905126"/>
                  </a:lnTo>
                  <a:lnTo>
                    <a:pt x="714336" y="902435"/>
                  </a:lnTo>
                  <a:lnTo>
                    <a:pt x="710104" y="899805"/>
                  </a:lnTo>
                  <a:lnTo>
                    <a:pt x="706837" y="897040"/>
                  </a:lnTo>
                  <a:lnTo>
                    <a:pt x="705245" y="893731"/>
                  </a:lnTo>
                  <a:lnTo>
                    <a:pt x="705245" y="885648"/>
                  </a:lnTo>
                  <a:lnTo>
                    <a:pt x="706962" y="882266"/>
                  </a:lnTo>
                  <a:lnTo>
                    <a:pt x="710480" y="879763"/>
                  </a:lnTo>
                  <a:lnTo>
                    <a:pt x="715863" y="875868"/>
                  </a:lnTo>
                  <a:lnTo>
                    <a:pt x="723349" y="873879"/>
                  </a:lnTo>
                  <a:lnTo>
                    <a:pt x="790124" y="873879"/>
                  </a:lnTo>
                  <a:lnTo>
                    <a:pt x="786291" y="867406"/>
                  </a:lnTo>
                  <a:lnTo>
                    <a:pt x="779484" y="860120"/>
                  </a:lnTo>
                  <a:lnTo>
                    <a:pt x="770763" y="854241"/>
                  </a:lnTo>
                  <a:lnTo>
                    <a:pt x="760156" y="850047"/>
                  </a:lnTo>
                  <a:lnTo>
                    <a:pt x="747641" y="847533"/>
                  </a:lnTo>
                  <a:lnTo>
                    <a:pt x="733202" y="846696"/>
                  </a:lnTo>
                  <a:close/>
                </a:path>
                <a:path w="800735" h="1015365">
                  <a:moveTo>
                    <a:pt x="790124" y="873879"/>
                  </a:moveTo>
                  <a:lnTo>
                    <a:pt x="742165" y="873879"/>
                  </a:lnTo>
                  <a:lnTo>
                    <a:pt x="749568" y="875868"/>
                  </a:lnTo>
                  <a:lnTo>
                    <a:pt x="749285" y="875868"/>
                  </a:lnTo>
                  <a:lnTo>
                    <a:pt x="753746" y="879386"/>
                  </a:lnTo>
                  <a:lnTo>
                    <a:pt x="758427" y="883030"/>
                  </a:lnTo>
                  <a:lnTo>
                    <a:pt x="761421" y="889114"/>
                  </a:lnTo>
                  <a:lnTo>
                    <a:pt x="762756" y="897040"/>
                  </a:lnTo>
                  <a:lnTo>
                    <a:pt x="762835" y="897511"/>
                  </a:lnTo>
                  <a:lnTo>
                    <a:pt x="795734" y="896025"/>
                  </a:lnTo>
                  <a:lnTo>
                    <a:pt x="794457" y="885648"/>
                  </a:lnTo>
                  <a:lnTo>
                    <a:pt x="794422" y="885358"/>
                  </a:lnTo>
                  <a:lnTo>
                    <a:pt x="791355" y="876067"/>
                  </a:lnTo>
                  <a:lnTo>
                    <a:pt x="791289" y="875868"/>
                  </a:lnTo>
                  <a:lnTo>
                    <a:pt x="790124" y="873879"/>
                  </a:lnTo>
                  <a:close/>
                </a:path>
                <a:path w="800735" h="1015365">
                  <a:moveTo>
                    <a:pt x="480927" y="849429"/>
                  </a:moveTo>
                  <a:lnTo>
                    <a:pt x="448876" y="849429"/>
                  </a:lnTo>
                  <a:lnTo>
                    <a:pt x="448876" y="1012377"/>
                  </a:lnTo>
                  <a:lnTo>
                    <a:pt x="479451" y="1012377"/>
                  </a:lnTo>
                  <a:lnTo>
                    <a:pt x="479451" y="906129"/>
                  </a:lnTo>
                  <a:lnTo>
                    <a:pt x="515681" y="906129"/>
                  </a:lnTo>
                  <a:lnTo>
                    <a:pt x="480927" y="849429"/>
                  </a:lnTo>
                  <a:close/>
                </a:path>
                <a:path w="800735" h="1015365">
                  <a:moveTo>
                    <a:pt x="515681" y="906129"/>
                  </a:moveTo>
                  <a:lnTo>
                    <a:pt x="479451" y="906129"/>
                  </a:lnTo>
                  <a:lnTo>
                    <a:pt x="545114" y="1012377"/>
                  </a:lnTo>
                  <a:lnTo>
                    <a:pt x="578202" y="1012377"/>
                  </a:lnTo>
                  <a:lnTo>
                    <a:pt x="578202" y="958232"/>
                  </a:lnTo>
                  <a:lnTo>
                    <a:pt x="547616" y="958232"/>
                  </a:lnTo>
                  <a:lnTo>
                    <a:pt x="515681" y="906129"/>
                  </a:lnTo>
                  <a:close/>
                </a:path>
                <a:path w="800735" h="1015365">
                  <a:moveTo>
                    <a:pt x="578202" y="849429"/>
                  </a:moveTo>
                  <a:lnTo>
                    <a:pt x="547616" y="849429"/>
                  </a:lnTo>
                  <a:lnTo>
                    <a:pt x="547616" y="958232"/>
                  </a:lnTo>
                  <a:lnTo>
                    <a:pt x="578202" y="958232"/>
                  </a:lnTo>
                  <a:lnTo>
                    <a:pt x="578202" y="849429"/>
                  </a:lnTo>
                  <a:close/>
                </a:path>
                <a:path w="800735" h="1015365">
                  <a:moveTo>
                    <a:pt x="354261" y="849429"/>
                  </a:moveTo>
                  <a:lnTo>
                    <a:pt x="233437" y="849429"/>
                  </a:lnTo>
                  <a:lnTo>
                    <a:pt x="233437" y="1012377"/>
                  </a:lnTo>
                  <a:lnTo>
                    <a:pt x="357402" y="1012377"/>
                  </a:lnTo>
                  <a:lnTo>
                    <a:pt x="357402" y="984912"/>
                  </a:lnTo>
                  <a:lnTo>
                    <a:pt x="266347" y="984912"/>
                  </a:lnTo>
                  <a:lnTo>
                    <a:pt x="266347" y="940568"/>
                  </a:lnTo>
                  <a:lnTo>
                    <a:pt x="348198" y="940568"/>
                  </a:lnTo>
                  <a:lnTo>
                    <a:pt x="348198" y="913113"/>
                  </a:lnTo>
                  <a:lnTo>
                    <a:pt x="266347" y="913113"/>
                  </a:lnTo>
                  <a:lnTo>
                    <a:pt x="266347" y="877020"/>
                  </a:lnTo>
                  <a:lnTo>
                    <a:pt x="354261" y="877020"/>
                  </a:lnTo>
                  <a:lnTo>
                    <a:pt x="354261" y="849429"/>
                  </a:lnTo>
                  <a:close/>
                </a:path>
                <a:path w="800735" h="1015365">
                  <a:moveTo>
                    <a:pt x="76269" y="846696"/>
                  </a:moveTo>
                  <a:lnTo>
                    <a:pt x="32347" y="859321"/>
                  </a:lnTo>
                  <a:lnTo>
                    <a:pt x="5265" y="896230"/>
                  </a:lnTo>
                  <a:lnTo>
                    <a:pt x="0" y="932369"/>
                  </a:lnTo>
                  <a:lnTo>
                    <a:pt x="1305" y="950566"/>
                  </a:lnTo>
                  <a:lnTo>
                    <a:pt x="20910" y="992975"/>
                  </a:lnTo>
                  <a:lnTo>
                    <a:pt x="58751" y="1013803"/>
                  </a:lnTo>
                  <a:lnTo>
                    <a:pt x="74228" y="1015194"/>
                  </a:lnTo>
                  <a:lnTo>
                    <a:pt x="86799" y="1014379"/>
                  </a:lnTo>
                  <a:lnTo>
                    <a:pt x="125478" y="994898"/>
                  </a:lnTo>
                  <a:lnTo>
                    <a:pt x="131306" y="987027"/>
                  </a:lnTo>
                  <a:lnTo>
                    <a:pt x="73903" y="987027"/>
                  </a:lnTo>
                  <a:lnTo>
                    <a:pt x="65445" y="986211"/>
                  </a:lnTo>
                  <a:lnTo>
                    <a:pt x="36696" y="956364"/>
                  </a:lnTo>
                  <a:lnTo>
                    <a:pt x="33915" y="929940"/>
                  </a:lnTo>
                  <a:lnTo>
                    <a:pt x="34621" y="916373"/>
                  </a:lnTo>
                  <a:lnTo>
                    <a:pt x="58185" y="878037"/>
                  </a:lnTo>
                  <a:lnTo>
                    <a:pt x="74615" y="874779"/>
                  </a:lnTo>
                  <a:lnTo>
                    <a:pt x="133102" y="874779"/>
                  </a:lnTo>
                  <a:lnTo>
                    <a:pt x="130063" y="870119"/>
                  </a:lnTo>
                  <a:lnTo>
                    <a:pt x="124844" y="864350"/>
                  </a:lnTo>
                  <a:lnTo>
                    <a:pt x="114792" y="856622"/>
                  </a:lnTo>
                  <a:lnTo>
                    <a:pt x="103345" y="851106"/>
                  </a:lnTo>
                  <a:lnTo>
                    <a:pt x="90503" y="847798"/>
                  </a:lnTo>
                  <a:lnTo>
                    <a:pt x="76269" y="846696"/>
                  </a:lnTo>
                  <a:close/>
                </a:path>
                <a:path w="800735" h="1015365">
                  <a:moveTo>
                    <a:pt x="110069" y="952484"/>
                  </a:moveTo>
                  <a:lnTo>
                    <a:pt x="82678" y="987027"/>
                  </a:lnTo>
                  <a:lnTo>
                    <a:pt x="131306" y="987027"/>
                  </a:lnTo>
                  <a:lnTo>
                    <a:pt x="132187" y="985837"/>
                  </a:lnTo>
                  <a:lnTo>
                    <a:pt x="137674" y="975070"/>
                  </a:lnTo>
                  <a:lnTo>
                    <a:pt x="141943" y="962588"/>
                  </a:lnTo>
                  <a:lnTo>
                    <a:pt x="110069" y="952484"/>
                  </a:lnTo>
                  <a:close/>
                </a:path>
                <a:path w="800735" h="1015365">
                  <a:moveTo>
                    <a:pt x="133102" y="874779"/>
                  </a:moveTo>
                  <a:lnTo>
                    <a:pt x="83306" y="874779"/>
                  </a:lnTo>
                  <a:lnTo>
                    <a:pt x="90740" y="877219"/>
                  </a:lnTo>
                  <a:lnTo>
                    <a:pt x="96913" y="882099"/>
                  </a:lnTo>
                  <a:lnTo>
                    <a:pt x="103023" y="887009"/>
                  </a:lnTo>
                  <a:lnTo>
                    <a:pt x="107064" y="893669"/>
                  </a:lnTo>
                  <a:lnTo>
                    <a:pt x="108918" y="902108"/>
                  </a:lnTo>
                  <a:lnTo>
                    <a:pt x="141545" y="894370"/>
                  </a:lnTo>
                  <a:lnTo>
                    <a:pt x="138411" y="885138"/>
                  </a:lnTo>
                  <a:lnTo>
                    <a:pt x="134664" y="877219"/>
                  </a:lnTo>
                  <a:lnTo>
                    <a:pt x="134584" y="877051"/>
                  </a:lnTo>
                  <a:lnTo>
                    <a:pt x="133102" y="874779"/>
                  </a:lnTo>
                  <a:close/>
                </a:path>
              </a:pathLst>
            </a:custGeom>
            <a:solidFill>
              <a:srgbClr val="005D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" name="object 243"/>
            <p:cNvSpPr/>
            <p:nvPr/>
          </p:nvSpPr>
          <p:spPr>
            <a:xfrm>
              <a:off x="6652193" y="6012602"/>
              <a:ext cx="405765" cy="150495"/>
            </a:xfrm>
            <a:custGeom>
              <a:avLst/>
              <a:gdLst/>
              <a:ahLst/>
              <a:cxnLst/>
              <a:rect l="l" t="t" r="r" b="b"/>
              <a:pathLst>
                <a:path w="405765" h="150495">
                  <a:moveTo>
                    <a:pt x="375201" y="28857"/>
                  </a:moveTo>
                  <a:lnTo>
                    <a:pt x="360471" y="28857"/>
                  </a:lnTo>
                  <a:lnTo>
                    <a:pt x="354469" y="30606"/>
                  </a:lnTo>
                  <a:lnTo>
                    <a:pt x="330522" y="72259"/>
                  </a:lnTo>
                  <a:lnTo>
                    <a:pt x="330522" y="79934"/>
                  </a:lnTo>
                  <a:lnTo>
                    <a:pt x="357277" y="114167"/>
                  </a:lnTo>
                  <a:lnTo>
                    <a:pt x="367966" y="115525"/>
                  </a:lnTo>
                  <a:lnTo>
                    <a:pt x="375463" y="115525"/>
                  </a:lnTo>
                  <a:lnTo>
                    <a:pt x="382060" y="113598"/>
                  </a:lnTo>
                  <a:lnTo>
                    <a:pt x="387672" y="109703"/>
                  </a:lnTo>
                  <a:lnTo>
                    <a:pt x="394645" y="103431"/>
                  </a:lnTo>
                  <a:lnTo>
                    <a:pt x="359841" y="103431"/>
                  </a:lnTo>
                  <a:lnTo>
                    <a:pt x="353883" y="100017"/>
                  </a:lnTo>
                  <a:lnTo>
                    <a:pt x="349789" y="93253"/>
                  </a:lnTo>
                  <a:lnTo>
                    <a:pt x="346281" y="87547"/>
                  </a:lnTo>
                  <a:lnTo>
                    <a:pt x="344553" y="80583"/>
                  </a:lnTo>
                  <a:lnTo>
                    <a:pt x="344553" y="66301"/>
                  </a:lnTo>
                  <a:lnTo>
                    <a:pt x="345358" y="61443"/>
                  </a:lnTo>
                  <a:lnTo>
                    <a:pt x="345443" y="60930"/>
                  </a:lnTo>
                  <a:lnTo>
                    <a:pt x="367966" y="40899"/>
                  </a:lnTo>
                  <a:lnTo>
                    <a:pt x="394978" y="40899"/>
                  </a:lnTo>
                  <a:lnTo>
                    <a:pt x="393190" y="38710"/>
                  </a:lnTo>
                  <a:lnTo>
                    <a:pt x="387547" y="34878"/>
                  </a:lnTo>
                  <a:lnTo>
                    <a:pt x="381798" y="30847"/>
                  </a:lnTo>
                  <a:lnTo>
                    <a:pt x="375201" y="28857"/>
                  </a:lnTo>
                  <a:close/>
                </a:path>
                <a:path w="405765" h="150495">
                  <a:moveTo>
                    <a:pt x="394978" y="40899"/>
                  </a:moveTo>
                  <a:lnTo>
                    <a:pt x="367966" y="40899"/>
                  </a:lnTo>
                  <a:lnTo>
                    <a:pt x="374795" y="41870"/>
                  </a:lnTo>
                  <a:lnTo>
                    <a:pt x="380504" y="44791"/>
                  </a:lnTo>
                  <a:lnTo>
                    <a:pt x="391197" y="66301"/>
                  </a:lnTo>
                  <a:lnTo>
                    <a:pt x="391138" y="77819"/>
                  </a:lnTo>
                  <a:lnTo>
                    <a:pt x="367662" y="103431"/>
                  </a:lnTo>
                  <a:lnTo>
                    <a:pt x="394645" y="103431"/>
                  </a:lnTo>
                  <a:lnTo>
                    <a:pt x="395318" y="102826"/>
                  </a:lnTo>
                  <a:lnTo>
                    <a:pt x="400775" y="94291"/>
                  </a:lnTo>
                  <a:lnTo>
                    <a:pt x="404048" y="84101"/>
                  </a:lnTo>
                  <a:lnTo>
                    <a:pt x="405138" y="72259"/>
                  </a:lnTo>
                  <a:lnTo>
                    <a:pt x="405138" y="64511"/>
                  </a:lnTo>
                  <a:lnTo>
                    <a:pt x="403672" y="57338"/>
                  </a:lnTo>
                  <a:lnTo>
                    <a:pt x="400677" y="50752"/>
                  </a:lnTo>
                  <a:lnTo>
                    <a:pt x="397536" y="44030"/>
                  </a:lnTo>
                  <a:lnTo>
                    <a:pt x="394978" y="40899"/>
                  </a:lnTo>
                  <a:close/>
                </a:path>
                <a:path w="405765" h="150495">
                  <a:moveTo>
                    <a:pt x="257833" y="28794"/>
                  </a:moveTo>
                  <a:lnTo>
                    <a:pt x="248608" y="28794"/>
                  </a:lnTo>
                  <a:lnTo>
                    <a:pt x="246431" y="31287"/>
                  </a:lnTo>
                  <a:lnTo>
                    <a:pt x="246431" y="144058"/>
                  </a:lnTo>
                  <a:lnTo>
                    <a:pt x="247017" y="145911"/>
                  </a:lnTo>
                  <a:lnTo>
                    <a:pt x="249572" y="149178"/>
                  </a:lnTo>
                  <a:lnTo>
                    <a:pt x="251299" y="150005"/>
                  </a:lnTo>
                  <a:lnTo>
                    <a:pt x="257959" y="150005"/>
                  </a:lnTo>
                  <a:lnTo>
                    <a:pt x="260189" y="147199"/>
                  </a:lnTo>
                  <a:lnTo>
                    <a:pt x="260189" y="104059"/>
                  </a:lnTo>
                  <a:lnTo>
                    <a:pt x="308211" y="104059"/>
                  </a:lnTo>
                  <a:lnTo>
                    <a:pt x="308539" y="103756"/>
                  </a:lnTo>
                  <a:lnTo>
                    <a:pt x="281770" y="103756"/>
                  </a:lnTo>
                  <a:lnTo>
                    <a:pt x="274974" y="103546"/>
                  </a:lnTo>
                  <a:lnTo>
                    <a:pt x="269477" y="100614"/>
                  </a:lnTo>
                  <a:lnTo>
                    <a:pt x="265184" y="94918"/>
                  </a:lnTo>
                  <a:lnTo>
                    <a:pt x="260901" y="89023"/>
                  </a:lnTo>
                  <a:lnTo>
                    <a:pt x="258786" y="81400"/>
                  </a:lnTo>
                  <a:lnTo>
                    <a:pt x="258854" y="71620"/>
                  </a:lnTo>
                  <a:lnTo>
                    <a:pt x="258922" y="66888"/>
                  </a:lnTo>
                  <a:lnTo>
                    <a:pt x="259729" y="62019"/>
                  </a:lnTo>
                  <a:lnTo>
                    <a:pt x="261352" y="56961"/>
                  </a:lnTo>
                  <a:lnTo>
                    <a:pt x="262907" y="52417"/>
                  </a:lnTo>
                  <a:lnTo>
                    <a:pt x="262954" y="52281"/>
                  </a:lnTo>
                  <a:lnTo>
                    <a:pt x="265519" y="48385"/>
                  </a:lnTo>
                  <a:lnTo>
                    <a:pt x="269226" y="45370"/>
                  </a:lnTo>
                  <a:lnTo>
                    <a:pt x="272870" y="42312"/>
                  </a:lnTo>
                  <a:lnTo>
                    <a:pt x="277540" y="40763"/>
                  </a:lnTo>
                  <a:lnTo>
                    <a:pt x="309046" y="40763"/>
                  </a:lnTo>
                  <a:lnTo>
                    <a:pt x="308501" y="40260"/>
                  </a:lnTo>
                  <a:lnTo>
                    <a:pt x="260189" y="40260"/>
                  </a:lnTo>
                  <a:lnTo>
                    <a:pt x="260189" y="31287"/>
                  </a:lnTo>
                  <a:lnTo>
                    <a:pt x="258803" y="29768"/>
                  </a:lnTo>
                  <a:lnTo>
                    <a:pt x="257833" y="28794"/>
                  </a:lnTo>
                  <a:close/>
                </a:path>
                <a:path w="405765" h="150495">
                  <a:moveTo>
                    <a:pt x="308211" y="104059"/>
                  </a:moveTo>
                  <a:lnTo>
                    <a:pt x="260577" y="104059"/>
                  </a:lnTo>
                  <a:lnTo>
                    <a:pt x="265202" y="109089"/>
                  </a:lnTo>
                  <a:lnTo>
                    <a:pt x="270524" y="112670"/>
                  </a:lnTo>
                  <a:lnTo>
                    <a:pt x="276553" y="114813"/>
                  </a:lnTo>
                  <a:lnTo>
                    <a:pt x="283299" y="115525"/>
                  </a:lnTo>
                  <a:lnTo>
                    <a:pt x="290345" y="115525"/>
                  </a:lnTo>
                  <a:lnTo>
                    <a:pt x="296617" y="113598"/>
                  </a:lnTo>
                  <a:lnTo>
                    <a:pt x="302115" y="109703"/>
                  </a:lnTo>
                  <a:lnTo>
                    <a:pt x="308211" y="104059"/>
                  </a:lnTo>
                  <a:close/>
                </a:path>
                <a:path w="405765" h="150495">
                  <a:moveTo>
                    <a:pt x="309000" y="40763"/>
                  </a:moveTo>
                  <a:lnTo>
                    <a:pt x="277540" y="40763"/>
                  </a:lnTo>
                  <a:lnTo>
                    <a:pt x="285957" y="40962"/>
                  </a:lnTo>
                  <a:lnTo>
                    <a:pt x="288157" y="40962"/>
                  </a:lnTo>
                  <a:lnTo>
                    <a:pt x="292324" y="42553"/>
                  </a:lnTo>
                  <a:lnTo>
                    <a:pt x="305392" y="77892"/>
                  </a:lnTo>
                  <a:lnTo>
                    <a:pt x="304481" y="83076"/>
                  </a:lnTo>
                  <a:lnTo>
                    <a:pt x="302691" y="87871"/>
                  </a:lnTo>
                  <a:lnTo>
                    <a:pt x="298973" y="97672"/>
                  </a:lnTo>
                  <a:lnTo>
                    <a:pt x="292450" y="102834"/>
                  </a:lnTo>
                  <a:lnTo>
                    <a:pt x="281170" y="103546"/>
                  </a:lnTo>
                  <a:lnTo>
                    <a:pt x="282147" y="103546"/>
                  </a:lnTo>
                  <a:lnTo>
                    <a:pt x="281770" y="103756"/>
                  </a:lnTo>
                  <a:lnTo>
                    <a:pt x="308539" y="103756"/>
                  </a:lnTo>
                  <a:lnTo>
                    <a:pt x="319256" y="65411"/>
                  </a:lnTo>
                  <a:lnTo>
                    <a:pt x="318376" y="59704"/>
                  </a:lnTo>
                  <a:lnTo>
                    <a:pt x="316523" y="54270"/>
                  </a:lnTo>
                  <a:lnTo>
                    <a:pt x="313253" y="46854"/>
                  </a:lnTo>
                  <a:lnTo>
                    <a:pt x="309000" y="40763"/>
                  </a:lnTo>
                  <a:close/>
                </a:path>
                <a:path w="405765" h="150495">
                  <a:moveTo>
                    <a:pt x="287664" y="28794"/>
                  </a:moveTo>
                  <a:lnTo>
                    <a:pt x="281696" y="28794"/>
                  </a:lnTo>
                  <a:lnTo>
                    <a:pt x="271466" y="28931"/>
                  </a:lnTo>
                  <a:lnTo>
                    <a:pt x="264409" y="32773"/>
                  </a:lnTo>
                  <a:lnTo>
                    <a:pt x="260577" y="40260"/>
                  </a:lnTo>
                  <a:lnTo>
                    <a:pt x="308501" y="40260"/>
                  </a:lnTo>
                  <a:lnTo>
                    <a:pt x="303503" y="35649"/>
                  </a:lnTo>
                  <a:lnTo>
                    <a:pt x="296994" y="31873"/>
                  </a:lnTo>
                  <a:lnTo>
                    <a:pt x="292199" y="29768"/>
                  </a:lnTo>
                  <a:lnTo>
                    <a:pt x="287664" y="28794"/>
                  </a:lnTo>
                  <a:close/>
                </a:path>
                <a:path w="405765" h="150495">
                  <a:moveTo>
                    <a:pt x="172140" y="28794"/>
                  </a:moveTo>
                  <a:lnTo>
                    <a:pt x="162925" y="28794"/>
                  </a:lnTo>
                  <a:lnTo>
                    <a:pt x="160684" y="31161"/>
                  </a:lnTo>
                  <a:lnTo>
                    <a:pt x="160684" y="88583"/>
                  </a:lnTo>
                  <a:lnTo>
                    <a:pt x="161826" y="94080"/>
                  </a:lnTo>
                  <a:lnTo>
                    <a:pt x="193574" y="115525"/>
                  </a:lnTo>
                  <a:lnTo>
                    <a:pt x="201448" y="115525"/>
                  </a:lnTo>
                  <a:lnTo>
                    <a:pt x="207845" y="113986"/>
                  </a:lnTo>
                  <a:lnTo>
                    <a:pt x="212966" y="110907"/>
                  </a:lnTo>
                  <a:lnTo>
                    <a:pt x="219385" y="105858"/>
                  </a:lnTo>
                  <a:lnTo>
                    <a:pt x="221119" y="103431"/>
                  </a:lnTo>
                  <a:lnTo>
                    <a:pt x="193898" y="103431"/>
                  </a:lnTo>
                  <a:lnTo>
                    <a:pt x="185414" y="102110"/>
                  </a:lnTo>
                  <a:lnTo>
                    <a:pt x="174516" y="31161"/>
                  </a:lnTo>
                  <a:lnTo>
                    <a:pt x="172140" y="28794"/>
                  </a:lnTo>
                  <a:close/>
                </a:path>
                <a:path w="405765" h="150495">
                  <a:moveTo>
                    <a:pt x="225311" y="28794"/>
                  </a:moveTo>
                  <a:lnTo>
                    <a:pt x="216107" y="28794"/>
                  </a:lnTo>
                  <a:lnTo>
                    <a:pt x="213793" y="31161"/>
                  </a:lnTo>
                  <a:lnTo>
                    <a:pt x="213751" y="82625"/>
                  </a:lnTo>
                  <a:lnTo>
                    <a:pt x="212556" y="91548"/>
                  </a:lnTo>
                  <a:lnTo>
                    <a:pt x="208836" y="98148"/>
                  </a:lnTo>
                  <a:lnTo>
                    <a:pt x="202621" y="102110"/>
                  </a:lnTo>
                  <a:lnTo>
                    <a:pt x="193898" y="103431"/>
                  </a:lnTo>
                  <a:lnTo>
                    <a:pt x="221119" y="103431"/>
                  </a:lnTo>
                  <a:lnTo>
                    <a:pt x="223961" y="99452"/>
                  </a:lnTo>
                  <a:lnTo>
                    <a:pt x="226702" y="91703"/>
                  </a:lnTo>
                  <a:lnTo>
                    <a:pt x="227614" y="82625"/>
                  </a:lnTo>
                  <a:lnTo>
                    <a:pt x="227614" y="31161"/>
                  </a:lnTo>
                  <a:lnTo>
                    <a:pt x="225311" y="28794"/>
                  </a:lnTo>
                  <a:close/>
                </a:path>
                <a:path w="405765" h="150495">
                  <a:moveTo>
                    <a:pt x="122162" y="29067"/>
                  </a:moveTo>
                  <a:lnTo>
                    <a:pt x="112937" y="29067"/>
                  </a:lnTo>
                  <a:lnTo>
                    <a:pt x="110696" y="31485"/>
                  </a:lnTo>
                  <a:lnTo>
                    <a:pt x="110696" y="113022"/>
                  </a:lnTo>
                  <a:lnTo>
                    <a:pt x="113063" y="115525"/>
                  </a:lnTo>
                  <a:lnTo>
                    <a:pt x="122288" y="115525"/>
                  </a:lnTo>
                  <a:lnTo>
                    <a:pt x="124518" y="113158"/>
                  </a:lnTo>
                  <a:lnTo>
                    <a:pt x="124518" y="57338"/>
                  </a:lnTo>
                  <a:lnTo>
                    <a:pt x="128298" y="50239"/>
                  </a:lnTo>
                  <a:lnTo>
                    <a:pt x="135785" y="46145"/>
                  </a:lnTo>
                  <a:lnTo>
                    <a:pt x="136800" y="45621"/>
                  </a:lnTo>
                  <a:lnTo>
                    <a:pt x="138790" y="44993"/>
                  </a:lnTo>
                  <a:lnTo>
                    <a:pt x="144922" y="43391"/>
                  </a:lnTo>
                  <a:lnTo>
                    <a:pt x="124518" y="43391"/>
                  </a:lnTo>
                  <a:lnTo>
                    <a:pt x="124518" y="31485"/>
                  </a:lnTo>
                  <a:lnTo>
                    <a:pt x="122162" y="29067"/>
                  </a:lnTo>
                  <a:close/>
                </a:path>
                <a:path w="405765" h="150495">
                  <a:moveTo>
                    <a:pt x="145981" y="28857"/>
                  </a:moveTo>
                  <a:lnTo>
                    <a:pt x="140004" y="28857"/>
                  </a:lnTo>
                  <a:lnTo>
                    <a:pt x="136497" y="30407"/>
                  </a:lnTo>
                  <a:lnTo>
                    <a:pt x="133031" y="33412"/>
                  </a:lnTo>
                  <a:lnTo>
                    <a:pt x="129649" y="36417"/>
                  </a:lnTo>
                  <a:lnTo>
                    <a:pt x="126884" y="39747"/>
                  </a:lnTo>
                  <a:lnTo>
                    <a:pt x="124843" y="43391"/>
                  </a:lnTo>
                  <a:lnTo>
                    <a:pt x="144922" y="43391"/>
                  </a:lnTo>
                  <a:lnTo>
                    <a:pt x="148329" y="42501"/>
                  </a:lnTo>
                  <a:lnTo>
                    <a:pt x="151543" y="39747"/>
                  </a:lnTo>
                  <a:lnTo>
                    <a:pt x="151543" y="33925"/>
                  </a:lnTo>
                  <a:lnTo>
                    <a:pt x="150769" y="32197"/>
                  </a:lnTo>
                  <a:lnTo>
                    <a:pt x="149104" y="30794"/>
                  </a:lnTo>
                  <a:lnTo>
                    <a:pt x="147491" y="29381"/>
                  </a:lnTo>
                  <a:lnTo>
                    <a:pt x="145981" y="28857"/>
                  </a:lnTo>
                  <a:close/>
                </a:path>
                <a:path w="405765" h="150495">
                  <a:moveTo>
                    <a:pt x="57965" y="0"/>
                  </a:moveTo>
                  <a:lnTo>
                    <a:pt x="16814" y="12554"/>
                  </a:lnTo>
                  <a:lnTo>
                    <a:pt x="641" y="47487"/>
                  </a:lnTo>
                  <a:lnTo>
                    <a:pt x="0" y="60615"/>
                  </a:lnTo>
                  <a:lnTo>
                    <a:pt x="544" y="67589"/>
                  </a:lnTo>
                  <a:lnTo>
                    <a:pt x="597" y="68264"/>
                  </a:lnTo>
                  <a:lnTo>
                    <a:pt x="18926" y="104720"/>
                  </a:lnTo>
                  <a:lnTo>
                    <a:pt x="49704" y="115525"/>
                  </a:lnTo>
                  <a:lnTo>
                    <a:pt x="59306" y="114959"/>
                  </a:lnTo>
                  <a:lnTo>
                    <a:pt x="67673" y="113258"/>
                  </a:lnTo>
                  <a:lnTo>
                    <a:pt x="74816" y="110418"/>
                  </a:lnTo>
                  <a:lnTo>
                    <a:pt x="80750" y="106436"/>
                  </a:lnTo>
                  <a:lnTo>
                    <a:pt x="83322" y="103619"/>
                  </a:lnTo>
                  <a:lnTo>
                    <a:pt x="54520" y="103619"/>
                  </a:lnTo>
                  <a:lnTo>
                    <a:pt x="40500" y="103106"/>
                  </a:lnTo>
                  <a:lnTo>
                    <a:pt x="15674" y="68264"/>
                  </a:lnTo>
                  <a:lnTo>
                    <a:pt x="14898" y="56773"/>
                  </a:lnTo>
                  <a:lnTo>
                    <a:pt x="15387" y="49600"/>
                  </a:lnTo>
                  <a:lnTo>
                    <a:pt x="15451" y="48654"/>
                  </a:lnTo>
                  <a:lnTo>
                    <a:pt x="42334" y="13166"/>
                  </a:lnTo>
                  <a:lnTo>
                    <a:pt x="50981" y="12229"/>
                  </a:lnTo>
                  <a:lnTo>
                    <a:pt x="87295" y="12229"/>
                  </a:lnTo>
                  <a:lnTo>
                    <a:pt x="85168" y="9737"/>
                  </a:lnTo>
                  <a:lnTo>
                    <a:pt x="79860" y="6345"/>
                  </a:lnTo>
                  <a:lnTo>
                    <a:pt x="65640" y="1287"/>
                  </a:lnTo>
                  <a:lnTo>
                    <a:pt x="57965" y="0"/>
                  </a:lnTo>
                  <a:close/>
                </a:path>
                <a:path w="405765" h="150495">
                  <a:moveTo>
                    <a:pt x="94707" y="49600"/>
                  </a:moveTo>
                  <a:lnTo>
                    <a:pt x="59567" y="49600"/>
                  </a:lnTo>
                  <a:lnTo>
                    <a:pt x="57578" y="51904"/>
                  </a:lnTo>
                  <a:lnTo>
                    <a:pt x="57264" y="56459"/>
                  </a:lnTo>
                  <a:lnTo>
                    <a:pt x="57549" y="59526"/>
                  </a:lnTo>
                  <a:lnTo>
                    <a:pt x="57651" y="60615"/>
                  </a:lnTo>
                  <a:lnTo>
                    <a:pt x="59818" y="62668"/>
                  </a:lnTo>
                  <a:lnTo>
                    <a:pt x="83943" y="62668"/>
                  </a:lnTo>
                  <a:lnTo>
                    <a:pt x="83873" y="68264"/>
                  </a:lnTo>
                  <a:lnTo>
                    <a:pt x="60269" y="102342"/>
                  </a:lnTo>
                  <a:lnTo>
                    <a:pt x="54520" y="103619"/>
                  </a:lnTo>
                  <a:lnTo>
                    <a:pt x="83322" y="103619"/>
                  </a:lnTo>
                  <a:lnTo>
                    <a:pt x="88214" y="98263"/>
                  </a:lnTo>
                  <a:lnTo>
                    <a:pt x="93529" y="88243"/>
                  </a:lnTo>
                  <a:lnTo>
                    <a:pt x="96708" y="76377"/>
                  </a:lnTo>
                  <a:lnTo>
                    <a:pt x="97765" y="62668"/>
                  </a:lnTo>
                  <a:lnTo>
                    <a:pt x="97765" y="53118"/>
                  </a:lnTo>
                  <a:lnTo>
                    <a:pt x="94707" y="49600"/>
                  </a:lnTo>
                  <a:close/>
                </a:path>
                <a:path w="405765" h="150495">
                  <a:moveTo>
                    <a:pt x="87295" y="12229"/>
                  </a:moveTo>
                  <a:lnTo>
                    <a:pt x="56436" y="12229"/>
                  </a:lnTo>
                  <a:lnTo>
                    <a:pt x="61372" y="13166"/>
                  </a:lnTo>
                  <a:lnTo>
                    <a:pt x="65640" y="14910"/>
                  </a:lnTo>
                  <a:lnTo>
                    <a:pt x="69169" y="16460"/>
                  </a:lnTo>
                  <a:lnTo>
                    <a:pt x="73326" y="19077"/>
                  </a:lnTo>
                  <a:lnTo>
                    <a:pt x="78195" y="22910"/>
                  </a:lnTo>
                  <a:lnTo>
                    <a:pt x="79786" y="24135"/>
                  </a:lnTo>
                  <a:lnTo>
                    <a:pt x="81709" y="24899"/>
                  </a:lnTo>
                  <a:lnTo>
                    <a:pt x="85493" y="24899"/>
                  </a:lnTo>
                  <a:lnTo>
                    <a:pt x="90477" y="16900"/>
                  </a:lnTo>
                  <a:lnTo>
                    <a:pt x="89975" y="15371"/>
                  </a:lnTo>
                  <a:lnTo>
                    <a:pt x="87295" y="12229"/>
                  </a:lnTo>
                  <a:close/>
                </a:path>
              </a:pathLst>
            </a:custGeom>
            <a:solidFill>
              <a:srgbClr val="7171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4" name="object 244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7068931" y="6040380"/>
              <a:ext cx="386408" cy="132603"/>
            </a:xfrm>
            <a:prstGeom prst="rect">
              <a:avLst/>
            </a:prstGeom>
          </p:spPr>
        </p:pic>
        <p:sp>
          <p:nvSpPr>
            <p:cNvPr id="245" name="object 245"/>
            <p:cNvSpPr/>
            <p:nvPr/>
          </p:nvSpPr>
          <p:spPr>
            <a:xfrm>
              <a:off x="6568396" y="5924049"/>
              <a:ext cx="4445" cy="337820"/>
            </a:xfrm>
            <a:custGeom>
              <a:avLst/>
              <a:gdLst/>
              <a:ahLst/>
              <a:cxnLst/>
              <a:rect l="l" t="t" r="r" b="b"/>
              <a:pathLst>
                <a:path w="4445" h="337820">
                  <a:moveTo>
                    <a:pt x="4125" y="0"/>
                  </a:moveTo>
                  <a:lnTo>
                    <a:pt x="0" y="0"/>
                  </a:lnTo>
                  <a:lnTo>
                    <a:pt x="0" y="337633"/>
                  </a:lnTo>
                  <a:lnTo>
                    <a:pt x="4125" y="337633"/>
                  </a:lnTo>
                  <a:lnTo>
                    <a:pt x="4125" y="0"/>
                  </a:lnTo>
                  <a:close/>
                </a:path>
              </a:pathLst>
            </a:custGeom>
            <a:solidFill>
              <a:srgbClr val="7171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6" name="object 246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15343630" y="8693933"/>
              <a:ext cx="2048054" cy="381519"/>
            </a:xfrm>
            <a:prstGeom prst="rect">
              <a:avLst/>
            </a:prstGeom>
          </p:spPr>
        </p:pic>
        <p:sp>
          <p:nvSpPr>
            <p:cNvPr id="247" name="object 247"/>
            <p:cNvSpPr/>
            <p:nvPr/>
          </p:nvSpPr>
          <p:spPr>
            <a:xfrm>
              <a:off x="15491131" y="9927436"/>
              <a:ext cx="1753235" cy="706755"/>
            </a:xfrm>
            <a:custGeom>
              <a:avLst/>
              <a:gdLst/>
              <a:ahLst/>
              <a:cxnLst/>
              <a:rect l="l" t="t" r="r" b="b"/>
              <a:pathLst>
                <a:path w="1753234" h="706754">
                  <a:moveTo>
                    <a:pt x="1753056" y="0"/>
                  </a:moveTo>
                  <a:lnTo>
                    <a:pt x="0" y="0"/>
                  </a:lnTo>
                  <a:lnTo>
                    <a:pt x="0" y="706376"/>
                  </a:lnTo>
                  <a:lnTo>
                    <a:pt x="1753056" y="706376"/>
                  </a:lnTo>
                  <a:lnTo>
                    <a:pt x="1753056" y="0"/>
                  </a:lnTo>
                  <a:close/>
                </a:path>
              </a:pathLst>
            </a:custGeom>
            <a:solidFill>
              <a:srgbClr val="0053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8" name="object 248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16557146" y="10162745"/>
              <a:ext cx="442718" cy="236422"/>
            </a:xfrm>
            <a:prstGeom prst="rect">
              <a:avLst/>
            </a:prstGeom>
          </p:spPr>
        </p:pic>
        <p:sp>
          <p:nvSpPr>
            <p:cNvPr id="249" name="object 249"/>
            <p:cNvSpPr/>
            <p:nvPr/>
          </p:nvSpPr>
          <p:spPr>
            <a:xfrm>
              <a:off x="15986023" y="10162724"/>
              <a:ext cx="461009" cy="236854"/>
            </a:xfrm>
            <a:custGeom>
              <a:avLst/>
              <a:gdLst/>
              <a:ahLst/>
              <a:cxnLst/>
              <a:rect l="l" t="t" r="r" b="b"/>
              <a:pathLst>
                <a:path w="461009" h="236854">
                  <a:moveTo>
                    <a:pt x="271830" y="10972"/>
                  </a:moveTo>
                  <a:lnTo>
                    <a:pt x="269011" y="5270"/>
                  </a:lnTo>
                  <a:lnTo>
                    <a:pt x="263855" y="1803"/>
                  </a:lnTo>
                  <a:lnTo>
                    <a:pt x="257251" y="622"/>
                  </a:lnTo>
                  <a:lnTo>
                    <a:pt x="159727" y="571"/>
                  </a:lnTo>
                  <a:lnTo>
                    <a:pt x="135572" y="2730"/>
                  </a:lnTo>
                  <a:lnTo>
                    <a:pt x="88696" y="19939"/>
                  </a:lnTo>
                  <a:lnTo>
                    <a:pt x="45212" y="53047"/>
                  </a:lnTo>
                  <a:lnTo>
                    <a:pt x="15024" y="94399"/>
                  </a:lnTo>
                  <a:lnTo>
                    <a:pt x="342" y="141135"/>
                  </a:lnTo>
                  <a:lnTo>
                    <a:pt x="0" y="162750"/>
                  </a:lnTo>
                  <a:lnTo>
                    <a:pt x="4495" y="182613"/>
                  </a:lnTo>
                  <a:lnTo>
                    <a:pt x="27279" y="215760"/>
                  </a:lnTo>
                  <a:lnTo>
                    <a:pt x="63436" y="232981"/>
                  </a:lnTo>
                  <a:lnTo>
                    <a:pt x="86169" y="235140"/>
                  </a:lnTo>
                  <a:lnTo>
                    <a:pt x="184759" y="235140"/>
                  </a:lnTo>
                  <a:lnTo>
                    <a:pt x="242506" y="110629"/>
                  </a:lnTo>
                  <a:lnTo>
                    <a:pt x="156845" y="90817"/>
                  </a:lnTo>
                  <a:lnTo>
                    <a:pt x="125590" y="130670"/>
                  </a:lnTo>
                  <a:lnTo>
                    <a:pt x="175120" y="144576"/>
                  </a:lnTo>
                  <a:lnTo>
                    <a:pt x="176784" y="146240"/>
                  </a:lnTo>
                  <a:lnTo>
                    <a:pt x="176784" y="148678"/>
                  </a:lnTo>
                  <a:lnTo>
                    <a:pt x="167487" y="178854"/>
                  </a:lnTo>
                  <a:lnTo>
                    <a:pt x="167005" y="180352"/>
                  </a:lnTo>
                  <a:lnTo>
                    <a:pt x="165582" y="181444"/>
                  </a:lnTo>
                  <a:lnTo>
                    <a:pt x="102971" y="181444"/>
                  </a:lnTo>
                  <a:lnTo>
                    <a:pt x="66522" y="162814"/>
                  </a:lnTo>
                  <a:lnTo>
                    <a:pt x="60058" y="143725"/>
                  </a:lnTo>
                  <a:lnTo>
                    <a:pt x="60909" y="132930"/>
                  </a:lnTo>
                  <a:lnTo>
                    <a:pt x="76415" y="96113"/>
                  </a:lnTo>
                  <a:lnTo>
                    <a:pt x="109118" y="67500"/>
                  </a:lnTo>
                  <a:lnTo>
                    <a:pt x="147281" y="57124"/>
                  </a:lnTo>
                  <a:lnTo>
                    <a:pt x="252768" y="57124"/>
                  </a:lnTo>
                  <a:lnTo>
                    <a:pt x="259816" y="54457"/>
                  </a:lnTo>
                  <a:lnTo>
                    <a:pt x="263766" y="43040"/>
                  </a:lnTo>
                  <a:lnTo>
                    <a:pt x="271437" y="18821"/>
                  </a:lnTo>
                  <a:lnTo>
                    <a:pt x="271830" y="10972"/>
                  </a:lnTo>
                  <a:close/>
                </a:path>
                <a:path w="461009" h="236854">
                  <a:moveTo>
                    <a:pt x="460844" y="206959"/>
                  </a:moveTo>
                  <a:lnTo>
                    <a:pt x="436346" y="23075"/>
                  </a:lnTo>
                  <a:lnTo>
                    <a:pt x="409155" y="0"/>
                  </a:lnTo>
                  <a:lnTo>
                    <a:pt x="398627" y="1257"/>
                  </a:lnTo>
                  <a:lnTo>
                    <a:pt x="220738" y="224015"/>
                  </a:lnTo>
                  <a:lnTo>
                    <a:pt x="214757" y="233070"/>
                  </a:lnTo>
                  <a:lnTo>
                    <a:pt x="225044" y="236410"/>
                  </a:lnTo>
                  <a:lnTo>
                    <a:pt x="227723" y="235750"/>
                  </a:lnTo>
                  <a:lnTo>
                    <a:pt x="269748" y="235762"/>
                  </a:lnTo>
                  <a:lnTo>
                    <a:pt x="274281" y="233502"/>
                  </a:lnTo>
                  <a:lnTo>
                    <a:pt x="379552" y="93599"/>
                  </a:lnTo>
                  <a:lnTo>
                    <a:pt x="380580" y="93129"/>
                  </a:lnTo>
                  <a:lnTo>
                    <a:pt x="383743" y="93129"/>
                  </a:lnTo>
                  <a:lnTo>
                    <a:pt x="385343" y="94627"/>
                  </a:lnTo>
                  <a:lnTo>
                    <a:pt x="385495" y="96583"/>
                  </a:lnTo>
                  <a:lnTo>
                    <a:pt x="396278" y="178104"/>
                  </a:lnTo>
                  <a:lnTo>
                    <a:pt x="396278" y="180136"/>
                  </a:lnTo>
                  <a:lnTo>
                    <a:pt x="394601" y="181838"/>
                  </a:lnTo>
                  <a:lnTo>
                    <a:pt x="342963" y="181838"/>
                  </a:lnTo>
                  <a:lnTo>
                    <a:pt x="334746" y="181838"/>
                  </a:lnTo>
                  <a:lnTo>
                    <a:pt x="328917" y="185547"/>
                  </a:lnTo>
                  <a:lnTo>
                    <a:pt x="315048" y="203898"/>
                  </a:lnTo>
                  <a:lnTo>
                    <a:pt x="303174" y="221869"/>
                  </a:lnTo>
                  <a:lnTo>
                    <a:pt x="300482" y="227380"/>
                  </a:lnTo>
                  <a:lnTo>
                    <a:pt x="302133" y="235762"/>
                  </a:lnTo>
                  <a:lnTo>
                    <a:pt x="443738" y="235762"/>
                  </a:lnTo>
                  <a:lnTo>
                    <a:pt x="450989" y="233870"/>
                  </a:lnTo>
                  <a:lnTo>
                    <a:pt x="457085" y="228612"/>
                  </a:lnTo>
                  <a:lnTo>
                    <a:pt x="460781" y="219735"/>
                  </a:lnTo>
                  <a:lnTo>
                    <a:pt x="460844" y="206959"/>
                  </a:lnTo>
                  <a:close/>
                </a:path>
              </a:pathLst>
            </a:custGeom>
            <a:solidFill>
              <a:srgbClr val="FFDB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0" name="object 250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15731305" y="10162648"/>
              <a:ext cx="246065" cy="236380"/>
            </a:xfrm>
            <a:prstGeom prst="rect">
              <a:avLst/>
            </a:prstGeom>
          </p:spPr>
        </p:pic>
        <p:sp>
          <p:nvSpPr>
            <p:cNvPr id="251" name="object 251"/>
            <p:cNvSpPr/>
            <p:nvPr/>
          </p:nvSpPr>
          <p:spPr>
            <a:xfrm>
              <a:off x="16447711" y="10163374"/>
              <a:ext cx="245745" cy="234950"/>
            </a:xfrm>
            <a:custGeom>
              <a:avLst/>
              <a:gdLst/>
              <a:ahLst/>
              <a:cxnLst/>
              <a:rect l="l" t="t" r="r" b="b"/>
              <a:pathLst>
                <a:path w="245744" h="234950">
                  <a:moveTo>
                    <a:pt x="243961" y="0"/>
                  </a:moveTo>
                  <a:lnTo>
                    <a:pt x="205616" y="0"/>
                  </a:lnTo>
                  <a:lnTo>
                    <a:pt x="194900" y="1294"/>
                  </a:lnTo>
                  <a:lnTo>
                    <a:pt x="186947" y="4989"/>
                  </a:lnTo>
                  <a:lnTo>
                    <a:pt x="180540" y="10804"/>
                  </a:lnTo>
                  <a:lnTo>
                    <a:pt x="174465" y="18460"/>
                  </a:lnTo>
                  <a:lnTo>
                    <a:pt x="81934" y="141011"/>
                  </a:lnTo>
                  <a:lnTo>
                    <a:pt x="80803" y="141712"/>
                  </a:lnTo>
                  <a:lnTo>
                    <a:pt x="77515" y="141712"/>
                  </a:lnTo>
                  <a:lnTo>
                    <a:pt x="75924" y="140205"/>
                  </a:lnTo>
                  <a:lnTo>
                    <a:pt x="60605" y="22261"/>
                  </a:lnTo>
                  <a:lnTo>
                    <a:pt x="59704" y="17064"/>
                  </a:lnTo>
                  <a:lnTo>
                    <a:pt x="56482" y="9603"/>
                  </a:lnTo>
                  <a:lnTo>
                    <a:pt x="49031" y="2905"/>
                  </a:lnTo>
                  <a:lnTo>
                    <a:pt x="35443" y="0"/>
                  </a:lnTo>
                  <a:lnTo>
                    <a:pt x="17580" y="0"/>
                  </a:lnTo>
                  <a:lnTo>
                    <a:pt x="11452" y="846"/>
                  </a:lnTo>
                  <a:lnTo>
                    <a:pt x="5240" y="3963"/>
                  </a:lnTo>
                  <a:lnTo>
                    <a:pt x="803" y="10213"/>
                  </a:lnTo>
                  <a:lnTo>
                    <a:pt x="0" y="20460"/>
                  </a:lnTo>
                  <a:lnTo>
                    <a:pt x="27465" y="233040"/>
                  </a:lnTo>
                  <a:lnTo>
                    <a:pt x="29088" y="234537"/>
                  </a:lnTo>
                  <a:lnTo>
                    <a:pt x="74919" y="234537"/>
                  </a:lnTo>
                  <a:lnTo>
                    <a:pt x="76070" y="233919"/>
                  </a:lnTo>
                  <a:lnTo>
                    <a:pt x="76741" y="232872"/>
                  </a:lnTo>
                  <a:lnTo>
                    <a:pt x="245228" y="10135"/>
                  </a:lnTo>
                  <a:lnTo>
                    <a:pt x="243961" y="0"/>
                  </a:lnTo>
                  <a:close/>
                </a:path>
              </a:pathLst>
            </a:custGeom>
            <a:solidFill>
              <a:srgbClr val="FFDB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2" name="object 252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15624372" y="7301793"/>
              <a:ext cx="1486573" cy="374074"/>
            </a:xfrm>
            <a:prstGeom prst="rect">
              <a:avLst/>
            </a:prstGeom>
          </p:spPr>
        </p:pic>
        <p:pic>
          <p:nvPicPr>
            <p:cNvPr id="253" name="object 253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15624361" y="5514171"/>
              <a:ext cx="1486585" cy="1157291"/>
            </a:xfrm>
            <a:prstGeom prst="rect">
              <a:avLst/>
            </a:prstGeom>
          </p:spPr>
        </p:pic>
        <p:sp>
          <p:nvSpPr>
            <p:cNvPr id="254" name="object 254"/>
            <p:cNvSpPr/>
            <p:nvPr/>
          </p:nvSpPr>
          <p:spPr>
            <a:xfrm>
              <a:off x="15651366" y="4877059"/>
              <a:ext cx="1433195" cy="287020"/>
            </a:xfrm>
            <a:custGeom>
              <a:avLst/>
              <a:gdLst/>
              <a:ahLst/>
              <a:cxnLst/>
              <a:rect l="l" t="t" r="r" b="b"/>
              <a:pathLst>
                <a:path w="1433194" h="287020">
                  <a:moveTo>
                    <a:pt x="201358" y="81800"/>
                  </a:moveTo>
                  <a:lnTo>
                    <a:pt x="111810" y="81800"/>
                  </a:lnTo>
                  <a:lnTo>
                    <a:pt x="93433" y="83439"/>
                  </a:lnTo>
                  <a:lnTo>
                    <a:pt x="44196" y="105638"/>
                  </a:lnTo>
                  <a:lnTo>
                    <a:pt x="10388" y="152717"/>
                  </a:lnTo>
                  <a:lnTo>
                    <a:pt x="0" y="216725"/>
                  </a:lnTo>
                  <a:lnTo>
                    <a:pt x="6515" y="244894"/>
                  </a:lnTo>
                  <a:lnTo>
                    <a:pt x="22580" y="267144"/>
                  </a:lnTo>
                  <a:lnTo>
                    <a:pt x="50901" y="281762"/>
                  </a:lnTo>
                  <a:lnTo>
                    <a:pt x="94145" y="287020"/>
                  </a:lnTo>
                  <a:lnTo>
                    <a:pt x="167487" y="287020"/>
                  </a:lnTo>
                  <a:lnTo>
                    <a:pt x="174574" y="244106"/>
                  </a:lnTo>
                  <a:lnTo>
                    <a:pt x="86664" y="244106"/>
                  </a:lnTo>
                  <a:lnTo>
                    <a:pt x="74129" y="241490"/>
                  </a:lnTo>
                  <a:lnTo>
                    <a:pt x="64668" y="234365"/>
                  </a:lnTo>
                  <a:lnTo>
                    <a:pt x="59131" y="223824"/>
                  </a:lnTo>
                  <a:lnTo>
                    <a:pt x="58458" y="210947"/>
                  </a:lnTo>
                  <a:lnTo>
                    <a:pt x="59245" y="205701"/>
                  </a:lnTo>
                  <a:lnTo>
                    <a:pt x="176072" y="205701"/>
                  </a:lnTo>
                  <a:lnTo>
                    <a:pt x="183146" y="163118"/>
                  </a:lnTo>
                  <a:lnTo>
                    <a:pt x="65659" y="163118"/>
                  </a:lnTo>
                  <a:lnTo>
                    <a:pt x="66725" y="156095"/>
                  </a:lnTo>
                  <a:lnTo>
                    <a:pt x="71285" y="143217"/>
                  </a:lnTo>
                  <a:lnTo>
                    <a:pt x="79997" y="132676"/>
                  </a:lnTo>
                  <a:lnTo>
                    <a:pt x="91605" y="125552"/>
                  </a:lnTo>
                  <a:lnTo>
                    <a:pt x="104876" y="122936"/>
                  </a:lnTo>
                  <a:lnTo>
                    <a:pt x="194564" y="122936"/>
                  </a:lnTo>
                  <a:lnTo>
                    <a:pt x="201358" y="81800"/>
                  </a:lnTo>
                  <a:close/>
                </a:path>
                <a:path w="1433194" h="287020">
                  <a:moveTo>
                    <a:pt x="442442" y="82550"/>
                  </a:moveTo>
                  <a:lnTo>
                    <a:pt x="380936" y="82550"/>
                  </a:lnTo>
                  <a:lnTo>
                    <a:pt x="300850" y="227330"/>
                  </a:lnTo>
                  <a:lnTo>
                    <a:pt x="266522" y="82550"/>
                  </a:lnTo>
                  <a:lnTo>
                    <a:pt x="205016" y="82550"/>
                  </a:lnTo>
                  <a:lnTo>
                    <a:pt x="260794" y="287020"/>
                  </a:lnTo>
                  <a:lnTo>
                    <a:pt x="323723" y="287020"/>
                  </a:lnTo>
                  <a:lnTo>
                    <a:pt x="358381" y="227330"/>
                  </a:lnTo>
                  <a:lnTo>
                    <a:pt x="442442" y="82550"/>
                  </a:lnTo>
                  <a:close/>
                </a:path>
                <a:path w="1433194" h="287020">
                  <a:moveTo>
                    <a:pt x="611809" y="82550"/>
                  </a:moveTo>
                  <a:lnTo>
                    <a:pt x="522262" y="82550"/>
                  </a:lnTo>
                  <a:lnTo>
                    <a:pt x="503897" y="83820"/>
                  </a:lnTo>
                  <a:lnTo>
                    <a:pt x="454672" y="106680"/>
                  </a:lnTo>
                  <a:lnTo>
                    <a:pt x="420852" y="153670"/>
                  </a:lnTo>
                  <a:lnTo>
                    <a:pt x="410514" y="215900"/>
                  </a:lnTo>
                  <a:lnTo>
                    <a:pt x="410464" y="217170"/>
                  </a:lnTo>
                  <a:lnTo>
                    <a:pt x="416966" y="245110"/>
                  </a:lnTo>
                  <a:lnTo>
                    <a:pt x="433044" y="267970"/>
                  </a:lnTo>
                  <a:lnTo>
                    <a:pt x="461365" y="281940"/>
                  </a:lnTo>
                  <a:lnTo>
                    <a:pt x="504609" y="287020"/>
                  </a:lnTo>
                  <a:lnTo>
                    <a:pt x="577951" y="287020"/>
                  </a:lnTo>
                  <a:lnTo>
                    <a:pt x="585025" y="245110"/>
                  </a:lnTo>
                  <a:lnTo>
                    <a:pt x="497078" y="245110"/>
                  </a:lnTo>
                  <a:lnTo>
                    <a:pt x="484593" y="242570"/>
                  </a:lnTo>
                  <a:lnTo>
                    <a:pt x="475132" y="234950"/>
                  </a:lnTo>
                  <a:lnTo>
                    <a:pt x="469595" y="224790"/>
                  </a:lnTo>
                  <a:lnTo>
                    <a:pt x="468922" y="212090"/>
                  </a:lnTo>
                  <a:lnTo>
                    <a:pt x="469709" y="205740"/>
                  </a:lnTo>
                  <a:lnTo>
                    <a:pt x="586536" y="205740"/>
                  </a:lnTo>
                  <a:lnTo>
                    <a:pt x="593610" y="163830"/>
                  </a:lnTo>
                  <a:lnTo>
                    <a:pt x="476135" y="163830"/>
                  </a:lnTo>
                  <a:lnTo>
                    <a:pt x="477189" y="156210"/>
                  </a:lnTo>
                  <a:lnTo>
                    <a:pt x="481749" y="143510"/>
                  </a:lnTo>
                  <a:lnTo>
                    <a:pt x="490461" y="133350"/>
                  </a:lnTo>
                  <a:lnTo>
                    <a:pt x="502069" y="125730"/>
                  </a:lnTo>
                  <a:lnTo>
                    <a:pt x="515340" y="123190"/>
                  </a:lnTo>
                  <a:lnTo>
                    <a:pt x="605053" y="123190"/>
                  </a:lnTo>
                  <a:lnTo>
                    <a:pt x="611809" y="82550"/>
                  </a:lnTo>
                  <a:close/>
                </a:path>
                <a:path w="1433194" h="287020">
                  <a:moveTo>
                    <a:pt x="850480" y="0"/>
                  </a:moveTo>
                  <a:lnTo>
                    <a:pt x="797382" y="0"/>
                  </a:lnTo>
                  <a:lnTo>
                    <a:pt x="784072" y="82550"/>
                  </a:lnTo>
                  <a:lnTo>
                    <a:pt x="777443" y="82550"/>
                  </a:lnTo>
                  <a:lnTo>
                    <a:pt x="777443" y="123190"/>
                  </a:lnTo>
                  <a:lnTo>
                    <a:pt x="757910" y="245110"/>
                  </a:lnTo>
                  <a:lnTo>
                    <a:pt x="706602" y="245110"/>
                  </a:lnTo>
                  <a:lnTo>
                    <a:pt x="673760" y="232410"/>
                  </a:lnTo>
                  <a:lnTo>
                    <a:pt x="660679" y="201930"/>
                  </a:lnTo>
                  <a:lnTo>
                    <a:pt x="666191" y="166370"/>
                  </a:lnTo>
                  <a:lnTo>
                    <a:pt x="689152" y="135890"/>
                  </a:lnTo>
                  <a:lnTo>
                    <a:pt x="728433" y="123190"/>
                  </a:lnTo>
                  <a:lnTo>
                    <a:pt x="777443" y="123190"/>
                  </a:lnTo>
                  <a:lnTo>
                    <a:pt x="777443" y="82550"/>
                  </a:lnTo>
                  <a:lnTo>
                    <a:pt x="715352" y="82550"/>
                  </a:lnTo>
                  <a:lnTo>
                    <a:pt x="696976" y="83820"/>
                  </a:lnTo>
                  <a:lnTo>
                    <a:pt x="647725" y="106680"/>
                  </a:lnTo>
                  <a:lnTo>
                    <a:pt x="613930" y="153670"/>
                  </a:lnTo>
                  <a:lnTo>
                    <a:pt x="603592" y="215900"/>
                  </a:lnTo>
                  <a:lnTo>
                    <a:pt x="603529" y="217170"/>
                  </a:lnTo>
                  <a:lnTo>
                    <a:pt x="610044" y="245110"/>
                  </a:lnTo>
                  <a:lnTo>
                    <a:pt x="626122" y="267970"/>
                  </a:lnTo>
                  <a:lnTo>
                    <a:pt x="654431" y="281940"/>
                  </a:lnTo>
                  <a:lnTo>
                    <a:pt x="697674" y="287020"/>
                  </a:lnTo>
                  <a:lnTo>
                    <a:pt x="804087" y="287020"/>
                  </a:lnTo>
                  <a:lnTo>
                    <a:pt x="810869" y="245110"/>
                  </a:lnTo>
                  <a:lnTo>
                    <a:pt x="830567" y="123190"/>
                  </a:lnTo>
                  <a:lnTo>
                    <a:pt x="850480" y="0"/>
                  </a:lnTo>
                  <a:close/>
                </a:path>
                <a:path w="1433194" h="287020">
                  <a:moveTo>
                    <a:pt x="915835" y="82550"/>
                  </a:moveTo>
                  <a:lnTo>
                    <a:pt x="862723" y="82550"/>
                  </a:lnTo>
                  <a:lnTo>
                    <a:pt x="829640" y="287020"/>
                  </a:lnTo>
                  <a:lnTo>
                    <a:pt x="882751" y="287020"/>
                  </a:lnTo>
                  <a:lnTo>
                    <a:pt x="915835" y="82550"/>
                  </a:lnTo>
                  <a:close/>
                </a:path>
                <a:path w="1433194" h="287020">
                  <a:moveTo>
                    <a:pt x="929144" y="0"/>
                  </a:moveTo>
                  <a:lnTo>
                    <a:pt x="876033" y="0"/>
                  </a:lnTo>
                  <a:lnTo>
                    <a:pt x="865886" y="62230"/>
                  </a:lnTo>
                  <a:lnTo>
                    <a:pt x="918997" y="62230"/>
                  </a:lnTo>
                  <a:lnTo>
                    <a:pt x="929144" y="0"/>
                  </a:lnTo>
                  <a:close/>
                </a:path>
                <a:path w="1433194" h="287020">
                  <a:moveTo>
                    <a:pt x="1130884" y="82550"/>
                  </a:moveTo>
                  <a:lnTo>
                    <a:pt x="987577" y="82550"/>
                  </a:lnTo>
                  <a:lnTo>
                    <a:pt x="980516" y="83820"/>
                  </a:lnTo>
                  <a:lnTo>
                    <a:pt x="947127" y="102870"/>
                  </a:lnTo>
                  <a:lnTo>
                    <a:pt x="927506" y="143510"/>
                  </a:lnTo>
                  <a:lnTo>
                    <a:pt x="926350" y="152400"/>
                  </a:lnTo>
                  <a:lnTo>
                    <a:pt x="926452" y="163830"/>
                  </a:lnTo>
                  <a:lnTo>
                    <a:pt x="927938" y="172720"/>
                  </a:lnTo>
                  <a:lnTo>
                    <a:pt x="928268" y="173990"/>
                  </a:lnTo>
                  <a:lnTo>
                    <a:pt x="934250" y="185420"/>
                  </a:lnTo>
                  <a:lnTo>
                    <a:pt x="936167" y="187960"/>
                  </a:lnTo>
                  <a:lnTo>
                    <a:pt x="937234" y="189230"/>
                  </a:lnTo>
                  <a:lnTo>
                    <a:pt x="937983" y="190500"/>
                  </a:lnTo>
                  <a:lnTo>
                    <a:pt x="939736" y="191770"/>
                  </a:lnTo>
                  <a:lnTo>
                    <a:pt x="941654" y="193040"/>
                  </a:lnTo>
                  <a:lnTo>
                    <a:pt x="944460" y="195580"/>
                  </a:lnTo>
                  <a:lnTo>
                    <a:pt x="946594" y="196850"/>
                  </a:lnTo>
                  <a:lnTo>
                    <a:pt x="949096" y="198120"/>
                  </a:lnTo>
                  <a:lnTo>
                    <a:pt x="951280" y="199390"/>
                  </a:lnTo>
                  <a:lnTo>
                    <a:pt x="955294" y="201930"/>
                  </a:lnTo>
                  <a:lnTo>
                    <a:pt x="956691" y="201930"/>
                  </a:lnTo>
                  <a:lnTo>
                    <a:pt x="958862" y="203200"/>
                  </a:lnTo>
                  <a:lnTo>
                    <a:pt x="961872" y="203200"/>
                  </a:lnTo>
                  <a:lnTo>
                    <a:pt x="962266" y="204470"/>
                  </a:lnTo>
                  <a:lnTo>
                    <a:pt x="968667" y="204470"/>
                  </a:lnTo>
                  <a:lnTo>
                    <a:pt x="969987" y="205740"/>
                  </a:lnTo>
                  <a:lnTo>
                    <a:pt x="1047076" y="205740"/>
                  </a:lnTo>
                  <a:lnTo>
                    <a:pt x="1056220" y="208280"/>
                  </a:lnTo>
                  <a:lnTo>
                    <a:pt x="1060716" y="215900"/>
                  </a:lnTo>
                  <a:lnTo>
                    <a:pt x="1061948" y="223520"/>
                  </a:lnTo>
                  <a:lnTo>
                    <a:pt x="1061326" y="229870"/>
                  </a:lnTo>
                  <a:lnTo>
                    <a:pt x="1057871" y="236220"/>
                  </a:lnTo>
                  <a:lnTo>
                    <a:pt x="1052360" y="241300"/>
                  </a:lnTo>
                  <a:lnTo>
                    <a:pt x="1045629" y="245110"/>
                  </a:lnTo>
                  <a:lnTo>
                    <a:pt x="1038479" y="246380"/>
                  </a:lnTo>
                  <a:lnTo>
                    <a:pt x="910272" y="246380"/>
                  </a:lnTo>
                  <a:lnTo>
                    <a:pt x="903846" y="287020"/>
                  </a:lnTo>
                  <a:lnTo>
                    <a:pt x="1057262" y="287020"/>
                  </a:lnTo>
                  <a:lnTo>
                    <a:pt x="1071410" y="284480"/>
                  </a:lnTo>
                  <a:lnTo>
                    <a:pt x="1105649" y="259080"/>
                  </a:lnTo>
                  <a:lnTo>
                    <a:pt x="1119454" y="215900"/>
                  </a:lnTo>
                  <a:lnTo>
                    <a:pt x="1119352" y="212090"/>
                  </a:lnTo>
                  <a:lnTo>
                    <a:pt x="1119238" y="208280"/>
                  </a:lnTo>
                  <a:lnTo>
                    <a:pt x="1119174" y="205740"/>
                  </a:lnTo>
                  <a:lnTo>
                    <a:pt x="1119085" y="204470"/>
                  </a:lnTo>
                  <a:lnTo>
                    <a:pt x="1118971" y="203200"/>
                  </a:lnTo>
                  <a:lnTo>
                    <a:pt x="1118768" y="201930"/>
                  </a:lnTo>
                  <a:lnTo>
                    <a:pt x="1118501" y="200660"/>
                  </a:lnTo>
                  <a:lnTo>
                    <a:pt x="1118273" y="199390"/>
                  </a:lnTo>
                  <a:lnTo>
                    <a:pt x="1117269" y="195580"/>
                  </a:lnTo>
                  <a:lnTo>
                    <a:pt x="1116812" y="194310"/>
                  </a:lnTo>
                  <a:lnTo>
                    <a:pt x="1116393" y="193040"/>
                  </a:lnTo>
                  <a:lnTo>
                    <a:pt x="1116050" y="193040"/>
                  </a:lnTo>
                  <a:lnTo>
                    <a:pt x="1115275" y="190500"/>
                  </a:lnTo>
                  <a:lnTo>
                    <a:pt x="1114856" y="190500"/>
                  </a:lnTo>
                  <a:lnTo>
                    <a:pt x="1114259" y="189230"/>
                  </a:lnTo>
                  <a:lnTo>
                    <a:pt x="1113155" y="186690"/>
                  </a:lnTo>
                  <a:lnTo>
                    <a:pt x="1112456" y="185420"/>
                  </a:lnTo>
                  <a:lnTo>
                    <a:pt x="1110767" y="184150"/>
                  </a:lnTo>
                  <a:lnTo>
                    <a:pt x="1108659" y="181610"/>
                  </a:lnTo>
                  <a:lnTo>
                    <a:pt x="1106589" y="179070"/>
                  </a:lnTo>
                  <a:lnTo>
                    <a:pt x="1105433" y="177800"/>
                  </a:lnTo>
                  <a:lnTo>
                    <a:pt x="1103210" y="176530"/>
                  </a:lnTo>
                  <a:lnTo>
                    <a:pt x="1100696" y="173990"/>
                  </a:lnTo>
                  <a:lnTo>
                    <a:pt x="1098791" y="172720"/>
                  </a:lnTo>
                  <a:lnTo>
                    <a:pt x="1095908" y="171450"/>
                  </a:lnTo>
                  <a:lnTo>
                    <a:pt x="1093889" y="170180"/>
                  </a:lnTo>
                  <a:lnTo>
                    <a:pt x="1091653" y="168910"/>
                  </a:lnTo>
                  <a:lnTo>
                    <a:pt x="1089520" y="167640"/>
                  </a:lnTo>
                  <a:lnTo>
                    <a:pt x="1086434" y="167640"/>
                  </a:lnTo>
                  <a:lnTo>
                    <a:pt x="1086053" y="166370"/>
                  </a:lnTo>
                  <a:lnTo>
                    <a:pt x="1081684" y="166370"/>
                  </a:lnTo>
                  <a:lnTo>
                    <a:pt x="1081303" y="165100"/>
                  </a:lnTo>
                  <a:lnTo>
                    <a:pt x="1076540" y="165100"/>
                  </a:lnTo>
                  <a:lnTo>
                    <a:pt x="1072959" y="163830"/>
                  </a:lnTo>
                  <a:lnTo>
                    <a:pt x="993521" y="163830"/>
                  </a:lnTo>
                  <a:lnTo>
                    <a:pt x="987666" y="160020"/>
                  </a:lnTo>
                  <a:lnTo>
                    <a:pt x="984885" y="152400"/>
                  </a:lnTo>
                  <a:lnTo>
                    <a:pt x="984250" y="146050"/>
                  </a:lnTo>
                  <a:lnTo>
                    <a:pt x="984859" y="140970"/>
                  </a:lnTo>
                  <a:lnTo>
                    <a:pt x="988314" y="134620"/>
                  </a:lnTo>
                  <a:lnTo>
                    <a:pt x="993825" y="129540"/>
                  </a:lnTo>
                  <a:lnTo>
                    <a:pt x="1000569" y="125730"/>
                  </a:lnTo>
                  <a:lnTo>
                    <a:pt x="1007706" y="124460"/>
                  </a:lnTo>
                  <a:lnTo>
                    <a:pt x="1124496" y="124460"/>
                  </a:lnTo>
                  <a:lnTo>
                    <a:pt x="1130884" y="82550"/>
                  </a:lnTo>
                  <a:close/>
                </a:path>
                <a:path w="1433194" h="287020">
                  <a:moveTo>
                    <a:pt x="1346733" y="146050"/>
                  </a:moveTo>
                  <a:lnTo>
                    <a:pt x="1342148" y="113030"/>
                  </a:lnTo>
                  <a:lnTo>
                    <a:pt x="1324254" y="93980"/>
                  </a:lnTo>
                  <a:lnTo>
                    <a:pt x="1300454" y="85090"/>
                  </a:lnTo>
                  <a:lnTo>
                    <a:pt x="1278191" y="82550"/>
                  </a:lnTo>
                  <a:lnTo>
                    <a:pt x="1165034" y="82550"/>
                  </a:lnTo>
                  <a:lnTo>
                    <a:pt x="1158836" y="121920"/>
                  </a:lnTo>
                  <a:lnTo>
                    <a:pt x="1264259" y="121920"/>
                  </a:lnTo>
                  <a:lnTo>
                    <a:pt x="1276680" y="123190"/>
                  </a:lnTo>
                  <a:lnTo>
                    <a:pt x="1286205" y="128270"/>
                  </a:lnTo>
                  <a:lnTo>
                    <a:pt x="1291844" y="138430"/>
                  </a:lnTo>
                  <a:lnTo>
                    <a:pt x="1292593" y="152400"/>
                  </a:lnTo>
                  <a:lnTo>
                    <a:pt x="1290459" y="166370"/>
                  </a:lnTo>
                  <a:lnTo>
                    <a:pt x="1283868" y="166370"/>
                  </a:lnTo>
                  <a:lnTo>
                    <a:pt x="1283868" y="207010"/>
                  </a:lnTo>
                  <a:lnTo>
                    <a:pt x="1277251" y="247650"/>
                  </a:lnTo>
                  <a:lnTo>
                    <a:pt x="1199654" y="247650"/>
                  </a:lnTo>
                  <a:lnTo>
                    <a:pt x="1190510" y="245110"/>
                  </a:lnTo>
                  <a:lnTo>
                    <a:pt x="1186014" y="237490"/>
                  </a:lnTo>
                  <a:lnTo>
                    <a:pt x="1184783" y="229870"/>
                  </a:lnTo>
                  <a:lnTo>
                    <a:pt x="1185291" y="224790"/>
                  </a:lnTo>
                  <a:lnTo>
                    <a:pt x="1185405" y="223520"/>
                  </a:lnTo>
                  <a:lnTo>
                    <a:pt x="1188872" y="217170"/>
                  </a:lnTo>
                  <a:lnTo>
                    <a:pt x="1194371" y="212090"/>
                  </a:lnTo>
                  <a:lnTo>
                    <a:pt x="1201115" y="208280"/>
                  </a:lnTo>
                  <a:lnTo>
                    <a:pt x="1208252" y="207010"/>
                  </a:lnTo>
                  <a:lnTo>
                    <a:pt x="1283868" y="207010"/>
                  </a:lnTo>
                  <a:lnTo>
                    <a:pt x="1283868" y="166370"/>
                  </a:lnTo>
                  <a:lnTo>
                    <a:pt x="1188123" y="166370"/>
                  </a:lnTo>
                  <a:lnTo>
                    <a:pt x="1181049" y="167640"/>
                  </a:lnTo>
                  <a:lnTo>
                    <a:pt x="1140371" y="194310"/>
                  </a:lnTo>
                  <a:lnTo>
                    <a:pt x="1126680" y="237490"/>
                  </a:lnTo>
                  <a:lnTo>
                    <a:pt x="1128141" y="254000"/>
                  </a:lnTo>
                  <a:lnTo>
                    <a:pt x="1163472" y="285750"/>
                  </a:lnTo>
                  <a:lnTo>
                    <a:pt x="1176286" y="287020"/>
                  </a:lnTo>
                  <a:lnTo>
                    <a:pt x="1323962" y="287020"/>
                  </a:lnTo>
                  <a:lnTo>
                    <a:pt x="1330325" y="247650"/>
                  </a:lnTo>
                  <a:lnTo>
                    <a:pt x="1336890" y="207010"/>
                  </a:lnTo>
                  <a:lnTo>
                    <a:pt x="1346733" y="146050"/>
                  </a:lnTo>
                  <a:close/>
                </a:path>
                <a:path w="1433194" h="287020">
                  <a:moveTo>
                    <a:pt x="1422171" y="96964"/>
                  </a:moveTo>
                  <a:lnTo>
                    <a:pt x="1422019" y="96139"/>
                  </a:lnTo>
                  <a:lnTo>
                    <a:pt x="1421561" y="94145"/>
                  </a:lnTo>
                  <a:lnTo>
                    <a:pt x="1421460" y="93700"/>
                  </a:lnTo>
                  <a:lnTo>
                    <a:pt x="1421295" y="93510"/>
                  </a:lnTo>
                  <a:lnTo>
                    <a:pt x="1420444" y="92532"/>
                  </a:lnTo>
                  <a:lnTo>
                    <a:pt x="1418196" y="90766"/>
                  </a:lnTo>
                  <a:lnTo>
                    <a:pt x="1417726" y="90627"/>
                  </a:lnTo>
                  <a:lnTo>
                    <a:pt x="1417726" y="97815"/>
                  </a:lnTo>
                  <a:lnTo>
                    <a:pt x="1417701" y="98869"/>
                  </a:lnTo>
                  <a:lnTo>
                    <a:pt x="1417066" y="100672"/>
                  </a:lnTo>
                  <a:lnTo>
                    <a:pt x="1416519" y="101269"/>
                  </a:lnTo>
                  <a:lnTo>
                    <a:pt x="1415554" y="102057"/>
                  </a:lnTo>
                  <a:lnTo>
                    <a:pt x="1415008" y="102349"/>
                  </a:lnTo>
                  <a:lnTo>
                    <a:pt x="1414792" y="102349"/>
                  </a:lnTo>
                  <a:lnTo>
                    <a:pt x="1414056" y="102552"/>
                  </a:lnTo>
                  <a:lnTo>
                    <a:pt x="1413344" y="102844"/>
                  </a:lnTo>
                  <a:lnTo>
                    <a:pt x="1412036" y="103111"/>
                  </a:lnTo>
                  <a:lnTo>
                    <a:pt x="1404594" y="103111"/>
                  </a:lnTo>
                  <a:lnTo>
                    <a:pt x="1404543" y="93510"/>
                  </a:lnTo>
                  <a:lnTo>
                    <a:pt x="1414119" y="93510"/>
                  </a:lnTo>
                  <a:lnTo>
                    <a:pt x="1417726" y="97815"/>
                  </a:lnTo>
                  <a:lnTo>
                    <a:pt x="1417726" y="90627"/>
                  </a:lnTo>
                  <a:lnTo>
                    <a:pt x="1414602" y="89611"/>
                  </a:lnTo>
                  <a:lnTo>
                    <a:pt x="1399971" y="89611"/>
                  </a:lnTo>
                  <a:lnTo>
                    <a:pt x="1399946" y="117144"/>
                  </a:lnTo>
                  <a:lnTo>
                    <a:pt x="1404531" y="117144"/>
                  </a:lnTo>
                  <a:lnTo>
                    <a:pt x="1404543" y="107022"/>
                  </a:lnTo>
                  <a:lnTo>
                    <a:pt x="1410550" y="107022"/>
                  </a:lnTo>
                  <a:lnTo>
                    <a:pt x="1417002" y="117144"/>
                  </a:lnTo>
                  <a:lnTo>
                    <a:pt x="1421612" y="117144"/>
                  </a:lnTo>
                  <a:lnTo>
                    <a:pt x="1415161" y="107022"/>
                  </a:lnTo>
                  <a:lnTo>
                    <a:pt x="1415008" y="106794"/>
                  </a:lnTo>
                  <a:lnTo>
                    <a:pt x="1414919" y="106654"/>
                  </a:lnTo>
                  <a:lnTo>
                    <a:pt x="1422146" y="99745"/>
                  </a:lnTo>
                  <a:lnTo>
                    <a:pt x="1422171" y="96964"/>
                  </a:lnTo>
                  <a:close/>
                </a:path>
                <a:path w="1433194" h="287020">
                  <a:moveTo>
                    <a:pt x="1433017" y="103327"/>
                  </a:moveTo>
                  <a:lnTo>
                    <a:pt x="1431163" y="94221"/>
                  </a:lnTo>
                  <a:lnTo>
                    <a:pt x="1429397" y="91605"/>
                  </a:lnTo>
                  <a:lnTo>
                    <a:pt x="1429397" y="103327"/>
                  </a:lnTo>
                  <a:lnTo>
                    <a:pt x="1427848" y="111048"/>
                  </a:lnTo>
                  <a:lnTo>
                    <a:pt x="1423606" y="117348"/>
                  </a:lnTo>
                  <a:lnTo>
                    <a:pt x="1417307" y="121602"/>
                  </a:lnTo>
                  <a:lnTo>
                    <a:pt x="1409573" y="123151"/>
                  </a:lnTo>
                  <a:lnTo>
                    <a:pt x="1401851" y="121602"/>
                  </a:lnTo>
                  <a:lnTo>
                    <a:pt x="1395552" y="117348"/>
                  </a:lnTo>
                  <a:lnTo>
                    <a:pt x="1391297" y="111048"/>
                  </a:lnTo>
                  <a:lnTo>
                    <a:pt x="1389748" y="103327"/>
                  </a:lnTo>
                  <a:lnTo>
                    <a:pt x="1391310" y="95592"/>
                  </a:lnTo>
                  <a:lnTo>
                    <a:pt x="1395539" y="89306"/>
                  </a:lnTo>
                  <a:lnTo>
                    <a:pt x="1401838" y="85064"/>
                  </a:lnTo>
                  <a:lnTo>
                    <a:pt x="1409585" y="83502"/>
                  </a:lnTo>
                  <a:lnTo>
                    <a:pt x="1417320" y="85064"/>
                  </a:lnTo>
                  <a:lnTo>
                    <a:pt x="1423619" y="89306"/>
                  </a:lnTo>
                  <a:lnTo>
                    <a:pt x="1427848" y="95592"/>
                  </a:lnTo>
                  <a:lnTo>
                    <a:pt x="1429397" y="103327"/>
                  </a:lnTo>
                  <a:lnTo>
                    <a:pt x="1429397" y="91605"/>
                  </a:lnTo>
                  <a:lnTo>
                    <a:pt x="1426133" y="86766"/>
                  </a:lnTo>
                  <a:lnTo>
                    <a:pt x="1421307" y="83502"/>
                  </a:lnTo>
                  <a:lnTo>
                    <a:pt x="1418691" y="81737"/>
                  </a:lnTo>
                  <a:lnTo>
                    <a:pt x="1409585" y="79883"/>
                  </a:lnTo>
                  <a:lnTo>
                    <a:pt x="1400467" y="81737"/>
                  </a:lnTo>
                  <a:lnTo>
                    <a:pt x="1393012" y="86766"/>
                  </a:lnTo>
                  <a:lnTo>
                    <a:pt x="1387995" y="94221"/>
                  </a:lnTo>
                  <a:lnTo>
                    <a:pt x="1386154" y="103327"/>
                  </a:lnTo>
                  <a:lnTo>
                    <a:pt x="1387995" y="112445"/>
                  </a:lnTo>
                  <a:lnTo>
                    <a:pt x="1393024" y="119888"/>
                  </a:lnTo>
                  <a:lnTo>
                    <a:pt x="1400492" y="124917"/>
                  </a:lnTo>
                  <a:lnTo>
                    <a:pt x="1409573" y="126771"/>
                  </a:lnTo>
                  <a:lnTo>
                    <a:pt x="1418678" y="124917"/>
                  </a:lnTo>
                  <a:lnTo>
                    <a:pt x="1421295" y="123151"/>
                  </a:lnTo>
                  <a:lnTo>
                    <a:pt x="1426133" y="119888"/>
                  </a:lnTo>
                  <a:lnTo>
                    <a:pt x="1431163" y="112445"/>
                  </a:lnTo>
                  <a:lnTo>
                    <a:pt x="1433017" y="103327"/>
                  </a:lnTo>
                  <a:close/>
                </a:path>
              </a:pathLst>
            </a:custGeom>
            <a:solidFill>
              <a:srgbClr val="2862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" name="object 255"/>
            <p:cNvSpPr/>
            <p:nvPr/>
          </p:nvSpPr>
          <p:spPr>
            <a:xfrm>
              <a:off x="15959017" y="4229684"/>
              <a:ext cx="729615" cy="607695"/>
            </a:xfrm>
            <a:custGeom>
              <a:avLst/>
              <a:gdLst/>
              <a:ahLst/>
              <a:cxnLst/>
              <a:rect l="l" t="t" r="r" b="b"/>
              <a:pathLst>
                <a:path w="729615" h="607695">
                  <a:moveTo>
                    <a:pt x="606188" y="504204"/>
                  </a:moveTo>
                  <a:lnTo>
                    <a:pt x="463572" y="504204"/>
                  </a:lnTo>
                  <a:lnTo>
                    <a:pt x="464085" y="504340"/>
                  </a:lnTo>
                  <a:lnTo>
                    <a:pt x="417907" y="522266"/>
                  </a:lnTo>
                  <a:lnTo>
                    <a:pt x="368196" y="535954"/>
                  </a:lnTo>
                  <a:lnTo>
                    <a:pt x="315070" y="545542"/>
                  </a:lnTo>
                  <a:lnTo>
                    <a:pt x="258644" y="551170"/>
                  </a:lnTo>
                  <a:lnTo>
                    <a:pt x="199036" y="552977"/>
                  </a:lnTo>
                  <a:lnTo>
                    <a:pt x="232421" y="576186"/>
                  </a:lnTo>
                  <a:lnTo>
                    <a:pt x="269502" y="592930"/>
                  </a:lnTo>
                  <a:lnTo>
                    <a:pt x="309529" y="603273"/>
                  </a:lnTo>
                  <a:lnTo>
                    <a:pt x="351749" y="607279"/>
                  </a:lnTo>
                  <a:lnTo>
                    <a:pt x="395413" y="605011"/>
                  </a:lnTo>
                  <a:lnTo>
                    <a:pt x="439770" y="596533"/>
                  </a:lnTo>
                  <a:lnTo>
                    <a:pt x="484069" y="581909"/>
                  </a:lnTo>
                  <a:lnTo>
                    <a:pt x="527558" y="561203"/>
                  </a:lnTo>
                  <a:lnTo>
                    <a:pt x="569488" y="534477"/>
                  </a:lnTo>
                  <a:lnTo>
                    <a:pt x="606188" y="504204"/>
                  </a:lnTo>
                  <a:close/>
                </a:path>
                <a:path w="729615" h="607695">
                  <a:moveTo>
                    <a:pt x="12277" y="385119"/>
                  </a:moveTo>
                  <a:lnTo>
                    <a:pt x="0" y="418804"/>
                  </a:lnTo>
                  <a:lnTo>
                    <a:pt x="10544" y="449778"/>
                  </a:lnTo>
                  <a:lnTo>
                    <a:pt x="40401" y="477622"/>
                  </a:lnTo>
                  <a:lnTo>
                    <a:pt x="86590" y="500981"/>
                  </a:lnTo>
                  <a:lnTo>
                    <a:pt x="146189" y="518664"/>
                  </a:lnTo>
                  <a:lnTo>
                    <a:pt x="179362" y="524884"/>
                  </a:lnTo>
                  <a:lnTo>
                    <a:pt x="179574" y="524884"/>
                  </a:lnTo>
                  <a:lnTo>
                    <a:pt x="212505" y="529079"/>
                  </a:lnTo>
                  <a:lnTo>
                    <a:pt x="246245" y="531585"/>
                  </a:lnTo>
                  <a:lnTo>
                    <a:pt x="279410" y="532402"/>
                  </a:lnTo>
                  <a:lnTo>
                    <a:pt x="331034" y="530464"/>
                  </a:lnTo>
                  <a:lnTo>
                    <a:pt x="379506" y="524884"/>
                  </a:lnTo>
                  <a:lnTo>
                    <a:pt x="423970" y="516014"/>
                  </a:lnTo>
                  <a:lnTo>
                    <a:pt x="463572" y="504204"/>
                  </a:lnTo>
                  <a:lnTo>
                    <a:pt x="606188" y="504204"/>
                  </a:lnTo>
                  <a:lnTo>
                    <a:pt x="609107" y="501796"/>
                  </a:lnTo>
                  <a:lnTo>
                    <a:pt x="630722" y="478969"/>
                  </a:lnTo>
                  <a:lnTo>
                    <a:pt x="137457" y="478969"/>
                  </a:lnTo>
                  <a:lnTo>
                    <a:pt x="103141" y="462517"/>
                  </a:lnTo>
                  <a:lnTo>
                    <a:pt x="81966" y="443330"/>
                  </a:lnTo>
                  <a:lnTo>
                    <a:pt x="71652" y="422775"/>
                  </a:lnTo>
                  <a:lnTo>
                    <a:pt x="69919" y="402218"/>
                  </a:lnTo>
                  <a:lnTo>
                    <a:pt x="55266" y="398503"/>
                  </a:lnTo>
                  <a:lnTo>
                    <a:pt x="40765" y="394414"/>
                  </a:lnTo>
                  <a:lnTo>
                    <a:pt x="26769" y="390057"/>
                  </a:lnTo>
                  <a:lnTo>
                    <a:pt x="12277" y="385119"/>
                  </a:lnTo>
                  <a:close/>
                </a:path>
                <a:path w="729615" h="607695">
                  <a:moveTo>
                    <a:pt x="119824" y="411956"/>
                  </a:moveTo>
                  <a:lnTo>
                    <a:pt x="122679" y="428368"/>
                  </a:lnTo>
                  <a:lnTo>
                    <a:pt x="126543" y="445011"/>
                  </a:lnTo>
                  <a:lnTo>
                    <a:pt x="131456" y="461880"/>
                  </a:lnTo>
                  <a:lnTo>
                    <a:pt x="137457" y="478969"/>
                  </a:lnTo>
                  <a:lnTo>
                    <a:pt x="630722" y="478969"/>
                  </a:lnTo>
                  <a:lnTo>
                    <a:pt x="644470" y="464450"/>
                  </a:lnTo>
                  <a:lnTo>
                    <a:pt x="675033" y="422775"/>
                  </a:lnTo>
                  <a:lnTo>
                    <a:pt x="675133" y="422639"/>
                  </a:lnTo>
                  <a:lnTo>
                    <a:pt x="677233" y="418804"/>
                  </a:lnTo>
                  <a:lnTo>
                    <a:pt x="196188" y="418804"/>
                  </a:lnTo>
                  <a:lnTo>
                    <a:pt x="177285" y="417962"/>
                  </a:lnTo>
                  <a:lnTo>
                    <a:pt x="158108" y="416538"/>
                  </a:lnTo>
                  <a:lnTo>
                    <a:pt x="138879" y="414535"/>
                  </a:lnTo>
                  <a:lnTo>
                    <a:pt x="119824" y="411956"/>
                  </a:lnTo>
                  <a:close/>
                </a:path>
                <a:path w="729615" h="607695">
                  <a:moveTo>
                    <a:pt x="699739" y="377695"/>
                  </a:moveTo>
                  <a:lnTo>
                    <a:pt x="437196" y="377695"/>
                  </a:lnTo>
                  <a:lnTo>
                    <a:pt x="390746" y="393929"/>
                  </a:lnTo>
                  <a:lnTo>
                    <a:pt x="343035" y="406050"/>
                  </a:lnTo>
                  <a:lnTo>
                    <a:pt x="294450" y="414166"/>
                  </a:lnTo>
                  <a:lnTo>
                    <a:pt x="245373" y="418381"/>
                  </a:lnTo>
                  <a:lnTo>
                    <a:pt x="196188" y="418804"/>
                  </a:lnTo>
                  <a:lnTo>
                    <a:pt x="677233" y="418804"/>
                  </a:lnTo>
                  <a:lnTo>
                    <a:pt x="699739" y="377695"/>
                  </a:lnTo>
                  <a:close/>
                </a:path>
                <a:path w="729615" h="607695">
                  <a:moveTo>
                    <a:pt x="53480" y="215386"/>
                  </a:moveTo>
                  <a:lnTo>
                    <a:pt x="14829" y="246995"/>
                  </a:lnTo>
                  <a:lnTo>
                    <a:pt x="174" y="282698"/>
                  </a:lnTo>
                  <a:lnTo>
                    <a:pt x="68" y="283174"/>
                  </a:lnTo>
                  <a:lnTo>
                    <a:pt x="8088" y="313807"/>
                  </a:lnTo>
                  <a:lnTo>
                    <a:pt x="58771" y="357513"/>
                  </a:lnTo>
                  <a:lnTo>
                    <a:pt x="120147" y="381888"/>
                  </a:lnTo>
                  <a:lnTo>
                    <a:pt x="187736" y="394911"/>
                  </a:lnTo>
                  <a:lnTo>
                    <a:pt x="222908" y="398503"/>
                  </a:lnTo>
                  <a:lnTo>
                    <a:pt x="224508" y="398503"/>
                  </a:lnTo>
                  <a:lnTo>
                    <a:pt x="276248" y="400474"/>
                  </a:lnTo>
                  <a:lnTo>
                    <a:pt x="330507" y="397671"/>
                  </a:lnTo>
                  <a:lnTo>
                    <a:pt x="384301" y="390057"/>
                  </a:lnTo>
                  <a:lnTo>
                    <a:pt x="437196" y="377695"/>
                  </a:lnTo>
                  <a:lnTo>
                    <a:pt x="699739" y="377695"/>
                  </a:lnTo>
                  <a:lnTo>
                    <a:pt x="700034" y="377157"/>
                  </a:lnTo>
                  <a:lnTo>
                    <a:pt x="715554" y="335644"/>
                  </a:lnTo>
                  <a:lnTo>
                    <a:pt x="119750" y="335644"/>
                  </a:lnTo>
                  <a:lnTo>
                    <a:pt x="90157" y="315795"/>
                  </a:lnTo>
                  <a:lnTo>
                    <a:pt x="74989" y="288500"/>
                  </a:lnTo>
                  <a:lnTo>
                    <a:pt x="75123" y="283698"/>
                  </a:lnTo>
                  <a:lnTo>
                    <a:pt x="75227" y="279967"/>
                  </a:lnTo>
                  <a:lnTo>
                    <a:pt x="75350" y="275574"/>
                  </a:lnTo>
                  <a:lnTo>
                    <a:pt x="75421" y="273049"/>
                  </a:lnTo>
                  <a:lnTo>
                    <a:pt x="75522" y="269436"/>
                  </a:lnTo>
                  <a:lnTo>
                    <a:pt x="75648" y="264923"/>
                  </a:lnTo>
                  <a:lnTo>
                    <a:pt x="75772" y="260485"/>
                  </a:lnTo>
                  <a:lnTo>
                    <a:pt x="94034" y="238474"/>
                  </a:lnTo>
                  <a:lnTo>
                    <a:pt x="83424" y="233169"/>
                  </a:lnTo>
                  <a:lnTo>
                    <a:pt x="73121" y="227554"/>
                  </a:lnTo>
                  <a:lnTo>
                    <a:pt x="63136" y="221627"/>
                  </a:lnTo>
                  <a:lnTo>
                    <a:pt x="53480" y="215386"/>
                  </a:lnTo>
                  <a:close/>
                </a:path>
                <a:path w="729615" h="607695">
                  <a:moveTo>
                    <a:pt x="139320" y="256704"/>
                  </a:moveTo>
                  <a:lnTo>
                    <a:pt x="132237" y="275574"/>
                  </a:lnTo>
                  <a:lnTo>
                    <a:pt x="126543" y="295031"/>
                  </a:lnTo>
                  <a:lnTo>
                    <a:pt x="122346" y="315059"/>
                  </a:lnTo>
                  <a:lnTo>
                    <a:pt x="119750" y="335644"/>
                  </a:lnTo>
                  <a:lnTo>
                    <a:pt x="715554" y="335644"/>
                  </a:lnTo>
                  <a:lnTo>
                    <a:pt x="718113" y="328800"/>
                  </a:lnTo>
                  <a:lnTo>
                    <a:pt x="727231" y="283698"/>
                  </a:lnTo>
                  <a:lnTo>
                    <a:pt x="310907" y="283698"/>
                  </a:lnTo>
                  <a:lnTo>
                    <a:pt x="269055" y="281949"/>
                  </a:lnTo>
                  <a:lnTo>
                    <a:pt x="226981" y="277232"/>
                  </a:lnTo>
                  <a:lnTo>
                    <a:pt x="185371" y="269436"/>
                  </a:lnTo>
                  <a:lnTo>
                    <a:pt x="146037" y="258458"/>
                  </a:lnTo>
                  <a:lnTo>
                    <a:pt x="139320" y="256704"/>
                  </a:lnTo>
                  <a:close/>
                </a:path>
                <a:path w="729615" h="607695">
                  <a:moveTo>
                    <a:pt x="728917" y="253332"/>
                  </a:moveTo>
                  <a:lnTo>
                    <a:pt x="516670" y="253332"/>
                  </a:lnTo>
                  <a:lnTo>
                    <a:pt x="497143" y="259935"/>
                  </a:lnTo>
                  <a:lnTo>
                    <a:pt x="476783" y="265138"/>
                  </a:lnTo>
                  <a:lnTo>
                    <a:pt x="435772" y="273049"/>
                  </a:lnTo>
                  <a:lnTo>
                    <a:pt x="394615" y="279098"/>
                  </a:lnTo>
                  <a:lnTo>
                    <a:pt x="352877" y="282698"/>
                  </a:lnTo>
                  <a:lnTo>
                    <a:pt x="310907" y="283698"/>
                  </a:lnTo>
                  <a:lnTo>
                    <a:pt x="727231" y="283698"/>
                  </a:lnTo>
                  <a:lnTo>
                    <a:pt x="728310" y="278363"/>
                  </a:lnTo>
                  <a:lnTo>
                    <a:pt x="728422" y="273727"/>
                  </a:lnTo>
                  <a:lnTo>
                    <a:pt x="728526" y="269436"/>
                  </a:lnTo>
                  <a:lnTo>
                    <a:pt x="728643" y="264625"/>
                  </a:lnTo>
                  <a:lnTo>
                    <a:pt x="728757" y="259935"/>
                  </a:lnTo>
                  <a:lnTo>
                    <a:pt x="728835" y="256704"/>
                  </a:lnTo>
                  <a:lnTo>
                    <a:pt x="728917" y="253332"/>
                  </a:lnTo>
                  <a:close/>
                </a:path>
                <a:path w="729615" h="607695">
                  <a:moveTo>
                    <a:pt x="394224" y="0"/>
                  </a:moveTo>
                  <a:lnTo>
                    <a:pt x="334199" y="2712"/>
                  </a:lnTo>
                  <a:lnTo>
                    <a:pt x="278110" y="10490"/>
                  </a:lnTo>
                  <a:lnTo>
                    <a:pt x="227173" y="22798"/>
                  </a:lnTo>
                  <a:lnTo>
                    <a:pt x="182601" y="39098"/>
                  </a:lnTo>
                  <a:lnTo>
                    <a:pt x="145608" y="58853"/>
                  </a:lnTo>
                  <a:lnTo>
                    <a:pt x="99220" y="106582"/>
                  </a:lnTo>
                  <a:lnTo>
                    <a:pt x="92254" y="133482"/>
                  </a:lnTo>
                  <a:lnTo>
                    <a:pt x="98163" y="162582"/>
                  </a:lnTo>
                  <a:lnTo>
                    <a:pt x="138464" y="206767"/>
                  </a:lnTo>
                  <a:lnTo>
                    <a:pt x="198920" y="237210"/>
                  </a:lnTo>
                  <a:lnTo>
                    <a:pt x="239319" y="249705"/>
                  </a:lnTo>
                  <a:lnTo>
                    <a:pt x="284733" y="259145"/>
                  </a:lnTo>
                  <a:lnTo>
                    <a:pt x="285039" y="259145"/>
                  </a:lnTo>
                  <a:lnTo>
                    <a:pt x="333143" y="264923"/>
                  </a:lnTo>
                  <a:lnTo>
                    <a:pt x="387392" y="267046"/>
                  </a:lnTo>
                  <a:lnTo>
                    <a:pt x="381675" y="267046"/>
                  </a:lnTo>
                  <a:lnTo>
                    <a:pt x="418231" y="266054"/>
                  </a:lnTo>
                  <a:lnTo>
                    <a:pt x="451202" y="263418"/>
                  </a:lnTo>
                  <a:lnTo>
                    <a:pt x="484002" y="259145"/>
                  </a:lnTo>
                  <a:lnTo>
                    <a:pt x="516670" y="253332"/>
                  </a:lnTo>
                  <a:lnTo>
                    <a:pt x="728917" y="253332"/>
                  </a:lnTo>
                  <a:lnTo>
                    <a:pt x="729277" y="238474"/>
                  </a:lnTo>
                  <a:lnTo>
                    <a:pt x="729308" y="237210"/>
                  </a:lnTo>
                  <a:lnTo>
                    <a:pt x="729406" y="233169"/>
                  </a:lnTo>
                  <a:lnTo>
                    <a:pt x="729470" y="230507"/>
                  </a:lnTo>
                  <a:lnTo>
                    <a:pt x="729564" y="226642"/>
                  </a:lnTo>
                  <a:lnTo>
                    <a:pt x="723351" y="186999"/>
                  </a:lnTo>
                  <a:lnTo>
                    <a:pt x="723263" y="186438"/>
                  </a:lnTo>
                  <a:lnTo>
                    <a:pt x="718709" y="172979"/>
                  </a:lnTo>
                  <a:lnTo>
                    <a:pt x="197298" y="172979"/>
                  </a:lnTo>
                  <a:lnTo>
                    <a:pt x="191943" y="164307"/>
                  </a:lnTo>
                  <a:lnTo>
                    <a:pt x="188104" y="155313"/>
                  </a:lnTo>
                  <a:lnTo>
                    <a:pt x="185860" y="146034"/>
                  </a:lnTo>
                  <a:lnTo>
                    <a:pt x="185288" y="136508"/>
                  </a:lnTo>
                  <a:lnTo>
                    <a:pt x="196426" y="104233"/>
                  </a:lnTo>
                  <a:lnTo>
                    <a:pt x="225581" y="76202"/>
                  </a:lnTo>
                  <a:lnTo>
                    <a:pt x="269416" y="54098"/>
                  </a:lnTo>
                  <a:lnTo>
                    <a:pt x="324596" y="39602"/>
                  </a:lnTo>
                  <a:lnTo>
                    <a:pt x="387657" y="34407"/>
                  </a:lnTo>
                  <a:lnTo>
                    <a:pt x="593633" y="34407"/>
                  </a:lnTo>
                  <a:lnTo>
                    <a:pt x="585144" y="30929"/>
                  </a:lnTo>
                  <a:lnTo>
                    <a:pt x="567276" y="25203"/>
                  </a:lnTo>
                  <a:lnTo>
                    <a:pt x="528965" y="14577"/>
                  </a:lnTo>
                  <a:lnTo>
                    <a:pt x="486966" y="6656"/>
                  </a:lnTo>
                  <a:lnTo>
                    <a:pt x="441858" y="1708"/>
                  </a:lnTo>
                  <a:lnTo>
                    <a:pt x="394224" y="0"/>
                  </a:lnTo>
                  <a:close/>
                </a:path>
                <a:path w="729615" h="607695">
                  <a:moveTo>
                    <a:pt x="593633" y="34407"/>
                  </a:moveTo>
                  <a:lnTo>
                    <a:pt x="390695" y="34407"/>
                  </a:lnTo>
                  <a:lnTo>
                    <a:pt x="352044" y="49494"/>
                  </a:lnTo>
                  <a:lnTo>
                    <a:pt x="314227" y="69253"/>
                  </a:lnTo>
                  <a:lnTo>
                    <a:pt x="277755" y="93643"/>
                  </a:lnTo>
                  <a:lnTo>
                    <a:pt x="243139" y="122624"/>
                  </a:lnTo>
                  <a:lnTo>
                    <a:pt x="207768" y="159928"/>
                  </a:lnTo>
                  <a:lnTo>
                    <a:pt x="197298" y="172979"/>
                  </a:lnTo>
                  <a:lnTo>
                    <a:pt x="718709" y="172979"/>
                  </a:lnTo>
                  <a:lnTo>
                    <a:pt x="690336" y="111449"/>
                  </a:lnTo>
                  <a:lnTo>
                    <a:pt x="664310" y="79945"/>
                  </a:lnTo>
                  <a:lnTo>
                    <a:pt x="618932" y="46401"/>
                  </a:lnTo>
                  <a:lnTo>
                    <a:pt x="593633" y="34407"/>
                  </a:lnTo>
                  <a:close/>
                </a:path>
              </a:pathLst>
            </a:custGeom>
            <a:solidFill>
              <a:srgbClr val="94C7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" name="object 256"/>
            <p:cNvSpPr/>
            <p:nvPr/>
          </p:nvSpPr>
          <p:spPr>
            <a:xfrm>
              <a:off x="572960" y="7378047"/>
              <a:ext cx="181610" cy="0"/>
            </a:xfrm>
            <a:custGeom>
              <a:avLst/>
              <a:gdLst/>
              <a:ahLst/>
              <a:cxnLst/>
              <a:rect l="l" t="t" r="r" b="b"/>
              <a:pathLst>
                <a:path w="181609">
                  <a:moveTo>
                    <a:pt x="0" y="0"/>
                  </a:moveTo>
                  <a:lnTo>
                    <a:pt x="181135" y="0"/>
                  </a:lnTo>
                </a:path>
              </a:pathLst>
            </a:custGeom>
            <a:ln w="12837">
              <a:solidFill>
                <a:srgbClr val="DD020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7" name="object 257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802010" y="7335402"/>
              <a:ext cx="85295" cy="85285"/>
            </a:xfrm>
            <a:prstGeom prst="rect">
              <a:avLst/>
            </a:prstGeom>
          </p:spPr>
        </p:pic>
        <p:pic>
          <p:nvPicPr>
            <p:cNvPr id="258" name="object 258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802009" y="7878794"/>
              <a:ext cx="85285" cy="85295"/>
            </a:xfrm>
            <a:prstGeom prst="rect">
              <a:avLst/>
            </a:prstGeom>
          </p:spPr>
        </p:pic>
        <p:sp>
          <p:nvSpPr>
            <p:cNvPr id="259" name="object 259"/>
            <p:cNvSpPr/>
            <p:nvPr/>
          </p:nvSpPr>
          <p:spPr>
            <a:xfrm>
              <a:off x="572955" y="7015784"/>
              <a:ext cx="181610" cy="906144"/>
            </a:xfrm>
            <a:custGeom>
              <a:avLst/>
              <a:gdLst/>
              <a:ahLst/>
              <a:cxnLst/>
              <a:rect l="l" t="t" r="r" b="b"/>
              <a:pathLst>
                <a:path w="181609" h="906145">
                  <a:moveTo>
                    <a:pt x="0" y="0"/>
                  </a:moveTo>
                  <a:lnTo>
                    <a:pt x="0" y="833210"/>
                  </a:lnTo>
                  <a:lnTo>
                    <a:pt x="5693" y="861409"/>
                  </a:lnTo>
                  <a:lnTo>
                    <a:pt x="21220" y="884437"/>
                  </a:lnTo>
                  <a:lnTo>
                    <a:pt x="44249" y="899964"/>
                  </a:lnTo>
                  <a:lnTo>
                    <a:pt x="72448" y="905658"/>
                  </a:lnTo>
                  <a:lnTo>
                    <a:pt x="181135" y="905658"/>
                  </a:lnTo>
                </a:path>
              </a:pathLst>
            </a:custGeom>
            <a:ln w="12837">
              <a:solidFill>
                <a:srgbClr val="DD020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0" name="object 260"/>
          <p:cNvSpPr txBox="1"/>
          <p:nvPr/>
        </p:nvSpPr>
        <p:spPr>
          <a:xfrm>
            <a:off x="7458705" y="2564181"/>
            <a:ext cx="10209530" cy="82550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600" spc="140" dirty="0">
                <a:solidFill>
                  <a:srgbClr val="666666"/>
                </a:solidFill>
                <a:latin typeface="Trebuchet MS"/>
                <a:cs typeface="Trebuchet MS"/>
              </a:rPr>
              <a:t>Estas</a:t>
            </a:r>
            <a:r>
              <a:rPr sz="2600" spc="-16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155" dirty="0">
                <a:solidFill>
                  <a:srgbClr val="666666"/>
                </a:solidFill>
                <a:latin typeface="Trebuchet MS"/>
                <a:cs typeface="Trebuchet MS"/>
              </a:rPr>
              <a:t>son</a:t>
            </a:r>
            <a:r>
              <a:rPr sz="2600" spc="-15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110" dirty="0">
                <a:solidFill>
                  <a:srgbClr val="666666"/>
                </a:solidFill>
                <a:latin typeface="Trebuchet MS"/>
                <a:cs typeface="Trebuchet MS"/>
              </a:rPr>
              <a:t>algunas</a:t>
            </a:r>
            <a:r>
              <a:rPr sz="2600" spc="-15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de</a:t>
            </a:r>
            <a:r>
              <a:rPr sz="2600" spc="-15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125" dirty="0">
                <a:solidFill>
                  <a:srgbClr val="666666"/>
                </a:solidFill>
                <a:latin typeface="Trebuchet MS"/>
                <a:cs typeface="Trebuchet MS"/>
              </a:rPr>
              <a:t>las</a:t>
            </a:r>
            <a:r>
              <a:rPr sz="2600" spc="-15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b="1" spc="-20" dirty="0">
                <a:solidFill>
                  <a:srgbClr val="666666"/>
                </a:solidFill>
                <a:latin typeface="Tahoma"/>
                <a:cs typeface="Tahoma"/>
              </a:rPr>
              <a:t>empresas</a:t>
            </a:r>
            <a:r>
              <a:rPr sz="2600" b="1" spc="-160" dirty="0">
                <a:solidFill>
                  <a:srgbClr val="666666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que</a:t>
            </a:r>
            <a:r>
              <a:rPr sz="2600" spc="-15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95" dirty="0">
                <a:solidFill>
                  <a:srgbClr val="666666"/>
                </a:solidFill>
                <a:latin typeface="Trebuchet MS"/>
                <a:cs typeface="Trebuchet MS"/>
              </a:rPr>
              <a:t>han</a:t>
            </a:r>
            <a:r>
              <a:rPr sz="2600" spc="-15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decidido</a:t>
            </a:r>
            <a:r>
              <a:rPr sz="2600" spc="-15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b="1" spc="-10" dirty="0">
                <a:solidFill>
                  <a:srgbClr val="666666"/>
                </a:solidFill>
                <a:latin typeface="Tahoma"/>
                <a:cs typeface="Tahoma"/>
              </a:rPr>
              <a:t>implementar</a:t>
            </a:r>
            <a:endParaRPr sz="26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2600" spc="105" dirty="0">
                <a:solidFill>
                  <a:srgbClr val="666666"/>
                </a:solidFill>
                <a:latin typeface="Trebuchet MS"/>
                <a:cs typeface="Trebuchet MS"/>
              </a:rPr>
              <a:t>nuestras</a:t>
            </a:r>
            <a:r>
              <a:rPr sz="2600" spc="-17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80" dirty="0">
                <a:solidFill>
                  <a:srgbClr val="666666"/>
                </a:solidFill>
                <a:latin typeface="Trebuchet MS"/>
                <a:cs typeface="Trebuchet MS"/>
              </a:rPr>
              <a:t>soluciones</a:t>
            </a:r>
            <a:r>
              <a:rPr sz="2600" spc="-22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100" dirty="0">
                <a:solidFill>
                  <a:srgbClr val="666666"/>
                </a:solidFill>
                <a:latin typeface="Trebuchet MS"/>
                <a:cs typeface="Trebuchet MS"/>
              </a:rPr>
              <a:t>y</a:t>
            </a:r>
            <a:r>
              <a:rPr sz="2600" spc="-229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85" dirty="0">
                <a:solidFill>
                  <a:srgbClr val="666666"/>
                </a:solidFill>
                <a:latin typeface="Trebuchet MS"/>
                <a:cs typeface="Trebuchet MS"/>
              </a:rPr>
              <a:t>están</a:t>
            </a:r>
            <a:r>
              <a:rPr sz="2600" spc="-16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50" dirty="0">
                <a:solidFill>
                  <a:srgbClr val="666666"/>
                </a:solidFill>
                <a:latin typeface="Trebuchet MS"/>
                <a:cs typeface="Trebuchet MS"/>
              </a:rPr>
              <a:t>brindando</a:t>
            </a:r>
            <a:r>
              <a:rPr sz="2600" spc="-17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80" dirty="0">
                <a:solidFill>
                  <a:srgbClr val="666666"/>
                </a:solidFill>
                <a:latin typeface="Trebuchet MS"/>
                <a:cs typeface="Trebuchet MS"/>
              </a:rPr>
              <a:t>una</a:t>
            </a:r>
            <a:r>
              <a:rPr sz="2600" spc="-16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b="1" spc="-35" dirty="0">
                <a:solidFill>
                  <a:srgbClr val="666666"/>
                </a:solidFill>
                <a:latin typeface="Tahoma"/>
                <a:cs typeface="Tahoma"/>
              </a:rPr>
              <a:t>experiencia</a:t>
            </a:r>
            <a:r>
              <a:rPr sz="2600" b="1" spc="-170" dirty="0">
                <a:solidFill>
                  <a:srgbClr val="666666"/>
                </a:solidFill>
                <a:latin typeface="Tahoma"/>
                <a:cs typeface="Tahoma"/>
              </a:rPr>
              <a:t> </a:t>
            </a:r>
            <a:r>
              <a:rPr sz="2600" b="1" spc="-10" dirty="0">
                <a:solidFill>
                  <a:srgbClr val="FF0000"/>
                </a:solidFill>
                <a:latin typeface="Tahoma"/>
                <a:cs typeface="Tahoma"/>
              </a:rPr>
              <a:t>Sentry</a:t>
            </a:r>
            <a:endParaRPr sz="26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9" cy="11308555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2285845" y="0"/>
            <a:ext cx="7818755" cy="11308715"/>
            <a:chOff x="12285845" y="0"/>
            <a:chExt cx="7818755" cy="11308715"/>
          </a:xfrm>
        </p:grpSpPr>
        <p:sp>
          <p:nvSpPr>
            <p:cNvPr id="4" name="object 4"/>
            <p:cNvSpPr/>
            <p:nvPr/>
          </p:nvSpPr>
          <p:spPr>
            <a:xfrm>
              <a:off x="12285845" y="0"/>
              <a:ext cx="7818755" cy="11308715"/>
            </a:xfrm>
            <a:custGeom>
              <a:avLst/>
              <a:gdLst/>
              <a:ahLst/>
              <a:cxnLst/>
              <a:rect l="l" t="t" r="r" b="b"/>
              <a:pathLst>
                <a:path w="7818755" h="11308715">
                  <a:moveTo>
                    <a:pt x="7818254" y="0"/>
                  </a:moveTo>
                  <a:lnTo>
                    <a:pt x="0" y="0"/>
                  </a:lnTo>
                  <a:lnTo>
                    <a:pt x="0" y="11308556"/>
                  </a:lnTo>
                  <a:lnTo>
                    <a:pt x="7818254" y="11308556"/>
                  </a:lnTo>
                  <a:lnTo>
                    <a:pt x="781825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7594849" y="6103258"/>
              <a:ext cx="274320" cy="548640"/>
            </a:xfrm>
            <a:custGeom>
              <a:avLst/>
              <a:gdLst/>
              <a:ahLst/>
              <a:cxnLst/>
              <a:rect l="l" t="t" r="r" b="b"/>
              <a:pathLst>
                <a:path w="274319" h="548640">
                  <a:moveTo>
                    <a:pt x="274316" y="0"/>
                  </a:moveTo>
                  <a:lnTo>
                    <a:pt x="0" y="274316"/>
                  </a:lnTo>
                  <a:lnTo>
                    <a:pt x="274316" y="548632"/>
                  </a:lnTo>
                </a:path>
              </a:pathLst>
            </a:custGeom>
            <a:ln w="23308">
              <a:solidFill>
                <a:srgbClr val="EBEB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7417933" y="6103258"/>
              <a:ext cx="274320" cy="548640"/>
            </a:xfrm>
            <a:custGeom>
              <a:avLst/>
              <a:gdLst/>
              <a:ahLst/>
              <a:cxnLst/>
              <a:rect l="l" t="t" r="r" b="b"/>
              <a:pathLst>
                <a:path w="274319" h="548640">
                  <a:moveTo>
                    <a:pt x="274316" y="0"/>
                  </a:moveTo>
                  <a:lnTo>
                    <a:pt x="0" y="274316"/>
                  </a:lnTo>
                  <a:lnTo>
                    <a:pt x="274316" y="548632"/>
                  </a:lnTo>
                </a:path>
              </a:pathLst>
            </a:custGeom>
            <a:ln w="23308">
              <a:solidFill>
                <a:srgbClr val="EBEB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7241017" y="6103258"/>
              <a:ext cx="274320" cy="548640"/>
            </a:xfrm>
            <a:custGeom>
              <a:avLst/>
              <a:gdLst/>
              <a:ahLst/>
              <a:cxnLst/>
              <a:rect l="l" t="t" r="r" b="b"/>
              <a:pathLst>
                <a:path w="274319" h="548640">
                  <a:moveTo>
                    <a:pt x="274316" y="0"/>
                  </a:moveTo>
                  <a:lnTo>
                    <a:pt x="0" y="274316"/>
                  </a:lnTo>
                  <a:lnTo>
                    <a:pt x="274316" y="548632"/>
                  </a:lnTo>
                </a:path>
              </a:pathLst>
            </a:custGeom>
            <a:ln w="23308">
              <a:solidFill>
                <a:srgbClr val="EBEB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-14418" y="-10968"/>
            <a:ext cx="20133310" cy="11330940"/>
            <a:chOff x="-14418" y="-10968"/>
            <a:chExt cx="20133310" cy="11330940"/>
          </a:xfrm>
        </p:grpSpPr>
        <p:sp>
          <p:nvSpPr>
            <p:cNvPr id="9" name="object 9"/>
            <p:cNvSpPr/>
            <p:nvPr/>
          </p:nvSpPr>
          <p:spPr>
            <a:xfrm>
              <a:off x="2670987" y="8557190"/>
              <a:ext cx="274320" cy="548640"/>
            </a:xfrm>
            <a:custGeom>
              <a:avLst/>
              <a:gdLst/>
              <a:ahLst/>
              <a:cxnLst/>
              <a:rect l="l" t="t" r="r" b="b"/>
              <a:pathLst>
                <a:path w="274319" h="548640">
                  <a:moveTo>
                    <a:pt x="274316" y="0"/>
                  </a:moveTo>
                  <a:lnTo>
                    <a:pt x="0" y="274316"/>
                  </a:lnTo>
                  <a:lnTo>
                    <a:pt x="274316" y="548632"/>
                  </a:lnTo>
                </a:path>
              </a:pathLst>
            </a:custGeom>
            <a:ln w="23308">
              <a:solidFill>
                <a:srgbClr val="EBEB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494071" y="8557190"/>
              <a:ext cx="274320" cy="548640"/>
            </a:xfrm>
            <a:custGeom>
              <a:avLst/>
              <a:gdLst/>
              <a:ahLst/>
              <a:cxnLst/>
              <a:rect l="l" t="t" r="r" b="b"/>
              <a:pathLst>
                <a:path w="274319" h="548640">
                  <a:moveTo>
                    <a:pt x="274316" y="0"/>
                  </a:moveTo>
                  <a:lnTo>
                    <a:pt x="0" y="274316"/>
                  </a:lnTo>
                  <a:lnTo>
                    <a:pt x="274316" y="548632"/>
                  </a:lnTo>
                </a:path>
              </a:pathLst>
            </a:custGeom>
            <a:ln w="23308">
              <a:solidFill>
                <a:srgbClr val="EBEB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317154" y="8557190"/>
              <a:ext cx="274320" cy="548640"/>
            </a:xfrm>
            <a:custGeom>
              <a:avLst/>
              <a:gdLst/>
              <a:ahLst/>
              <a:cxnLst/>
              <a:rect l="l" t="t" r="r" b="b"/>
              <a:pathLst>
                <a:path w="274319" h="548640">
                  <a:moveTo>
                    <a:pt x="274316" y="0"/>
                  </a:moveTo>
                  <a:lnTo>
                    <a:pt x="0" y="274316"/>
                  </a:lnTo>
                  <a:lnTo>
                    <a:pt x="274316" y="548632"/>
                  </a:lnTo>
                </a:path>
              </a:pathLst>
            </a:custGeom>
            <a:ln w="23308">
              <a:solidFill>
                <a:srgbClr val="EBEB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4418" y="-10968"/>
              <a:ext cx="20132936" cy="1133049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603550" y="1069778"/>
              <a:ext cx="10500549" cy="917249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758404" y="1193691"/>
              <a:ext cx="10345684" cy="8921183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8111371" y="6762609"/>
              <a:ext cx="1993264" cy="191770"/>
            </a:xfrm>
            <a:custGeom>
              <a:avLst/>
              <a:gdLst/>
              <a:ahLst/>
              <a:cxnLst/>
              <a:rect l="l" t="t" r="r" b="b"/>
              <a:pathLst>
                <a:path w="1993265" h="191770">
                  <a:moveTo>
                    <a:pt x="1992718" y="0"/>
                  </a:moveTo>
                  <a:lnTo>
                    <a:pt x="95703" y="0"/>
                  </a:lnTo>
                  <a:lnTo>
                    <a:pt x="58451" y="7520"/>
                  </a:lnTo>
                  <a:lnTo>
                    <a:pt x="28030" y="28030"/>
                  </a:lnTo>
                  <a:lnTo>
                    <a:pt x="7520" y="58451"/>
                  </a:lnTo>
                  <a:lnTo>
                    <a:pt x="0" y="95703"/>
                  </a:lnTo>
                  <a:lnTo>
                    <a:pt x="7520" y="132962"/>
                  </a:lnTo>
                  <a:lnTo>
                    <a:pt x="28030" y="163386"/>
                  </a:lnTo>
                  <a:lnTo>
                    <a:pt x="58451" y="183897"/>
                  </a:lnTo>
                  <a:lnTo>
                    <a:pt x="95703" y="191418"/>
                  </a:lnTo>
                  <a:lnTo>
                    <a:pt x="1992718" y="191418"/>
                  </a:lnTo>
                  <a:lnTo>
                    <a:pt x="199271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8604018" y="6477099"/>
              <a:ext cx="824865" cy="182245"/>
            </a:xfrm>
            <a:custGeom>
              <a:avLst/>
              <a:gdLst/>
              <a:ahLst/>
              <a:cxnLst/>
              <a:rect l="l" t="t" r="r" b="b"/>
              <a:pathLst>
                <a:path w="824865" h="182245">
                  <a:moveTo>
                    <a:pt x="733443" y="0"/>
                  </a:moveTo>
                  <a:lnTo>
                    <a:pt x="91044" y="0"/>
                  </a:lnTo>
                  <a:lnTo>
                    <a:pt x="55606" y="7154"/>
                  </a:lnTo>
                  <a:lnTo>
                    <a:pt x="26666" y="26666"/>
                  </a:lnTo>
                  <a:lnTo>
                    <a:pt x="7154" y="55606"/>
                  </a:lnTo>
                  <a:lnTo>
                    <a:pt x="0" y="91044"/>
                  </a:lnTo>
                  <a:lnTo>
                    <a:pt x="7154" y="126482"/>
                  </a:lnTo>
                  <a:lnTo>
                    <a:pt x="26666" y="155421"/>
                  </a:lnTo>
                  <a:lnTo>
                    <a:pt x="55606" y="174933"/>
                  </a:lnTo>
                  <a:lnTo>
                    <a:pt x="91044" y="182088"/>
                  </a:lnTo>
                  <a:lnTo>
                    <a:pt x="733443" y="182088"/>
                  </a:lnTo>
                  <a:lnTo>
                    <a:pt x="768881" y="174933"/>
                  </a:lnTo>
                  <a:lnTo>
                    <a:pt x="797821" y="155421"/>
                  </a:lnTo>
                  <a:lnTo>
                    <a:pt x="817333" y="126482"/>
                  </a:lnTo>
                  <a:lnTo>
                    <a:pt x="824487" y="91044"/>
                  </a:lnTo>
                  <a:lnTo>
                    <a:pt x="817333" y="55606"/>
                  </a:lnTo>
                  <a:lnTo>
                    <a:pt x="797821" y="26666"/>
                  </a:lnTo>
                  <a:lnTo>
                    <a:pt x="768881" y="7154"/>
                  </a:lnTo>
                  <a:lnTo>
                    <a:pt x="7334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9511733" y="6477099"/>
              <a:ext cx="319405" cy="182245"/>
            </a:xfrm>
            <a:custGeom>
              <a:avLst/>
              <a:gdLst/>
              <a:ahLst/>
              <a:cxnLst/>
              <a:rect l="l" t="t" r="r" b="b"/>
              <a:pathLst>
                <a:path w="319405" h="182245">
                  <a:moveTo>
                    <a:pt x="228307" y="0"/>
                  </a:moveTo>
                  <a:lnTo>
                    <a:pt x="91044" y="0"/>
                  </a:lnTo>
                  <a:lnTo>
                    <a:pt x="55606" y="7154"/>
                  </a:lnTo>
                  <a:lnTo>
                    <a:pt x="26666" y="26666"/>
                  </a:lnTo>
                  <a:lnTo>
                    <a:pt x="7154" y="55606"/>
                  </a:lnTo>
                  <a:lnTo>
                    <a:pt x="0" y="91044"/>
                  </a:lnTo>
                  <a:lnTo>
                    <a:pt x="7154" y="126482"/>
                  </a:lnTo>
                  <a:lnTo>
                    <a:pt x="26666" y="155421"/>
                  </a:lnTo>
                  <a:lnTo>
                    <a:pt x="55606" y="174933"/>
                  </a:lnTo>
                  <a:lnTo>
                    <a:pt x="91044" y="182088"/>
                  </a:lnTo>
                  <a:lnTo>
                    <a:pt x="228307" y="182088"/>
                  </a:lnTo>
                  <a:lnTo>
                    <a:pt x="263745" y="174933"/>
                  </a:lnTo>
                  <a:lnTo>
                    <a:pt x="292684" y="155421"/>
                  </a:lnTo>
                  <a:lnTo>
                    <a:pt x="312196" y="126482"/>
                  </a:lnTo>
                  <a:lnTo>
                    <a:pt x="319351" y="91044"/>
                  </a:lnTo>
                  <a:lnTo>
                    <a:pt x="312196" y="55606"/>
                  </a:lnTo>
                  <a:lnTo>
                    <a:pt x="292684" y="26666"/>
                  </a:lnTo>
                  <a:lnTo>
                    <a:pt x="263745" y="7154"/>
                  </a:lnTo>
                  <a:lnTo>
                    <a:pt x="228307" y="0"/>
                  </a:lnTo>
                  <a:close/>
                </a:path>
              </a:pathLst>
            </a:custGeom>
            <a:solidFill>
              <a:srgbClr val="FF64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8916678" y="7082415"/>
              <a:ext cx="595630" cy="182245"/>
            </a:xfrm>
            <a:custGeom>
              <a:avLst/>
              <a:gdLst/>
              <a:ahLst/>
              <a:cxnLst/>
              <a:rect l="l" t="t" r="r" b="b"/>
              <a:pathLst>
                <a:path w="595630" h="182245">
                  <a:moveTo>
                    <a:pt x="504005" y="0"/>
                  </a:moveTo>
                  <a:lnTo>
                    <a:pt x="91044" y="0"/>
                  </a:lnTo>
                  <a:lnTo>
                    <a:pt x="55606" y="7154"/>
                  </a:lnTo>
                  <a:lnTo>
                    <a:pt x="26666" y="26666"/>
                  </a:lnTo>
                  <a:lnTo>
                    <a:pt x="7154" y="55606"/>
                  </a:lnTo>
                  <a:lnTo>
                    <a:pt x="0" y="91044"/>
                  </a:lnTo>
                  <a:lnTo>
                    <a:pt x="7154" y="126482"/>
                  </a:lnTo>
                  <a:lnTo>
                    <a:pt x="26666" y="155421"/>
                  </a:lnTo>
                  <a:lnTo>
                    <a:pt x="55606" y="174933"/>
                  </a:lnTo>
                  <a:lnTo>
                    <a:pt x="91044" y="182088"/>
                  </a:lnTo>
                  <a:lnTo>
                    <a:pt x="504005" y="182088"/>
                  </a:lnTo>
                  <a:lnTo>
                    <a:pt x="539449" y="174933"/>
                  </a:lnTo>
                  <a:lnTo>
                    <a:pt x="568392" y="155421"/>
                  </a:lnTo>
                  <a:lnTo>
                    <a:pt x="587905" y="126482"/>
                  </a:lnTo>
                  <a:lnTo>
                    <a:pt x="595060" y="91044"/>
                  </a:lnTo>
                  <a:lnTo>
                    <a:pt x="587905" y="55606"/>
                  </a:lnTo>
                  <a:lnTo>
                    <a:pt x="568392" y="26666"/>
                  </a:lnTo>
                  <a:lnTo>
                    <a:pt x="539449" y="7154"/>
                  </a:lnTo>
                  <a:lnTo>
                    <a:pt x="504005" y="0"/>
                  </a:lnTo>
                  <a:close/>
                </a:path>
              </a:pathLst>
            </a:custGeom>
            <a:solidFill>
              <a:srgbClr val="FFCC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9914312" y="6477098"/>
              <a:ext cx="189777" cy="182088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9758401" y="9366357"/>
              <a:ext cx="2040889" cy="606425"/>
            </a:xfrm>
            <a:custGeom>
              <a:avLst/>
              <a:gdLst/>
              <a:ahLst/>
              <a:cxnLst/>
              <a:rect l="l" t="t" r="r" b="b"/>
              <a:pathLst>
                <a:path w="2040890" h="606425">
                  <a:moveTo>
                    <a:pt x="485724" y="115671"/>
                  </a:moveTo>
                  <a:lnTo>
                    <a:pt x="476631" y="70650"/>
                  </a:lnTo>
                  <a:lnTo>
                    <a:pt x="451840" y="33883"/>
                  </a:lnTo>
                  <a:lnTo>
                    <a:pt x="415074" y="9093"/>
                  </a:lnTo>
                  <a:lnTo>
                    <a:pt x="370052" y="0"/>
                  </a:lnTo>
                  <a:lnTo>
                    <a:pt x="0" y="0"/>
                  </a:lnTo>
                  <a:lnTo>
                    <a:pt x="0" y="231343"/>
                  </a:lnTo>
                  <a:lnTo>
                    <a:pt x="370052" y="231343"/>
                  </a:lnTo>
                  <a:lnTo>
                    <a:pt x="415074" y="222250"/>
                  </a:lnTo>
                  <a:lnTo>
                    <a:pt x="451840" y="197459"/>
                  </a:lnTo>
                  <a:lnTo>
                    <a:pt x="476631" y="160693"/>
                  </a:lnTo>
                  <a:lnTo>
                    <a:pt x="485724" y="115671"/>
                  </a:lnTo>
                  <a:close/>
                </a:path>
                <a:path w="2040890" h="606425">
                  <a:moveTo>
                    <a:pt x="2040864" y="484339"/>
                  </a:moveTo>
                  <a:lnTo>
                    <a:pt x="2031314" y="437007"/>
                  </a:lnTo>
                  <a:lnTo>
                    <a:pt x="2005253" y="398360"/>
                  </a:lnTo>
                  <a:lnTo>
                    <a:pt x="1966607" y="372300"/>
                  </a:lnTo>
                  <a:lnTo>
                    <a:pt x="1919274" y="362750"/>
                  </a:lnTo>
                  <a:lnTo>
                    <a:pt x="0" y="362750"/>
                  </a:lnTo>
                  <a:lnTo>
                    <a:pt x="0" y="605942"/>
                  </a:lnTo>
                  <a:lnTo>
                    <a:pt x="1919274" y="605942"/>
                  </a:lnTo>
                  <a:lnTo>
                    <a:pt x="1966607" y="596392"/>
                  </a:lnTo>
                  <a:lnTo>
                    <a:pt x="2005253" y="570331"/>
                  </a:lnTo>
                  <a:lnTo>
                    <a:pt x="2031314" y="531672"/>
                  </a:lnTo>
                  <a:lnTo>
                    <a:pt x="2040864" y="4843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0334145" y="9366349"/>
              <a:ext cx="451484" cy="231775"/>
            </a:xfrm>
            <a:custGeom>
              <a:avLst/>
              <a:gdLst/>
              <a:ahLst/>
              <a:cxnLst/>
              <a:rect l="l" t="t" r="r" b="b"/>
              <a:pathLst>
                <a:path w="451484" h="231775">
                  <a:moveTo>
                    <a:pt x="335644" y="0"/>
                  </a:moveTo>
                  <a:lnTo>
                    <a:pt x="115671" y="0"/>
                  </a:lnTo>
                  <a:lnTo>
                    <a:pt x="70647" y="9090"/>
                  </a:lnTo>
                  <a:lnTo>
                    <a:pt x="33879" y="33879"/>
                  </a:lnTo>
                  <a:lnTo>
                    <a:pt x="9090" y="70647"/>
                  </a:lnTo>
                  <a:lnTo>
                    <a:pt x="0" y="115671"/>
                  </a:lnTo>
                  <a:lnTo>
                    <a:pt x="9090" y="160696"/>
                  </a:lnTo>
                  <a:lnTo>
                    <a:pt x="33879" y="197463"/>
                  </a:lnTo>
                  <a:lnTo>
                    <a:pt x="70647" y="222253"/>
                  </a:lnTo>
                  <a:lnTo>
                    <a:pt x="115671" y="231343"/>
                  </a:lnTo>
                  <a:lnTo>
                    <a:pt x="335644" y="231343"/>
                  </a:lnTo>
                  <a:lnTo>
                    <a:pt x="380668" y="222253"/>
                  </a:lnTo>
                  <a:lnTo>
                    <a:pt x="417436" y="197463"/>
                  </a:lnTo>
                  <a:lnTo>
                    <a:pt x="442225" y="160696"/>
                  </a:lnTo>
                  <a:lnTo>
                    <a:pt x="451316" y="115671"/>
                  </a:lnTo>
                  <a:lnTo>
                    <a:pt x="442225" y="70647"/>
                  </a:lnTo>
                  <a:lnTo>
                    <a:pt x="417436" y="33879"/>
                  </a:lnTo>
                  <a:lnTo>
                    <a:pt x="380668" y="9090"/>
                  </a:lnTo>
                  <a:lnTo>
                    <a:pt x="335644" y="0"/>
                  </a:lnTo>
                  <a:close/>
                </a:path>
              </a:pathLst>
            </a:custGeom>
            <a:solidFill>
              <a:srgbClr val="FF64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0875474" y="9366349"/>
              <a:ext cx="1525270" cy="231775"/>
            </a:xfrm>
            <a:custGeom>
              <a:avLst/>
              <a:gdLst/>
              <a:ahLst/>
              <a:cxnLst/>
              <a:rect l="l" t="t" r="r" b="b"/>
              <a:pathLst>
                <a:path w="1525270" h="231775">
                  <a:moveTo>
                    <a:pt x="1409381" y="0"/>
                  </a:moveTo>
                  <a:lnTo>
                    <a:pt x="115671" y="0"/>
                  </a:lnTo>
                  <a:lnTo>
                    <a:pt x="70647" y="9090"/>
                  </a:lnTo>
                  <a:lnTo>
                    <a:pt x="33879" y="33879"/>
                  </a:lnTo>
                  <a:lnTo>
                    <a:pt x="9090" y="70647"/>
                  </a:lnTo>
                  <a:lnTo>
                    <a:pt x="0" y="115671"/>
                  </a:lnTo>
                  <a:lnTo>
                    <a:pt x="9090" y="160696"/>
                  </a:lnTo>
                  <a:lnTo>
                    <a:pt x="33879" y="197463"/>
                  </a:lnTo>
                  <a:lnTo>
                    <a:pt x="70647" y="222253"/>
                  </a:lnTo>
                  <a:lnTo>
                    <a:pt x="115671" y="231343"/>
                  </a:lnTo>
                  <a:lnTo>
                    <a:pt x="1409381" y="231343"/>
                  </a:lnTo>
                  <a:lnTo>
                    <a:pt x="1454405" y="222253"/>
                  </a:lnTo>
                  <a:lnTo>
                    <a:pt x="1491173" y="197463"/>
                  </a:lnTo>
                  <a:lnTo>
                    <a:pt x="1515962" y="160696"/>
                  </a:lnTo>
                  <a:lnTo>
                    <a:pt x="1525053" y="115671"/>
                  </a:lnTo>
                  <a:lnTo>
                    <a:pt x="1515962" y="70647"/>
                  </a:lnTo>
                  <a:lnTo>
                    <a:pt x="1491173" y="33879"/>
                  </a:lnTo>
                  <a:lnTo>
                    <a:pt x="1454405" y="9090"/>
                  </a:lnTo>
                  <a:lnTo>
                    <a:pt x="1409381" y="0"/>
                  </a:lnTo>
                  <a:close/>
                </a:path>
              </a:pathLst>
            </a:custGeom>
            <a:solidFill>
              <a:srgbClr val="FFCC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0554683" y="2965700"/>
              <a:ext cx="568325" cy="165735"/>
            </a:xfrm>
            <a:custGeom>
              <a:avLst/>
              <a:gdLst/>
              <a:ahLst/>
              <a:cxnLst/>
              <a:rect l="l" t="t" r="r" b="b"/>
              <a:pathLst>
                <a:path w="568325" h="165735">
                  <a:moveTo>
                    <a:pt x="485608" y="0"/>
                  </a:moveTo>
                  <a:lnTo>
                    <a:pt x="82604" y="0"/>
                  </a:lnTo>
                  <a:lnTo>
                    <a:pt x="50451" y="6491"/>
                  </a:lnTo>
                  <a:lnTo>
                    <a:pt x="24194" y="24194"/>
                  </a:lnTo>
                  <a:lnTo>
                    <a:pt x="6491" y="50451"/>
                  </a:lnTo>
                  <a:lnTo>
                    <a:pt x="0" y="82604"/>
                  </a:lnTo>
                  <a:lnTo>
                    <a:pt x="6491" y="114758"/>
                  </a:lnTo>
                  <a:lnTo>
                    <a:pt x="24194" y="141015"/>
                  </a:lnTo>
                  <a:lnTo>
                    <a:pt x="50451" y="158718"/>
                  </a:lnTo>
                  <a:lnTo>
                    <a:pt x="82604" y="165209"/>
                  </a:lnTo>
                  <a:lnTo>
                    <a:pt x="485608" y="165209"/>
                  </a:lnTo>
                  <a:lnTo>
                    <a:pt x="517761" y="158718"/>
                  </a:lnTo>
                  <a:lnTo>
                    <a:pt x="544018" y="141015"/>
                  </a:lnTo>
                  <a:lnTo>
                    <a:pt x="561721" y="114758"/>
                  </a:lnTo>
                  <a:lnTo>
                    <a:pt x="568213" y="82604"/>
                  </a:lnTo>
                  <a:lnTo>
                    <a:pt x="561721" y="50451"/>
                  </a:lnTo>
                  <a:lnTo>
                    <a:pt x="544018" y="24194"/>
                  </a:lnTo>
                  <a:lnTo>
                    <a:pt x="517761" y="6491"/>
                  </a:lnTo>
                  <a:lnTo>
                    <a:pt x="4856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0166308" y="2965700"/>
              <a:ext cx="322580" cy="165735"/>
            </a:xfrm>
            <a:custGeom>
              <a:avLst/>
              <a:gdLst/>
              <a:ahLst/>
              <a:cxnLst/>
              <a:rect l="l" t="t" r="r" b="b"/>
              <a:pathLst>
                <a:path w="322579" h="165735">
                  <a:moveTo>
                    <a:pt x="239689" y="0"/>
                  </a:moveTo>
                  <a:lnTo>
                    <a:pt x="82604" y="0"/>
                  </a:lnTo>
                  <a:lnTo>
                    <a:pt x="50451" y="6491"/>
                  </a:lnTo>
                  <a:lnTo>
                    <a:pt x="24194" y="24194"/>
                  </a:lnTo>
                  <a:lnTo>
                    <a:pt x="6491" y="50451"/>
                  </a:lnTo>
                  <a:lnTo>
                    <a:pt x="0" y="82604"/>
                  </a:lnTo>
                  <a:lnTo>
                    <a:pt x="6491" y="114758"/>
                  </a:lnTo>
                  <a:lnTo>
                    <a:pt x="24194" y="141015"/>
                  </a:lnTo>
                  <a:lnTo>
                    <a:pt x="50451" y="158718"/>
                  </a:lnTo>
                  <a:lnTo>
                    <a:pt x="82604" y="165209"/>
                  </a:lnTo>
                  <a:lnTo>
                    <a:pt x="239689" y="165209"/>
                  </a:lnTo>
                  <a:lnTo>
                    <a:pt x="271842" y="158718"/>
                  </a:lnTo>
                  <a:lnTo>
                    <a:pt x="298099" y="141015"/>
                  </a:lnTo>
                  <a:lnTo>
                    <a:pt x="315802" y="114758"/>
                  </a:lnTo>
                  <a:lnTo>
                    <a:pt x="322293" y="82604"/>
                  </a:lnTo>
                  <a:lnTo>
                    <a:pt x="315802" y="50451"/>
                  </a:lnTo>
                  <a:lnTo>
                    <a:pt x="298099" y="24194"/>
                  </a:lnTo>
                  <a:lnTo>
                    <a:pt x="271842" y="6491"/>
                  </a:lnTo>
                  <a:lnTo>
                    <a:pt x="239689" y="0"/>
                  </a:lnTo>
                  <a:close/>
                </a:path>
              </a:pathLst>
            </a:custGeom>
            <a:solidFill>
              <a:srgbClr val="FFCC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9758404" y="2965700"/>
              <a:ext cx="342265" cy="165735"/>
            </a:xfrm>
            <a:custGeom>
              <a:avLst/>
              <a:gdLst/>
              <a:ahLst/>
              <a:cxnLst/>
              <a:rect l="l" t="t" r="r" b="b"/>
              <a:pathLst>
                <a:path w="342265" h="165735">
                  <a:moveTo>
                    <a:pt x="259220" y="0"/>
                  </a:moveTo>
                  <a:lnTo>
                    <a:pt x="0" y="0"/>
                  </a:lnTo>
                  <a:lnTo>
                    <a:pt x="0" y="165209"/>
                  </a:lnTo>
                  <a:lnTo>
                    <a:pt x="259220" y="165209"/>
                  </a:lnTo>
                  <a:lnTo>
                    <a:pt x="291374" y="158718"/>
                  </a:lnTo>
                  <a:lnTo>
                    <a:pt x="317630" y="141015"/>
                  </a:lnTo>
                  <a:lnTo>
                    <a:pt x="335333" y="114758"/>
                  </a:lnTo>
                  <a:lnTo>
                    <a:pt x="341825" y="82604"/>
                  </a:lnTo>
                  <a:lnTo>
                    <a:pt x="335333" y="50451"/>
                  </a:lnTo>
                  <a:lnTo>
                    <a:pt x="317630" y="24194"/>
                  </a:lnTo>
                  <a:lnTo>
                    <a:pt x="291374" y="6491"/>
                  </a:lnTo>
                  <a:lnTo>
                    <a:pt x="2592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9758404" y="3196992"/>
              <a:ext cx="1703705" cy="165735"/>
            </a:xfrm>
            <a:custGeom>
              <a:avLst/>
              <a:gdLst/>
              <a:ahLst/>
              <a:cxnLst/>
              <a:rect l="l" t="t" r="r" b="b"/>
              <a:pathLst>
                <a:path w="1703704" h="165735">
                  <a:moveTo>
                    <a:pt x="1620740" y="0"/>
                  </a:moveTo>
                  <a:lnTo>
                    <a:pt x="0" y="0"/>
                  </a:lnTo>
                  <a:lnTo>
                    <a:pt x="0" y="165209"/>
                  </a:lnTo>
                  <a:lnTo>
                    <a:pt x="1620740" y="165209"/>
                  </a:lnTo>
                  <a:lnTo>
                    <a:pt x="1652893" y="158718"/>
                  </a:lnTo>
                  <a:lnTo>
                    <a:pt x="1679150" y="141015"/>
                  </a:lnTo>
                  <a:lnTo>
                    <a:pt x="1696853" y="114758"/>
                  </a:lnTo>
                  <a:lnTo>
                    <a:pt x="1703345" y="82604"/>
                  </a:lnTo>
                  <a:lnTo>
                    <a:pt x="1696853" y="50451"/>
                  </a:lnTo>
                  <a:lnTo>
                    <a:pt x="1679150" y="24194"/>
                  </a:lnTo>
                  <a:lnTo>
                    <a:pt x="1652893" y="6491"/>
                  </a:lnTo>
                  <a:lnTo>
                    <a:pt x="1620740" y="0"/>
                  </a:lnTo>
                  <a:close/>
                </a:path>
              </a:pathLst>
            </a:custGeom>
            <a:solidFill>
              <a:srgbClr val="FF64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9758404" y="3429465"/>
              <a:ext cx="999490" cy="165735"/>
            </a:xfrm>
            <a:custGeom>
              <a:avLst/>
              <a:gdLst/>
              <a:ahLst/>
              <a:cxnLst/>
              <a:rect l="l" t="t" r="r" b="b"/>
              <a:pathLst>
                <a:path w="999490" h="165735">
                  <a:moveTo>
                    <a:pt x="916520" y="0"/>
                  </a:moveTo>
                  <a:lnTo>
                    <a:pt x="0" y="0"/>
                  </a:lnTo>
                  <a:lnTo>
                    <a:pt x="0" y="165209"/>
                  </a:lnTo>
                  <a:lnTo>
                    <a:pt x="916520" y="165209"/>
                  </a:lnTo>
                  <a:lnTo>
                    <a:pt x="948674" y="158718"/>
                  </a:lnTo>
                  <a:lnTo>
                    <a:pt x="974931" y="141015"/>
                  </a:lnTo>
                  <a:lnTo>
                    <a:pt x="992634" y="114758"/>
                  </a:lnTo>
                  <a:lnTo>
                    <a:pt x="999125" y="82604"/>
                  </a:lnTo>
                  <a:lnTo>
                    <a:pt x="992634" y="50451"/>
                  </a:lnTo>
                  <a:lnTo>
                    <a:pt x="974931" y="24194"/>
                  </a:lnTo>
                  <a:lnTo>
                    <a:pt x="948674" y="6491"/>
                  </a:lnTo>
                  <a:lnTo>
                    <a:pt x="91652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10" dirty="0"/>
              <a:t>Beneficios:</a:t>
            </a:r>
          </a:p>
          <a:p>
            <a:pPr marL="305435" indent="-292735">
              <a:lnSpc>
                <a:spcPts val="3005"/>
              </a:lnSpc>
              <a:spcBef>
                <a:spcPts val="685"/>
              </a:spcBef>
              <a:buClr>
                <a:srgbClr val="FF0000"/>
              </a:buClr>
              <a:buChar char="•"/>
              <a:tabLst>
                <a:tab pos="305435" algn="l"/>
              </a:tabLst>
            </a:pPr>
            <a:r>
              <a:rPr sz="2600" spc="-100" dirty="0">
                <a:solidFill>
                  <a:srgbClr val="666666"/>
                </a:solidFill>
              </a:rPr>
              <a:t>AGILIDAD:</a:t>
            </a:r>
            <a:endParaRPr sz="2600"/>
          </a:p>
          <a:p>
            <a:pPr marL="598805" marR="95885" lvl="1" indent="-293370">
              <a:lnSpc>
                <a:spcPts val="2890"/>
              </a:lnSpc>
              <a:spcBef>
                <a:spcPts val="170"/>
              </a:spcBef>
              <a:buChar char="-"/>
              <a:tabLst>
                <a:tab pos="598805" algn="l"/>
              </a:tabLst>
            </a:pPr>
            <a:r>
              <a:rPr sz="2600" spc="60" dirty="0">
                <a:solidFill>
                  <a:srgbClr val="666666"/>
                </a:solidFill>
                <a:latin typeface="Trebuchet MS"/>
                <a:cs typeface="Trebuchet MS"/>
              </a:rPr>
              <a:t>Consolida</a:t>
            </a:r>
            <a:r>
              <a:rPr sz="2600" spc="-10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50" dirty="0">
                <a:solidFill>
                  <a:srgbClr val="666666"/>
                </a:solidFill>
                <a:latin typeface="Trebuchet MS"/>
                <a:cs typeface="Trebuchet MS"/>
              </a:rPr>
              <a:t>la</a:t>
            </a:r>
            <a:r>
              <a:rPr sz="2600" spc="-10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información</a:t>
            </a:r>
            <a:r>
              <a:rPr sz="2600" spc="-10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de</a:t>
            </a:r>
            <a:r>
              <a:rPr sz="2600" spc="-10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125" dirty="0">
                <a:solidFill>
                  <a:srgbClr val="666666"/>
                </a:solidFill>
                <a:latin typeface="Trebuchet MS"/>
                <a:cs typeface="Trebuchet MS"/>
              </a:rPr>
              <a:t>las</a:t>
            </a:r>
            <a:r>
              <a:rPr sz="2600" spc="-10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125" dirty="0">
                <a:solidFill>
                  <a:srgbClr val="666666"/>
                </a:solidFill>
                <a:latin typeface="Trebuchet MS"/>
                <a:cs typeface="Trebuchet MS"/>
              </a:rPr>
              <a:t>sedes</a:t>
            </a:r>
            <a:r>
              <a:rPr sz="2600" spc="-10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en</a:t>
            </a:r>
            <a:r>
              <a:rPr sz="2600" spc="-10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-10" dirty="0">
                <a:solidFill>
                  <a:srgbClr val="666666"/>
                </a:solidFill>
                <a:latin typeface="Trebuchet MS"/>
                <a:cs typeface="Trebuchet MS"/>
              </a:rPr>
              <a:t>cualquier momento.</a:t>
            </a:r>
            <a:endParaRPr sz="2600">
              <a:latin typeface="Trebuchet MS"/>
              <a:cs typeface="Trebuchet MS"/>
            </a:endParaRPr>
          </a:p>
          <a:p>
            <a:pPr marL="598805" marR="5080" lvl="1" indent="-293370">
              <a:lnSpc>
                <a:spcPts val="2890"/>
              </a:lnSpc>
              <a:spcBef>
                <a:spcPts val="985"/>
              </a:spcBef>
              <a:buChar char="-"/>
              <a:tabLst>
                <a:tab pos="598805" algn="l"/>
              </a:tabLst>
            </a:pPr>
            <a:r>
              <a:rPr sz="2600" spc="85" dirty="0">
                <a:solidFill>
                  <a:srgbClr val="666666"/>
                </a:solidFill>
                <a:latin typeface="Trebuchet MS"/>
                <a:cs typeface="Trebuchet MS"/>
              </a:rPr>
              <a:t>Reasigna</a:t>
            </a:r>
            <a:r>
              <a:rPr sz="2600" spc="-14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125" dirty="0">
                <a:solidFill>
                  <a:srgbClr val="666666"/>
                </a:solidFill>
                <a:latin typeface="Trebuchet MS"/>
                <a:cs typeface="Trebuchet MS"/>
              </a:rPr>
              <a:t>los</a:t>
            </a:r>
            <a:r>
              <a:rPr sz="2600" spc="-14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125" dirty="0">
                <a:solidFill>
                  <a:srgbClr val="666666"/>
                </a:solidFill>
                <a:latin typeface="Trebuchet MS"/>
                <a:cs typeface="Trebuchet MS"/>
              </a:rPr>
              <a:t>grupos</a:t>
            </a:r>
            <a:r>
              <a:rPr sz="2600" spc="-14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de</a:t>
            </a:r>
            <a:r>
              <a:rPr sz="2600" spc="-14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acuerdo</a:t>
            </a:r>
            <a:r>
              <a:rPr sz="2600" spc="-14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55" dirty="0">
                <a:solidFill>
                  <a:srgbClr val="666666"/>
                </a:solidFill>
                <a:latin typeface="Trebuchet MS"/>
                <a:cs typeface="Trebuchet MS"/>
              </a:rPr>
              <a:t>con</a:t>
            </a:r>
            <a:r>
              <a:rPr sz="2600" spc="-14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50" dirty="0">
                <a:solidFill>
                  <a:srgbClr val="666666"/>
                </a:solidFill>
                <a:latin typeface="Trebuchet MS"/>
                <a:cs typeface="Trebuchet MS"/>
              </a:rPr>
              <a:t>la</a:t>
            </a:r>
            <a:r>
              <a:rPr sz="2600" spc="-14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75" dirty="0">
                <a:solidFill>
                  <a:srgbClr val="666666"/>
                </a:solidFill>
                <a:latin typeface="Trebuchet MS"/>
                <a:cs typeface="Trebuchet MS"/>
              </a:rPr>
              <a:t>demanda</a:t>
            </a:r>
            <a:r>
              <a:rPr sz="2600" spc="-14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-25" dirty="0">
                <a:solidFill>
                  <a:srgbClr val="666666"/>
                </a:solidFill>
                <a:latin typeface="Trebuchet MS"/>
                <a:cs typeface="Trebuchet MS"/>
              </a:rPr>
              <a:t>de </a:t>
            </a:r>
            <a:r>
              <a:rPr sz="2600" spc="50" dirty="0">
                <a:solidFill>
                  <a:srgbClr val="666666"/>
                </a:solidFill>
                <a:latin typeface="Trebuchet MS"/>
                <a:cs typeface="Trebuchet MS"/>
              </a:rPr>
              <a:t>la</a:t>
            </a:r>
            <a:r>
              <a:rPr sz="2600" spc="-19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-10" dirty="0">
                <a:solidFill>
                  <a:srgbClr val="666666"/>
                </a:solidFill>
                <a:latin typeface="Trebuchet MS"/>
                <a:cs typeface="Trebuchet MS"/>
              </a:rPr>
              <a:t>sala.</a:t>
            </a:r>
            <a:endParaRPr sz="2600">
              <a:latin typeface="Trebuchet MS"/>
              <a:cs typeface="Trebuchet MS"/>
            </a:endParaRPr>
          </a:p>
          <a:p>
            <a:pPr marL="598805" lvl="1" indent="-293370">
              <a:lnSpc>
                <a:spcPct val="100000"/>
              </a:lnSpc>
              <a:spcBef>
                <a:spcPts val="690"/>
              </a:spcBef>
              <a:buChar char="-"/>
              <a:tabLst>
                <a:tab pos="598805" algn="l"/>
              </a:tabLst>
            </a:pP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Configura</a:t>
            </a:r>
            <a:r>
              <a:rPr sz="2600" spc="-12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el</a:t>
            </a:r>
            <a:r>
              <a:rPr sz="2600" spc="-20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100" dirty="0">
                <a:solidFill>
                  <a:srgbClr val="666666"/>
                </a:solidFill>
                <a:latin typeface="Trebuchet MS"/>
                <a:cs typeface="Trebuchet MS"/>
              </a:rPr>
              <a:t>sistema</a:t>
            </a:r>
            <a:r>
              <a:rPr sz="2600" spc="-12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60" dirty="0">
                <a:solidFill>
                  <a:srgbClr val="666666"/>
                </a:solidFill>
                <a:latin typeface="Trebuchet MS"/>
                <a:cs typeface="Trebuchet MS"/>
              </a:rPr>
              <a:t>para</a:t>
            </a:r>
            <a:r>
              <a:rPr sz="2600" spc="-12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55" dirty="0">
                <a:solidFill>
                  <a:srgbClr val="666666"/>
                </a:solidFill>
                <a:latin typeface="Trebuchet MS"/>
                <a:cs typeface="Trebuchet MS"/>
              </a:rPr>
              <a:t>adaptarlo</a:t>
            </a:r>
            <a:r>
              <a:rPr sz="2600" spc="-12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80" dirty="0">
                <a:solidFill>
                  <a:srgbClr val="666666"/>
                </a:solidFill>
                <a:latin typeface="Trebuchet MS"/>
                <a:cs typeface="Trebuchet MS"/>
              </a:rPr>
              <a:t>a</a:t>
            </a:r>
            <a:r>
              <a:rPr sz="2600" spc="-12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50" dirty="0">
                <a:solidFill>
                  <a:srgbClr val="666666"/>
                </a:solidFill>
                <a:latin typeface="Trebuchet MS"/>
                <a:cs typeface="Trebuchet MS"/>
              </a:rPr>
              <a:t>cada</a:t>
            </a:r>
            <a:r>
              <a:rPr sz="2600" spc="-12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-10" dirty="0">
                <a:solidFill>
                  <a:srgbClr val="666666"/>
                </a:solidFill>
                <a:latin typeface="Trebuchet MS"/>
                <a:cs typeface="Trebuchet MS"/>
              </a:rPr>
              <a:t>sala.</a:t>
            </a:r>
            <a:endParaRPr sz="2600">
              <a:latin typeface="Trebuchet MS"/>
              <a:cs typeface="Trebuchet MS"/>
            </a:endParaRPr>
          </a:p>
          <a:p>
            <a:pPr marL="598805" marR="694690" lvl="1" indent="-293370">
              <a:lnSpc>
                <a:spcPts val="2890"/>
              </a:lnSpc>
              <a:spcBef>
                <a:spcPts val="1045"/>
              </a:spcBef>
              <a:buChar char="-"/>
              <a:tabLst>
                <a:tab pos="598805" algn="l"/>
              </a:tabLst>
            </a:pP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Permite</a:t>
            </a:r>
            <a:r>
              <a:rPr sz="2600" spc="-3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implementar</a:t>
            </a:r>
            <a:r>
              <a:rPr sz="2600" spc="-10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300" dirty="0">
                <a:solidFill>
                  <a:srgbClr val="666666"/>
                </a:solidFill>
                <a:latin typeface="Trebuchet MS"/>
                <a:cs typeface="Trebuchet MS"/>
              </a:rPr>
              <a:t>SMS</a:t>
            </a:r>
            <a:r>
              <a:rPr sz="2600" spc="-2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60" dirty="0">
                <a:solidFill>
                  <a:srgbClr val="666666"/>
                </a:solidFill>
                <a:latin typeface="Trebuchet MS"/>
                <a:cs typeface="Trebuchet MS"/>
              </a:rPr>
              <a:t>para</a:t>
            </a:r>
            <a:r>
              <a:rPr sz="2600" spc="-2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notificación</a:t>
            </a:r>
            <a:r>
              <a:rPr sz="2600" spc="-25" dirty="0">
                <a:solidFill>
                  <a:srgbClr val="666666"/>
                </a:solidFill>
                <a:latin typeface="Trebuchet MS"/>
                <a:cs typeface="Trebuchet MS"/>
              </a:rPr>
              <a:t> de </a:t>
            </a:r>
            <a:r>
              <a:rPr sz="2600" spc="-10" dirty="0">
                <a:solidFill>
                  <a:srgbClr val="666666"/>
                </a:solidFill>
                <a:latin typeface="Trebuchet MS"/>
                <a:cs typeface="Trebuchet MS"/>
              </a:rPr>
              <a:t>turnos.</a:t>
            </a:r>
            <a:endParaRPr sz="2600">
              <a:latin typeface="Trebuchet MS"/>
              <a:cs typeface="Trebuchet MS"/>
            </a:endParaRPr>
          </a:p>
          <a:p>
            <a:pPr marL="305435" indent="-292735">
              <a:lnSpc>
                <a:spcPts val="3005"/>
              </a:lnSpc>
              <a:spcBef>
                <a:spcPts val="695"/>
              </a:spcBef>
              <a:buClr>
                <a:srgbClr val="FF0000"/>
              </a:buClr>
              <a:buChar char="•"/>
              <a:tabLst>
                <a:tab pos="305435" algn="l"/>
              </a:tabLst>
            </a:pPr>
            <a:r>
              <a:rPr sz="2600" spc="-75" dirty="0">
                <a:solidFill>
                  <a:srgbClr val="666666"/>
                </a:solidFill>
              </a:rPr>
              <a:t>SEGURIDAD:</a:t>
            </a:r>
            <a:endParaRPr sz="2600"/>
          </a:p>
          <a:p>
            <a:pPr marL="598805" lvl="1" indent="-293370">
              <a:lnSpc>
                <a:spcPts val="3005"/>
              </a:lnSpc>
              <a:buChar char="-"/>
              <a:tabLst>
                <a:tab pos="598805" algn="l"/>
              </a:tabLst>
            </a:pP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Permite</a:t>
            </a:r>
            <a:r>
              <a:rPr sz="2600" spc="-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controlar</a:t>
            </a:r>
            <a:r>
              <a:rPr sz="2600" spc="-8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50" dirty="0">
                <a:solidFill>
                  <a:srgbClr val="666666"/>
                </a:solidFill>
                <a:latin typeface="Trebuchet MS"/>
                <a:cs typeface="Trebuchet MS"/>
              </a:rPr>
              <a:t>la</a:t>
            </a:r>
            <a:r>
              <a:rPr sz="2600" spc="-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operación en</a:t>
            </a:r>
            <a:r>
              <a:rPr sz="2600" spc="-7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tiempo </a:t>
            </a:r>
            <a:r>
              <a:rPr sz="2600" spc="-10" dirty="0">
                <a:solidFill>
                  <a:srgbClr val="666666"/>
                </a:solidFill>
                <a:latin typeface="Trebuchet MS"/>
                <a:cs typeface="Trebuchet MS"/>
              </a:rPr>
              <a:t>real.</a:t>
            </a:r>
            <a:endParaRPr sz="2600">
              <a:latin typeface="Trebuchet MS"/>
              <a:cs typeface="Trebuchet MS"/>
            </a:endParaRPr>
          </a:p>
          <a:p>
            <a:pPr marL="305435" indent="-292735">
              <a:lnSpc>
                <a:spcPts val="3005"/>
              </a:lnSpc>
              <a:spcBef>
                <a:spcPts val="755"/>
              </a:spcBef>
              <a:buClr>
                <a:srgbClr val="FF0000"/>
              </a:buClr>
              <a:buChar char="•"/>
              <a:tabLst>
                <a:tab pos="305435" algn="l"/>
              </a:tabLst>
            </a:pPr>
            <a:r>
              <a:rPr sz="2600" spc="-100" dirty="0">
                <a:solidFill>
                  <a:srgbClr val="666666"/>
                </a:solidFill>
              </a:rPr>
              <a:t>PRODUCTIVIDAD:</a:t>
            </a:r>
            <a:endParaRPr sz="2600"/>
          </a:p>
          <a:p>
            <a:pPr marL="598805" marR="39370" lvl="1" indent="-293370">
              <a:lnSpc>
                <a:spcPts val="2890"/>
              </a:lnSpc>
              <a:spcBef>
                <a:spcPts val="170"/>
              </a:spcBef>
              <a:buChar char="-"/>
              <a:tabLst>
                <a:tab pos="598805" algn="l"/>
              </a:tabLst>
            </a:pPr>
            <a:r>
              <a:rPr sz="2600" spc="-10" dirty="0">
                <a:solidFill>
                  <a:srgbClr val="666666"/>
                </a:solidFill>
                <a:latin typeface="Trebuchet MS"/>
                <a:cs typeface="Trebuchet MS"/>
              </a:rPr>
              <a:t>Facilita</a:t>
            </a:r>
            <a:r>
              <a:rPr sz="2600" spc="-12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el</a:t>
            </a:r>
            <a:r>
              <a:rPr sz="2600" spc="-20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70" dirty="0">
                <a:solidFill>
                  <a:srgbClr val="666666"/>
                </a:solidFill>
                <a:latin typeface="Trebuchet MS"/>
                <a:cs typeface="Trebuchet MS"/>
              </a:rPr>
              <a:t>diseño</a:t>
            </a:r>
            <a:r>
              <a:rPr sz="2600" spc="-12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de</a:t>
            </a:r>
            <a:r>
              <a:rPr sz="2600" spc="-12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85" dirty="0">
                <a:solidFill>
                  <a:srgbClr val="666666"/>
                </a:solidFill>
                <a:latin typeface="Trebuchet MS"/>
                <a:cs typeface="Trebuchet MS"/>
              </a:rPr>
              <a:t>planes</a:t>
            </a:r>
            <a:r>
              <a:rPr sz="2600" spc="-12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de</a:t>
            </a:r>
            <a:r>
              <a:rPr sz="2600" spc="-12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mejoramiento</a:t>
            </a:r>
            <a:r>
              <a:rPr sz="2600" spc="-12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55" dirty="0">
                <a:solidFill>
                  <a:srgbClr val="666666"/>
                </a:solidFill>
                <a:latin typeface="Trebuchet MS"/>
                <a:cs typeface="Trebuchet MS"/>
              </a:rPr>
              <a:t>con</a:t>
            </a:r>
            <a:r>
              <a:rPr sz="2600" spc="-12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-25" dirty="0">
                <a:solidFill>
                  <a:srgbClr val="666666"/>
                </a:solidFill>
                <a:latin typeface="Trebuchet MS"/>
                <a:cs typeface="Trebuchet MS"/>
              </a:rPr>
              <a:t>el </a:t>
            </a:r>
            <a:r>
              <a:rPr sz="2600" spc="80" dirty="0">
                <a:solidFill>
                  <a:srgbClr val="666666"/>
                </a:solidFill>
                <a:latin typeface="Trebuchet MS"/>
                <a:cs typeface="Trebuchet MS"/>
              </a:rPr>
              <a:t>análisis</a:t>
            </a:r>
            <a:r>
              <a:rPr sz="2600" spc="-16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de</a:t>
            </a:r>
            <a:r>
              <a:rPr sz="2600" spc="-16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125" dirty="0">
                <a:solidFill>
                  <a:srgbClr val="666666"/>
                </a:solidFill>
                <a:latin typeface="Trebuchet MS"/>
                <a:cs typeface="Trebuchet MS"/>
              </a:rPr>
              <a:t>los</a:t>
            </a:r>
            <a:r>
              <a:rPr sz="2600" spc="-16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-10" dirty="0">
                <a:solidFill>
                  <a:srgbClr val="666666"/>
                </a:solidFill>
                <a:latin typeface="Trebuchet MS"/>
                <a:cs typeface="Trebuchet MS"/>
              </a:rPr>
              <a:t>reportes.</a:t>
            </a:r>
            <a:endParaRPr sz="2600">
              <a:latin typeface="Trebuchet MS"/>
              <a:cs typeface="Trebuchet MS"/>
            </a:endParaRPr>
          </a:p>
        </p:txBody>
      </p:sp>
      <p:sp>
        <p:nvSpPr>
          <p:cNvPr id="29" name="object 29"/>
          <p:cNvSpPr txBox="1">
            <a:spLocks noGrp="1"/>
          </p:cNvSpPr>
          <p:nvPr>
            <p:ph type="title"/>
          </p:nvPr>
        </p:nvSpPr>
        <p:spPr>
          <a:xfrm>
            <a:off x="3216566" y="1055615"/>
            <a:ext cx="5967095" cy="1998345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12700" marR="5080">
              <a:lnSpc>
                <a:spcPts val="3790"/>
              </a:lnSpc>
              <a:spcBef>
                <a:spcPts val="530"/>
              </a:spcBef>
            </a:pPr>
            <a:r>
              <a:rPr sz="3450" i="0" dirty="0">
                <a:latin typeface="Tahoma"/>
                <a:cs typeface="Tahoma"/>
              </a:rPr>
              <a:t>Agiliza</a:t>
            </a:r>
            <a:r>
              <a:rPr sz="3450" i="0" spc="-220" dirty="0">
                <a:latin typeface="Tahoma"/>
                <a:cs typeface="Tahoma"/>
              </a:rPr>
              <a:t> </a:t>
            </a:r>
            <a:r>
              <a:rPr sz="3450" i="0" spc="90" dirty="0">
                <a:latin typeface="Trebuchet MS"/>
                <a:cs typeface="Trebuchet MS"/>
              </a:rPr>
              <a:t>y</a:t>
            </a:r>
            <a:r>
              <a:rPr sz="3450" i="0" spc="-305" dirty="0">
                <a:latin typeface="Trebuchet MS"/>
                <a:cs typeface="Trebuchet MS"/>
              </a:rPr>
              <a:t> </a:t>
            </a:r>
            <a:r>
              <a:rPr sz="3450" i="0" dirty="0">
                <a:latin typeface="Trebuchet MS"/>
                <a:cs typeface="Trebuchet MS"/>
              </a:rPr>
              <a:t>optimiza</a:t>
            </a:r>
            <a:r>
              <a:rPr sz="3450" i="0" spc="-220" dirty="0">
                <a:latin typeface="Trebuchet MS"/>
                <a:cs typeface="Trebuchet MS"/>
              </a:rPr>
              <a:t> </a:t>
            </a:r>
            <a:r>
              <a:rPr sz="3450" i="0" spc="110" dirty="0">
                <a:latin typeface="Trebuchet MS"/>
                <a:cs typeface="Trebuchet MS"/>
              </a:rPr>
              <a:t>la</a:t>
            </a:r>
            <a:r>
              <a:rPr sz="3450" i="0" spc="-220" dirty="0">
                <a:latin typeface="Trebuchet MS"/>
                <a:cs typeface="Trebuchet MS"/>
              </a:rPr>
              <a:t> </a:t>
            </a:r>
            <a:r>
              <a:rPr sz="3450" i="0" spc="-10" dirty="0">
                <a:latin typeface="Tahoma"/>
                <a:cs typeface="Tahoma"/>
              </a:rPr>
              <a:t>gestión </a:t>
            </a:r>
            <a:r>
              <a:rPr sz="3450" i="0" dirty="0">
                <a:latin typeface="Trebuchet MS"/>
                <a:cs typeface="Trebuchet MS"/>
              </a:rPr>
              <a:t>operativa</a:t>
            </a:r>
            <a:r>
              <a:rPr sz="3450" i="0" spc="-204" dirty="0">
                <a:latin typeface="Trebuchet MS"/>
                <a:cs typeface="Trebuchet MS"/>
              </a:rPr>
              <a:t> </a:t>
            </a:r>
            <a:r>
              <a:rPr sz="3450" i="0" spc="90" dirty="0">
                <a:latin typeface="Trebuchet MS"/>
                <a:cs typeface="Trebuchet MS"/>
              </a:rPr>
              <a:t>y</a:t>
            </a:r>
            <a:r>
              <a:rPr sz="3450" i="0" spc="-200" dirty="0">
                <a:latin typeface="Trebuchet MS"/>
                <a:cs typeface="Trebuchet MS"/>
              </a:rPr>
              <a:t> </a:t>
            </a:r>
            <a:r>
              <a:rPr sz="3450" i="0" spc="40" dirty="0">
                <a:latin typeface="Trebuchet MS"/>
                <a:cs typeface="Trebuchet MS"/>
              </a:rPr>
              <a:t>administrativa </a:t>
            </a:r>
            <a:r>
              <a:rPr sz="3450" i="0" spc="-30" dirty="0">
                <a:latin typeface="Trebuchet MS"/>
                <a:cs typeface="Trebuchet MS"/>
              </a:rPr>
              <a:t>en</a:t>
            </a:r>
            <a:r>
              <a:rPr sz="3450" i="0" spc="-280" dirty="0">
                <a:latin typeface="Trebuchet MS"/>
                <a:cs typeface="Trebuchet MS"/>
              </a:rPr>
              <a:t> </a:t>
            </a:r>
            <a:r>
              <a:rPr sz="3450" i="0" spc="185" dirty="0">
                <a:latin typeface="Trebuchet MS"/>
                <a:cs typeface="Trebuchet MS"/>
              </a:rPr>
              <a:t>las</a:t>
            </a:r>
            <a:r>
              <a:rPr sz="3450" i="0" spc="-280" dirty="0">
                <a:latin typeface="Trebuchet MS"/>
                <a:cs typeface="Trebuchet MS"/>
              </a:rPr>
              <a:t> </a:t>
            </a:r>
            <a:r>
              <a:rPr sz="3450" i="0" spc="195" dirty="0">
                <a:latin typeface="Trebuchet MS"/>
                <a:cs typeface="Trebuchet MS"/>
              </a:rPr>
              <a:t>salas</a:t>
            </a:r>
            <a:r>
              <a:rPr sz="3450" i="0" spc="-275" dirty="0">
                <a:latin typeface="Trebuchet MS"/>
                <a:cs typeface="Trebuchet MS"/>
              </a:rPr>
              <a:t> </a:t>
            </a:r>
            <a:r>
              <a:rPr sz="3450" i="0" dirty="0">
                <a:latin typeface="Trebuchet MS"/>
                <a:cs typeface="Trebuchet MS"/>
              </a:rPr>
              <a:t>de</a:t>
            </a:r>
            <a:r>
              <a:rPr sz="3450" i="0" spc="-280" dirty="0">
                <a:latin typeface="Trebuchet MS"/>
                <a:cs typeface="Trebuchet MS"/>
              </a:rPr>
              <a:t> </a:t>
            </a:r>
            <a:r>
              <a:rPr sz="3450" i="0" spc="-10" dirty="0">
                <a:latin typeface="Trebuchet MS"/>
                <a:cs typeface="Trebuchet MS"/>
              </a:rPr>
              <a:t>atención </a:t>
            </a:r>
            <a:r>
              <a:rPr sz="3450" i="0" spc="-10" dirty="0">
                <a:solidFill>
                  <a:srgbClr val="FF0000"/>
                </a:solidFill>
                <a:latin typeface="Tahoma"/>
                <a:cs typeface="Tahoma"/>
              </a:rPr>
              <a:t>presenciales.</a:t>
            </a:r>
            <a:endParaRPr sz="3450">
              <a:latin typeface="Tahoma"/>
              <a:cs typeface="Tahoma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2934523" y="673893"/>
            <a:ext cx="0" cy="2877820"/>
          </a:xfrm>
          <a:custGeom>
            <a:avLst/>
            <a:gdLst/>
            <a:ahLst/>
            <a:cxnLst/>
            <a:rect l="l" t="t" r="r" b="b"/>
            <a:pathLst>
              <a:path h="2877820">
                <a:moveTo>
                  <a:pt x="0" y="0"/>
                </a:moveTo>
                <a:lnTo>
                  <a:pt x="0" y="2877671"/>
                </a:lnTo>
              </a:path>
            </a:pathLst>
          </a:custGeom>
          <a:ln w="31412">
            <a:solidFill>
              <a:srgbClr val="6666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893604" y="2262658"/>
            <a:ext cx="1792605" cy="1170305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18745">
              <a:lnSpc>
                <a:spcPts val="4500"/>
              </a:lnSpc>
              <a:spcBef>
                <a:spcPts val="115"/>
              </a:spcBef>
            </a:pPr>
            <a:r>
              <a:rPr sz="4300" b="1" i="1" spc="-10" dirty="0">
                <a:solidFill>
                  <a:srgbClr val="666666"/>
                </a:solidFill>
                <a:latin typeface="Trebuchet MS"/>
                <a:cs typeface="Trebuchet MS"/>
              </a:rPr>
              <a:t>Vision</a:t>
            </a:r>
            <a:endParaRPr sz="4300">
              <a:latin typeface="Trebuchet MS"/>
              <a:cs typeface="Trebuchet MS"/>
            </a:endParaRPr>
          </a:p>
          <a:p>
            <a:pPr marL="12700">
              <a:lnSpc>
                <a:spcPts val="4500"/>
              </a:lnSpc>
            </a:pPr>
            <a:r>
              <a:rPr sz="4300" b="1" spc="-75" dirty="0">
                <a:solidFill>
                  <a:srgbClr val="FF0000"/>
                </a:solidFill>
                <a:latin typeface="Tahoma"/>
                <a:cs typeface="Tahoma"/>
              </a:rPr>
              <a:t>Center</a:t>
            </a:r>
            <a:endParaRPr sz="4300">
              <a:latin typeface="Tahoma"/>
              <a:cs typeface="Tahoma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1034626" y="833164"/>
            <a:ext cx="1477645" cy="1490980"/>
            <a:chOff x="1034626" y="833164"/>
            <a:chExt cx="1477645" cy="1490980"/>
          </a:xfrm>
        </p:grpSpPr>
        <p:sp>
          <p:nvSpPr>
            <p:cNvPr id="33" name="object 33"/>
            <p:cNvSpPr/>
            <p:nvPr/>
          </p:nvSpPr>
          <p:spPr>
            <a:xfrm>
              <a:off x="1546284" y="833164"/>
              <a:ext cx="483234" cy="483234"/>
            </a:xfrm>
            <a:custGeom>
              <a:avLst/>
              <a:gdLst/>
              <a:ahLst/>
              <a:cxnLst/>
              <a:rect l="l" t="t" r="r" b="b"/>
              <a:pathLst>
                <a:path w="483235" h="483234">
                  <a:moveTo>
                    <a:pt x="241626" y="0"/>
                  </a:moveTo>
                  <a:lnTo>
                    <a:pt x="192928" y="4907"/>
                  </a:lnTo>
                  <a:lnTo>
                    <a:pt x="147572" y="18984"/>
                  </a:lnTo>
                  <a:lnTo>
                    <a:pt x="106528" y="41257"/>
                  </a:lnTo>
                  <a:lnTo>
                    <a:pt x="70768" y="70757"/>
                  </a:lnTo>
                  <a:lnTo>
                    <a:pt x="41264" y="106511"/>
                  </a:lnTo>
                  <a:lnTo>
                    <a:pt x="18987" y="147550"/>
                  </a:lnTo>
                  <a:lnTo>
                    <a:pt x="4908" y="192901"/>
                  </a:lnTo>
                  <a:lnTo>
                    <a:pt x="0" y="241594"/>
                  </a:lnTo>
                  <a:lnTo>
                    <a:pt x="4908" y="290281"/>
                  </a:lnTo>
                  <a:lnTo>
                    <a:pt x="18987" y="335630"/>
                  </a:lnTo>
                  <a:lnTo>
                    <a:pt x="41264" y="376668"/>
                  </a:lnTo>
                  <a:lnTo>
                    <a:pt x="70768" y="412424"/>
                  </a:lnTo>
                  <a:lnTo>
                    <a:pt x="106528" y="441926"/>
                  </a:lnTo>
                  <a:lnTo>
                    <a:pt x="147572" y="464202"/>
                  </a:lnTo>
                  <a:lnTo>
                    <a:pt x="192928" y="478280"/>
                  </a:lnTo>
                  <a:lnTo>
                    <a:pt x="241626" y="483189"/>
                  </a:lnTo>
                  <a:lnTo>
                    <a:pt x="290306" y="478280"/>
                  </a:lnTo>
                  <a:lnTo>
                    <a:pt x="335649" y="464202"/>
                  </a:lnTo>
                  <a:lnTo>
                    <a:pt x="376684" y="441926"/>
                  </a:lnTo>
                  <a:lnTo>
                    <a:pt x="412437" y="412424"/>
                  </a:lnTo>
                  <a:lnTo>
                    <a:pt x="441938" y="376668"/>
                  </a:lnTo>
                  <a:lnTo>
                    <a:pt x="464213" y="335630"/>
                  </a:lnTo>
                  <a:lnTo>
                    <a:pt x="478291" y="290281"/>
                  </a:lnTo>
                  <a:lnTo>
                    <a:pt x="483199" y="241594"/>
                  </a:lnTo>
                  <a:lnTo>
                    <a:pt x="478291" y="192901"/>
                  </a:lnTo>
                  <a:lnTo>
                    <a:pt x="464213" y="147550"/>
                  </a:lnTo>
                  <a:lnTo>
                    <a:pt x="441938" y="106511"/>
                  </a:lnTo>
                  <a:lnTo>
                    <a:pt x="412437" y="70757"/>
                  </a:lnTo>
                  <a:lnTo>
                    <a:pt x="376684" y="41257"/>
                  </a:lnTo>
                  <a:lnTo>
                    <a:pt x="335649" y="18984"/>
                  </a:lnTo>
                  <a:lnTo>
                    <a:pt x="290306" y="4907"/>
                  </a:lnTo>
                  <a:lnTo>
                    <a:pt x="24162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34626" y="942599"/>
              <a:ext cx="1477470" cy="138120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4418" y="-10968"/>
            <a:ext cx="20133310" cy="11330940"/>
            <a:chOff x="-14418" y="-10968"/>
            <a:chExt cx="20133310" cy="1133094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14418" y="-10968"/>
              <a:ext cx="20132936" cy="1133049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478908" y="0"/>
              <a:ext cx="7625715" cy="11308715"/>
            </a:xfrm>
            <a:custGeom>
              <a:avLst/>
              <a:gdLst/>
              <a:ahLst/>
              <a:cxnLst/>
              <a:rect l="l" t="t" r="r" b="b"/>
              <a:pathLst>
                <a:path w="7625715" h="11308715">
                  <a:moveTo>
                    <a:pt x="7625191" y="0"/>
                  </a:moveTo>
                  <a:lnTo>
                    <a:pt x="0" y="0"/>
                  </a:lnTo>
                  <a:lnTo>
                    <a:pt x="0" y="11308556"/>
                  </a:lnTo>
                  <a:lnTo>
                    <a:pt x="7625191" y="11308556"/>
                  </a:lnTo>
                  <a:lnTo>
                    <a:pt x="762519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5316" y="4194165"/>
              <a:ext cx="5826760" cy="3919854"/>
            </a:xfrm>
            <a:custGeom>
              <a:avLst/>
              <a:gdLst/>
              <a:ahLst/>
              <a:cxnLst/>
              <a:rect l="l" t="t" r="r" b="b"/>
              <a:pathLst>
                <a:path w="5826759" h="3919854">
                  <a:moveTo>
                    <a:pt x="5826304" y="3919262"/>
                  </a:moveTo>
                  <a:lnTo>
                    <a:pt x="0" y="3919262"/>
                  </a:lnTo>
                  <a:lnTo>
                    <a:pt x="0" y="0"/>
                  </a:lnTo>
                  <a:lnTo>
                    <a:pt x="5826304" y="0"/>
                  </a:lnTo>
                  <a:lnTo>
                    <a:pt x="5826304" y="3919262"/>
                  </a:lnTo>
                  <a:close/>
                </a:path>
              </a:pathLst>
            </a:custGeom>
            <a:ln w="31412">
              <a:solidFill>
                <a:srgbClr val="4B4B4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16050" y="1068030"/>
              <a:ext cx="13182844" cy="923532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47397" y="1193680"/>
              <a:ext cx="12863021" cy="8921194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6047397" y="8844011"/>
              <a:ext cx="1719580" cy="165735"/>
            </a:xfrm>
            <a:custGeom>
              <a:avLst/>
              <a:gdLst/>
              <a:ahLst/>
              <a:cxnLst/>
              <a:rect l="l" t="t" r="r" b="b"/>
              <a:pathLst>
                <a:path w="1719579" h="165734">
                  <a:moveTo>
                    <a:pt x="1636936" y="0"/>
                  </a:moveTo>
                  <a:lnTo>
                    <a:pt x="0" y="0"/>
                  </a:lnTo>
                  <a:lnTo>
                    <a:pt x="0" y="165209"/>
                  </a:lnTo>
                  <a:lnTo>
                    <a:pt x="1636936" y="165209"/>
                  </a:lnTo>
                  <a:lnTo>
                    <a:pt x="1669090" y="158718"/>
                  </a:lnTo>
                  <a:lnTo>
                    <a:pt x="1695347" y="141015"/>
                  </a:lnTo>
                  <a:lnTo>
                    <a:pt x="1713049" y="114758"/>
                  </a:lnTo>
                  <a:lnTo>
                    <a:pt x="1719541" y="82604"/>
                  </a:lnTo>
                  <a:lnTo>
                    <a:pt x="1713049" y="50451"/>
                  </a:lnTo>
                  <a:lnTo>
                    <a:pt x="1695347" y="24194"/>
                  </a:lnTo>
                  <a:lnTo>
                    <a:pt x="1669090" y="6491"/>
                  </a:lnTo>
                  <a:lnTo>
                    <a:pt x="163693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702846" y="8584972"/>
              <a:ext cx="748665" cy="165735"/>
            </a:xfrm>
            <a:custGeom>
              <a:avLst/>
              <a:gdLst/>
              <a:ahLst/>
              <a:cxnLst/>
              <a:rect l="l" t="t" r="r" b="b"/>
              <a:pathLst>
                <a:path w="748665" h="165734">
                  <a:moveTo>
                    <a:pt x="665445" y="0"/>
                  </a:moveTo>
                  <a:lnTo>
                    <a:pt x="82604" y="0"/>
                  </a:lnTo>
                  <a:lnTo>
                    <a:pt x="50451" y="6491"/>
                  </a:lnTo>
                  <a:lnTo>
                    <a:pt x="24194" y="24194"/>
                  </a:lnTo>
                  <a:lnTo>
                    <a:pt x="6491" y="50451"/>
                  </a:lnTo>
                  <a:lnTo>
                    <a:pt x="0" y="82604"/>
                  </a:lnTo>
                  <a:lnTo>
                    <a:pt x="6491" y="114758"/>
                  </a:lnTo>
                  <a:lnTo>
                    <a:pt x="24194" y="141015"/>
                  </a:lnTo>
                  <a:lnTo>
                    <a:pt x="50451" y="158718"/>
                  </a:lnTo>
                  <a:lnTo>
                    <a:pt x="82604" y="165209"/>
                  </a:lnTo>
                  <a:lnTo>
                    <a:pt x="665445" y="165209"/>
                  </a:lnTo>
                  <a:lnTo>
                    <a:pt x="697599" y="158718"/>
                  </a:lnTo>
                  <a:lnTo>
                    <a:pt x="723856" y="141015"/>
                  </a:lnTo>
                  <a:lnTo>
                    <a:pt x="741559" y="114758"/>
                  </a:lnTo>
                  <a:lnTo>
                    <a:pt x="748050" y="82604"/>
                  </a:lnTo>
                  <a:lnTo>
                    <a:pt x="741559" y="50451"/>
                  </a:lnTo>
                  <a:lnTo>
                    <a:pt x="723856" y="24194"/>
                  </a:lnTo>
                  <a:lnTo>
                    <a:pt x="697599" y="6491"/>
                  </a:lnTo>
                  <a:lnTo>
                    <a:pt x="665445" y="0"/>
                  </a:lnTo>
                  <a:close/>
                </a:path>
              </a:pathLst>
            </a:custGeom>
            <a:solidFill>
              <a:srgbClr val="9B9B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702846" y="8584972"/>
              <a:ext cx="748665" cy="165735"/>
            </a:xfrm>
            <a:custGeom>
              <a:avLst/>
              <a:gdLst/>
              <a:ahLst/>
              <a:cxnLst/>
              <a:rect l="l" t="t" r="r" b="b"/>
              <a:pathLst>
                <a:path w="748665" h="165734">
                  <a:moveTo>
                    <a:pt x="665445" y="0"/>
                  </a:moveTo>
                  <a:lnTo>
                    <a:pt x="82604" y="0"/>
                  </a:lnTo>
                  <a:lnTo>
                    <a:pt x="50451" y="6491"/>
                  </a:lnTo>
                  <a:lnTo>
                    <a:pt x="24194" y="24194"/>
                  </a:lnTo>
                  <a:lnTo>
                    <a:pt x="6491" y="50451"/>
                  </a:lnTo>
                  <a:lnTo>
                    <a:pt x="0" y="82604"/>
                  </a:lnTo>
                  <a:lnTo>
                    <a:pt x="6491" y="114758"/>
                  </a:lnTo>
                  <a:lnTo>
                    <a:pt x="24194" y="141015"/>
                  </a:lnTo>
                  <a:lnTo>
                    <a:pt x="50451" y="158718"/>
                  </a:lnTo>
                  <a:lnTo>
                    <a:pt x="82604" y="165209"/>
                  </a:lnTo>
                  <a:lnTo>
                    <a:pt x="665445" y="165209"/>
                  </a:lnTo>
                  <a:lnTo>
                    <a:pt x="697599" y="158718"/>
                  </a:lnTo>
                  <a:lnTo>
                    <a:pt x="723856" y="141015"/>
                  </a:lnTo>
                  <a:lnTo>
                    <a:pt x="741559" y="114758"/>
                  </a:lnTo>
                  <a:lnTo>
                    <a:pt x="748050" y="82604"/>
                  </a:lnTo>
                  <a:lnTo>
                    <a:pt x="741559" y="50451"/>
                  </a:lnTo>
                  <a:lnTo>
                    <a:pt x="723856" y="24194"/>
                  </a:lnTo>
                  <a:lnTo>
                    <a:pt x="697599" y="6491"/>
                  </a:lnTo>
                  <a:lnTo>
                    <a:pt x="66544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337598" y="8584972"/>
              <a:ext cx="290195" cy="165735"/>
            </a:xfrm>
            <a:custGeom>
              <a:avLst/>
              <a:gdLst/>
              <a:ahLst/>
              <a:cxnLst/>
              <a:rect l="l" t="t" r="r" b="b"/>
              <a:pathLst>
                <a:path w="290195" h="165734">
                  <a:moveTo>
                    <a:pt x="207135" y="0"/>
                  </a:moveTo>
                  <a:lnTo>
                    <a:pt x="82604" y="0"/>
                  </a:lnTo>
                  <a:lnTo>
                    <a:pt x="50451" y="6491"/>
                  </a:lnTo>
                  <a:lnTo>
                    <a:pt x="24194" y="24194"/>
                  </a:lnTo>
                  <a:lnTo>
                    <a:pt x="6491" y="50451"/>
                  </a:lnTo>
                  <a:lnTo>
                    <a:pt x="0" y="82604"/>
                  </a:lnTo>
                  <a:lnTo>
                    <a:pt x="6491" y="114758"/>
                  </a:lnTo>
                  <a:lnTo>
                    <a:pt x="24194" y="141015"/>
                  </a:lnTo>
                  <a:lnTo>
                    <a:pt x="50451" y="158718"/>
                  </a:lnTo>
                  <a:lnTo>
                    <a:pt x="82604" y="165209"/>
                  </a:lnTo>
                  <a:lnTo>
                    <a:pt x="207135" y="165209"/>
                  </a:lnTo>
                  <a:lnTo>
                    <a:pt x="239288" y="158718"/>
                  </a:lnTo>
                  <a:lnTo>
                    <a:pt x="265545" y="141015"/>
                  </a:lnTo>
                  <a:lnTo>
                    <a:pt x="283248" y="114758"/>
                  </a:lnTo>
                  <a:lnTo>
                    <a:pt x="289739" y="82604"/>
                  </a:lnTo>
                  <a:lnTo>
                    <a:pt x="283248" y="50451"/>
                  </a:lnTo>
                  <a:lnTo>
                    <a:pt x="265545" y="24194"/>
                  </a:lnTo>
                  <a:lnTo>
                    <a:pt x="239288" y="6491"/>
                  </a:lnTo>
                  <a:lnTo>
                    <a:pt x="207135" y="0"/>
                  </a:lnTo>
                  <a:close/>
                </a:path>
              </a:pathLst>
            </a:custGeom>
            <a:solidFill>
              <a:srgbClr val="FF64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627334" y="9103050"/>
              <a:ext cx="540385" cy="165735"/>
            </a:xfrm>
            <a:custGeom>
              <a:avLst/>
              <a:gdLst/>
              <a:ahLst/>
              <a:cxnLst/>
              <a:rect l="l" t="t" r="r" b="b"/>
              <a:pathLst>
                <a:path w="540384" h="165734">
                  <a:moveTo>
                    <a:pt x="457284" y="0"/>
                  </a:moveTo>
                  <a:lnTo>
                    <a:pt x="82604" y="0"/>
                  </a:lnTo>
                  <a:lnTo>
                    <a:pt x="50451" y="6491"/>
                  </a:lnTo>
                  <a:lnTo>
                    <a:pt x="24194" y="24194"/>
                  </a:lnTo>
                  <a:lnTo>
                    <a:pt x="6491" y="50451"/>
                  </a:lnTo>
                  <a:lnTo>
                    <a:pt x="0" y="82604"/>
                  </a:lnTo>
                  <a:lnTo>
                    <a:pt x="6491" y="114758"/>
                  </a:lnTo>
                  <a:lnTo>
                    <a:pt x="24194" y="141015"/>
                  </a:lnTo>
                  <a:lnTo>
                    <a:pt x="50451" y="158718"/>
                  </a:lnTo>
                  <a:lnTo>
                    <a:pt x="82604" y="165209"/>
                  </a:lnTo>
                  <a:lnTo>
                    <a:pt x="457284" y="165209"/>
                  </a:lnTo>
                  <a:lnTo>
                    <a:pt x="489438" y="158718"/>
                  </a:lnTo>
                  <a:lnTo>
                    <a:pt x="515695" y="141015"/>
                  </a:lnTo>
                  <a:lnTo>
                    <a:pt x="533397" y="114758"/>
                  </a:lnTo>
                  <a:lnTo>
                    <a:pt x="539889" y="82604"/>
                  </a:lnTo>
                  <a:lnTo>
                    <a:pt x="533397" y="50451"/>
                  </a:lnTo>
                  <a:lnTo>
                    <a:pt x="515695" y="24194"/>
                  </a:lnTo>
                  <a:lnTo>
                    <a:pt x="489438" y="6491"/>
                  </a:lnTo>
                  <a:lnTo>
                    <a:pt x="457284" y="0"/>
                  </a:lnTo>
                  <a:close/>
                </a:path>
              </a:pathLst>
            </a:custGeom>
            <a:solidFill>
              <a:srgbClr val="FFCC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47397" y="8584972"/>
              <a:ext cx="214687" cy="165209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7484573" y="5598064"/>
              <a:ext cx="1426210" cy="424815"/>
            </a:xfrm>
            <a:custGeom>
              <a:avLst/>
              <a:gdLst/>
              <a:ahLst/>
              <a:cxnLst/>
              <a:rect l="l" t="t" r="r" b="b"/>
              <a:pathLst>
                <a:path w="1426209" h="424814">
                  <a:moveTo>
                    <a:pt x="1425841" y="259041"/>
                  </a:moveTo>
                  <a:lnTo>
                    <a:pt x="82600" y="259041"/>
                  </a:lnTo>
                  <a:lnTo>
                    <a:pt x="50457" y="265531"/>
                  </a:lnTo>
                  <a:lnTo>
                    <a:pt x="24193" y="283235"/>
                  </a:lnTo>
                  <a:lnTo>
                    <a:pt x="6489" y="309499"/>
                  </a:lnTo>
                  <a:lnTo>
                    <a:pt x="0" y="341642"/>
                  </a:lnTo>
                  <a:lnTo>
                    <a:pt x="6489" y="373799"/>
                  </a:lnTo>
                  <a:lnTo>
                    <a:pt x="24193" y="400062"/>
                  </a:lnTo>
                  <a:lnTo>
                    <a:pt x="50457" y="417753"/>
                  </a:lnTo>
                  <a:lnTo>
                    <a:pt x="82600" y="424256"/>
                  </a:lnTo>
                  <a:lnTo>
                    <a:pt x="1425841" y="424256"/>
                  </a:lnTo>
                  <a:lnTo>
                    <a:pt x="1425841" y="259041"/>
                  </a:lnTo>
                  <a:close/>
                </a:path>
                <a:path w="1426209" h="424814">
                  <a:moveTo>
                    <a:pt x="1425841" y="0"/>
                  </a:moveTo>
                  <a:lnTo>
                    <a:pt x="1081836" y="0"/>
                  </a:lnTo>
                  <a:lnTo>
                    <a:pt x="1049680" y="6489"/>
                  </a:lnTo>
                  <a:lnTo>
                    <a:pt x="1023429" y="24193"/>
                  </a:lnTo>
                  <a:lnTo>
                    <a:pt x="1005725" y="50457"/>
                  </a:lnTo>
                  <a:lnTo>
                    <a:pt x="999236" y="82600"/>
                  </a:lnTo>
                  <a:lnTo>
                    <a:pt x="1005725" y="114757"/>
                  </a:lnTo>
                  <a:lnTo>
                    <a:pt x="1023429" y="141020"/>
                  </a:lnTo>
                  <a:lnTo>
                    <a:pt x="1049680" y="158724"/>
                  </a:lnTo>
                  <a:lnTo>
                    <a:pt x="1081836" y="165214"/>
                  </a:lnTo>
                  <a:lnTo>
                    <a:pt x="1425841" y="165214"/>
                  </a:lnTo>
                  <a:lnTo>
                    <a:pt x="142584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8097241" y="5598059"/>
              <a:ext cx="322580" cy="165735"/>
            </a:xfrm>
            <a:custGeom>
              <a:avLst/>
              <a:gdLst/>
              <a:ahLst/>
              <a:cxnLst/>
              <a:rect l="l" t="t" r="r" b="b"/>
              <a:pathLst>
                <a:path w="322580" h="165735">
                  <a:moveTo>
                    <a:pt x="239689" y="0"/>
                  </a:moveTo>
                  <a:lnTo>
                    <a:pt x="82604" y="0"/>
                  </a:lnTo>
                  <a:lnTo>
                    <a:pt x="50451" y="6491"/>
                  </a:lnTo>
                  <a:lnTo>
                    <a:pt x="24194" y="24194"/>
                  </a:lnTo>
                  <a:lnTo>
                    <a:pt x="6491" y="50451"/>
                  </a:lnTo>
                  <a:lnTo>
                    <a:pt x="0" y="82604"/>
                  </a:lnTo>
                  <a:lnTo>
                    <a:pt x="6491" y="114758"/>
                  </a:lnTo>
                  <a:lnTo>
                    <a:pt x="24194" y="141015"/>
                  </a:lnTo>
                  <a:lnTo>
                    <a:pt x="50451" y="158718"/>
                  </a:lnTo>
                  <a:lnTo>
                    <a:pt x="82604" y="165209"/>
                  </a:lnTo>
                  <a:lnTo>
                    <a:pt x="239689" y="165209"/>
                  </a:lnTo>
                  <a:lnTo>
                    <a:pt x="271842" y="158718"/>
                  </a:lnTo>
                  <a:lnTo>
                    <a:pt x="298099" y="141015"/>
                  </a:lnTo>
                  <a:lnTo>
                    <a:pt x="315802" y="114758"/>
                  </a:lnTo>
                  <a:lnTo>
                    <a:pt x="322293" y="82604"/>
                  </a:lnTo>
                  <a:lnTo>
                    <a:pt x="315802" y="50451"/>
                  </a:lnTo>
                  <a:lnTo>
                    <a:pt x="298099" y="24194"/>
                  </a:lnTo>
                  <a:lnTo>
                    <a:pt x="271842" y="6491"/>
                  </a:lnTo>
                  <a:lnTo>
                    <a:pt x="239689" y="0"/>
                  </a:lnTo>
                  <a:close/>
                </a:path>
              </a:pathLst>
            </a:custGeom>
            <a:solidFill>
              <a:srgbClr val="FF64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6943913" y="5598059"/>
              <a:ext cx="1089660" cy="165735"/>
            </a:xfrm>
            <a:custGeom>
              <a:avLst/>
              <a:gdLst/>
              <a:ahLst/>
              <a:cxnLst/>
              <a:rect l="l" t="t" r="r" b="b"/>
              <a:pathLst>
                <a:path w="1089659" h="165735">
                  <a:moveTo>
                    <a:pt x="1006451" y="0"/>
                  </a:moveTo>
                  <a:lnTo>
                    <a:pt x="82604" y="0"/>
                  </a:lnTo>
                  <a:lnTo>
                    <a:pt x="50451" y="6491"/>
                  </a:lnTo>
                  <a:lnTo>
                    <a:pt x="24194" y="24194"/>
                  </a:lnTo>
                  <a:lnTo>
                    <a:pt x="6491" y="50451"/>
                  </a:lnTo>
                  <a:lnTo>
                    <a:pt x="0" y="82604"/>
                  </a:lnTo>
                  <a:lnTo>
                    <a:pt x="6491" y="114758"/>
                  </a:lnTo>
                  <a:lnTo>
                    <a:pt x="24194" y="141015"/>
                  </a:lnTo>
                  <a:lnTo>
                    <a:pt x="50451" y="158718"/>
                  </a:lnTo>
                  <a:lnTo>
                    <a:pt x="82604" y="165209"/>
                  </a:lnTo>
                  <a:lnTo>
                    <a:pt x="1006451" y="165209"/>
                  </a:lnTo>
                  <a:lnTo>
                    <a:pt x="1038604" y="158718"/>
                  </a:lnTo>
                  <a:lnTo>
                    <a:pt x="1064861" y="141015"/>
                  </a:lnTo>
                  <a:lnTo>
                    <a:pt x="1082564" y="114758"/>
                  </a:lnTo>
                  <a:lnTo>
                    <a:pt x="1089055" y="82604"/>
                  </a:lnTo>
                  <a:lnTo>
                    <a:pt x="1082564" y="50451"/>
                  </a:lnTo>
                  <a:lnTo>
                    <a:pt x="1064861" y="24194"/>
                  </a:lnTo>
                  <a:lnTo>
                    <a:pt x="1038604" y="6491"/>
                  </a:lnTo>
                  <a:lnTo>
                    <a:pt x="1006451" y="0"/>
                  </a:lnTo>
                  <a:close/>
                </a:path>
              </a:pathLst>
            </a:custGeom>
            <a:solidFill>
              <a:srgbClr val="FFCC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397444" y="1558208"/>
              <a:ext cx="568325" cy="165735"/>
            </a:xfrm>
            <a:custGeom>
              <a:avLst/>
              <a:gdLst/>
              <a:ahLst/>
              <a:cxnLst/>
              <a:rect l="l" t="t" r="r" b="b"/>
              <a:pathLst>
                <a:path w="568325" h="165735">
                  <a:moveTo>
                    <a:pt x="485608" y="0"/>
                  </a:moveTo>
                  <a:lnTo>
                    <a:pt x="82604" y="0"/>
                  </a:lnTo>
                  <a:lnTo>
                    <a:pt x="50451" y="6491"/>
                  </a:lnTo>
                  <a:lnTo>
                    <a:pt x="24194" y="24194"/>
                  </a:lnTo>
                  <a:lnTo>
                    <a:pt x="6491" y="50451"/>
                  </a:lnTo>
                  <a:lnTo>
                    <a:pt x="0" y="82604"/>
                  </a:lnTo>
                  <a:lnTo>
                    <a:pt x="6491" y="114758"/>
                  </a:lnTo>
                  <a:lnTo>
                    <a:pt x="24194" y="141015"/>
                  </a:lnTo>
                  <a:lnTo>
                    <a:pt x="50451" y="158718"/>
                  </a:lnTo>
                  <a:lnTo>
                    <a:pt x="82604" y="165209"/>
                  </a:lnTo>
                  <a:lnTo>
                    <a:pt x="485608" y="165209"/>
                  </a:lnTo>
                  <a:lnTo>
                    <a:pt x="517761" y="158718"/>
                  </a:lnTo>
                  <a:lnTo>
                    <a:pt x="544018" y="141015"/>
                  </a:lnTo>
                  <a:lnTo>
                    <a:pt x="561721" y="114758"/>
                  </a:lnTo>
                  <a:lnTo>
                    <a:pt x="568213" y="82604"/>
                  </a:lnTo>
                  <a:lnTo>
                    <a:pt x="561721" y="50451"/>
                  </a:lnTo>
                  <a:lnTo>
                    <a:pt x="544018" y="24194"/>
                  </a:lnTo>
                  <a:lnTo>
                    <a:pt x="517761" y="6491"/>
                  </a:lnTo>
                  <a:lnTo>
                    <a:pt x="4856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009069" y="1558208"/>
              <a:ext cx="322580" cy="165735"/>
            </a:xfrm>
            <a:custGeom>
              <a:avLst/>
              <a:gdLst/>
              <a:ahLst/>
              <a:cxnLst/>
              <a:rect l="l" t="t" r="r" b="b"/>
              <a:pathLst>
                <a:path w="322579" h="165735">
                  <a:moveTo>
                    <a:pt x="239689" y="0"/>
                  </a:moveTo>
                  <a:lnTo>
                    <a:pt x="82604" y="0"/>
                  </a:lnTo>
                  <a:lnTo>
                    <a:pt x="50451" y="6491"/>
                  </a:lnTo>
                  <a:lnTo>
                    <a:pt x="24194" y="24194"/>
                  </a:lnTo>
                  <a:lnTo>
                    <a:pt x="6491" y="50451"/>
                  </a:lnTo>
                  <a:lnTo>
                    <a:pt x="0" y="82604"/>
                  </a:lnTo>
                  <a:lnTo>
                    <a:pt x="6491" y="114758"/>
                  </a:lnTo>
                  <a:lnTo>
                    <a:pt x="24194" y="141015"/>
                  </a:lnTo>
                  <a:lnTo>
                    <a:pt x="50451" y="158718"/>
                  </a:lnTo>
                  <a:lnTo>
                    <a:pt x="82604" y="165209"/>
                  </a:lnTo>
                  <a:lnTo>
                    <a:pt x="239689" y="165209"/>
                  </a:lnTo>
                  <a:lnTo>
                    <a:pt x="271842" y="158718"/>
                  </a:lnTo>
                  <a:lnTo>
                    <a:pt x="298099" y="141015"/>
                  </a:lnTo>
                  <a:lnTo>
                    <a:pt x="315802" y="114758"/>
                  </a:lnTo>
                  <a:lnTo>
                    <a:pt x="322293" y="82604"/>
                  </a:lnTo>
                  <a:lnTo>
                    <a:pt x="315802" y="50451"/>
                  </a:lnTo>
                  <a:lnTo>
                    <a:pt x="298099" y="24194"/>
                  </a:lnTo>
                  <a:lnTo>
                    <a:pt x="271842" y="6491"/>
                  </a:lnTo>
                  <a:lnTo>
                    <a:pt x="239689" y="0"/>
                  </a:lnTo>
                  <a:close/>
                </a:path>
              </a:pathLst>
            </a:custGeom>
            <a:solidFill>
              <a:srgbClr val="FFCC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047397" y="1558208"/>
              <a:ext cx="895985" cy="165735"/>
            </a:xfrm>
            <a:custGeom>
              <a:avLst/>
              <a:gdLst/>
              <a:ahLst/>
              <a:cxnLst/>
              <a:rect l="l" t="t" r="r" b="b"/>
              <a:pathLst>
                <a:path w="895984" h="165735">
                  <a:moveTo>
                    <a:pt x="812988" y="0"/>
                  </a:moveTo>
                  <a:lnTo>
                    <a:pt x="0" y="0"/>
                  </a:lnTo>
                  <a:lnTo>
                    <a:pt x="0" y="165209"/>
                  </a:lnTo>
                  <a:lnTo>
                    <a:pt x="812988" y="165209"/>
                  </a:lnTo>
                  <a:lnTo>
                    <a:pt x="845142" y="158718"/>
                  </a:lnTo>
                  <a:lnTo>
                    <a:pt x="871399" y="141015"/>
                  </a:lnTo>
                  <a:lnTo>
                    <a:pt x="889102" y="114758"/>
                  </a:lnTo>
                  <a:lnTo>
                    <a:pt x="895593" y="82604"/>
                  </a:lnTo>
                  <a:lnTo>
                    <a:pt x="889102" y="50451"/>
                  </a:lnTo>
                  <a:lnTo>
                    <a:pt x="871399" y="24194"/>
                  </a:lnTo>
                  <a:lnTo>
                    <a:pt x="845142" y="6491"/>
                  </a:lnTo>
                  <a:lnTo>
                    <a:pt x="8129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047397" y="1817249"/>
              <a:ext cx="2257425" cy="165735"/>
            </a:xfrm>
            <a:custGeom>
              <a:avLst/>
              <a:gdLst/>
              <a:ahLst/>
              <a:cxnLst/>
              <a:rect l="l" t="t" r="r" b="b"/>
              <a:pathLst>
                <a:path w="2257425" h="165735">
                  <a:moveTo>
                    <a:pt x="2174508" y="0"/>
                  </a:moveTo>
                  <a:lnTo>
                    <a:pt x="9066" y="0"/>
                  </a:lnTo>
                  <a:lnTo>
                    <a:pt x="0" y="1830"/>
                  </a:lnTo>
                  <a:lnTo>
                    <a:pt x="0" y="163379"/>
                  </a:lnTo>
                  <a:lnTo>
                    <a:pt x="9066" y="165209"/>
                  </a:lnTo>
                  <a:lnTo>
                    <a:pt x="2174508" y="165209"/>
                  </a:lnTo>
                  <a:lnTo>
                    <a:pt x="2206662" y="158718"/>
                  </a:lnTo>
                  <a:lnTo>
                    <a:pt x="2232919" y="141015"/>
                  </a:lnTo>
                  <a:lnTo>
                    <a:pt x="2250622" y="114758"/>
                  </a:lnTo>
                  <a:lnTo>
                    <a:pt x="2257113" y="82604"/>
                  </a:lnTo>
                  <a:lnTo>
                    <a:pt x="2250622" y="50451"/>
                  </a:lnTo>
                  <a:lnTo>
                    <a:pt x="2232919" y="24194"/>
                  </a:lnTo>
                  <a:lnTo>
                    <a:pt x="2206662" y="6491"/>
                  </a:lnTo>
                  <a:lnTo>
                    <a:pt x="2174508" y="0"/>
                  </a:lnTo>
                  <a:close/>
                </a:path>
              </a:pathLst>
            </a:custGeom>
            <a:solidFill>
              <a:srgbClr val="FF64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047397" y="2076286"/>
              <a:ext cx="1553210" cy="165735"/>
            </a:xfrm>
            <a:custGeom>
              <a:avLst/>
              <a:gdLst/>
              <a:ahLst/>
              <a:cxnLst/>
              <a:rect l="l" t="t" r="r" b="b"/>
              <a:pathLst>
                <a:path w="1553209" h="165735">
                  <a:moveTo>
                    <a:pt x="1470288" y="0"/>
                  </a:moveTo>
                  <a:lnTo>
                    <a:pt x="0" y="0"/>
                  </a:lnTo>
                  <a:lnTo>
                    <a:pt x="0" y="165209"/>
                  </a:lnTo>
                  <a:lnTo>
                    <a:pt x="1470288" y="165209"/>
                  </a:lnTo>
                  <a:lnTo>
                    <a:pt x="1502441" y="158718"/>
                  </a:lnTo>
                  <a:lnTo>
                    <a:pt x="1528698" y="141015"/>
                  </a:lnTo>
                  <a:lnTo>
                    <a:pt x="1546401" y="114758"/>
                  </a:lnTo>
                  <a:lnTo>
                    <a:pt x="1552893" y="82604"/>
                  </a:lnTo>
                  <a:lnTo>
                    <a:pt x="1546401" y="50451"/>
                  </a:lnTo>
                  <a:lnTo>
                    <a:pt x="1528698" y="24194"/>
                  </a:lnTo>
                  <a:lnTo>
                    <a:pt x="1502441" y="6491"/>
                  </a:lnTo>
                  <a:lnTo>
                    <a:pt x="147028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047400" y="4194156"/>
              <a:ext cx="560705" cy="3919854"/>
            </a:xfrm>
            <a:custGeom>
              <a:avLst/>
              <a:gdLst/>
              <a:ahLst/>
              <a:cxnLst/>
              <a:rect l="l" t="t" r="r" b="b"/>
              <a:pathLst>
                <a:path w="560704" h="3919854">
                  <a:moveTo>
                    <a:pt x="0" y="0"/>
                  </a:moveTo>
                  <a:lnTo>
                    <a:pt x="560485" y="0"/>
                  </a:lnTo>
                  <a:lnTo>
                    <a:pt x="560485" y="3919262"/>
                  </a:lnTo>
                  <a:lnTo>
                    <a:pt x="0" y="3919262"/>
                  </a:lnTo>
                </a:path>
              </a:pathLst>
            </a:custGeom>
            <a:ln w="314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1289626" y="4434819"/>
            <a:ext cx="4267174" cy="2297423"/>
          </a:xfrm>
          <a:prstGeom prst="rect">
            <a:avLst/>
          </a:prstGeom>
        </p:spPr>
        <p:txBody>
          <a:bodyPr vert="horz" wrap="square" lIns="0" tIns="217804" rIns="0" bIns="0" rtlCol="0">
            <a:spAutoFit/>
          </a:bodyPr>
          <a:lstStyle/>
          <a:p>
            <a:pPr marL="12700" marR="5080">
              <a:lnSpc>
                <a:spcPts val="8080"/>
              </a:lnSpc>
              <a:spcBef>
                <a:spcPts val="1714"/>
              </a:spcBef>
            </a:pPr>
            <a:r>
              <a:rPr lang="es-ES" sz="8050" b="1" spc="100" dirty="0">
                <a:solidFill>
                  <a:srgbClr val="4B4B4B"/>
                </a:solidFill>
                <a:latin typeface="Trebuchet MS"/>
                <a:cs typeface="Tahoma"/>
              </a:rPr>
              <a:t>Llamado de turno</a:t>
            </a:r>
            <a:endParaRPr sz="805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4418" y="-10968"/>
            <a:ext cx="20133310" cy="11330940"/>
            <a:chOff x="-14418" y="-10968"/>
            <a:chExt cx="20133310" cy="1133094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14418" y="-10968"/>
              <a:ext cx="20132936" cy="1133049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069778"/>
              <a:ext cx="11833845" cy="917249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193691"/>
              <a:ext cx="11727391" cy="8921183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7834238"/>
              <a:ext cx="2097405" cy="191770"/>
            </a:xfrm>
            <a:custGeom>
              <a:avLst/>
              <a:gdLst/>
              <a:ahLst/>
              <a:cxnLst/>
              <a:rect l="l" t="t" r="r" b="b"/>
              <a:pathLst>
                <a:path w="2097405" h="191770">
                  <a:moveTo>
                    <a:pt x="2001119" y="0"/>
                  </a:moveTo>
                  <a:lnTo>
                    <a:pt x="0" y="0"/>
                  </a:lnTo>
                  <a:lnTo>
                    <a:pt x="0" y="191418"/>
                  </a:lnTo>
                  <a:lnTo>
                    <a:pt x="2001119" y="191418"/>
                  </a:lnTo>
                  <a:lnTo>
                    <a:pt x="2038371" y="183897"/>
                  </a:lnTo>
                  <a:lnTo>
                    <a:pt x="2068792" y="163386"/>
                  </a:lnTo>
                  <a:lnTo>
                    <a:pt x="2089302" y="132962"/>
                  </a:lnTo>
                  <a:lnTo>
                    <a:pt x="2096823" y="95703"/>
                  </a:lnTo>
                  <a:lnTo>
                    <a:pt x="2089302" y="58451"/>
                  </a:lnTo>
                  <a:lnTo>
                    <a:pt x="2068792" y="28030"/>
                  </a:lnTo>
                  <a:lnTo>
                    <a:pt x="2038371" y="7520"/>
                  </a:lnTo>
                  <a:lnTo>
                    <a:pt x="200111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79688" y="7548728"/>
              <a:ext cx="824865" cy="182245"/>
            </a:xfrm>
            <a:custGeom>
              <a:avLst/>
              <a:gdLst/>
              <a:ahLst/>
              <a:cxnLst/>
              <a:rect l="l" t="t" r="r" b="b"/>
              <a:pathLst>
                <a:path w="824865" h="182245">
                  <a:moveTo>
                    <a:pt x="733443" y="0"/>
                  </a:moveTo>
                  <a:lnTo>
                    <a:pt x="91044" y="0"/>
                  </a:lnTo>
                  <a:lnTo>
                    <a:pt x="55606" y="7154"/>
                  </a:lnTo>
                  <a:lnTo>
                    <a:pt x="26666" y="26666"/>
                  </a:lnTo>
                  <a:lnTo>
                    <a:pt x="7154" y="55606"/>
                  </a:lnTo>
                  <a:lnTo>
                    <a:pt x="0" y="91044"/>
                  </a:lnTo>
                  <a:lnTo>
                    <a:pt x="7154" y="126482"/>
                  </a:lnTo>
                  <a:lnTo>
                    <a:pt x="26666" y="155421"/>
                  </a:lnTo>
                  <a:lnTo>
                    <a:pt x="55606" y="174933"/>
                  </a:lnTo>
                  <a:lnTo>
                    <a:pt x="91044" y="182088"/>
                  </a:lnTo>
                  <a:lnTo>
                    <a:pt x="733443" y="182088"/>
                  </a:lnTo>
                  <a:lnTo>
                    <a:pt x="768881" y="174933"/>
                  </a:lnTo>
                  <a:lnTo>
                    <a:pt x="797821" y="155421"/>
                  </a:lnTo>
                  <a:lnTo>
                    <a:pt x="817333" y="126482"/>
                  </a:lnTo>
                  <a:lnTo>
                    <a:pt x="824487" y="91044"/>
                  </a:lnTo>
                  <a:lnTo>
                    <a:pt x="817333" y="55606"/>
                  </a:lnTo>
                  <a:lnTo>
                    <a:pt x="797821" y="26666"/>
                  </a:lnTo>
                  <a:lnTo>
                    <a:pt x="768881" y="7154"/>
                  </a:lnTo>
                  <a:lnTo>
                    <a:pt x="7334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77107" y="7548728"/>
              <a:ext cx="319405" cy="182245"/>
            </a:xfrm>
            <a:custGeom>
              <a:avLst/>
              <a:gdLst/>
              <a:ahLst/>
              <a:cxnLst/>
              <a:rect l="l" t="t" r="r" b="b"/>
              <a:pathLst>
                <a:path w="319405" h="182245">
                  <a:moveTo>
                    <a:pt x="228307" y="0"/>
                  </a:moveTo>
                  <a:lnTo>
                    <a:pt x="91044" y="0"/>
                  </a:lnTo>
                  <a:lnTo>
                    <a:pt x="55606" y="7154"/>
                  </a:lnTo>
                  <a:lnTo>
                    <a:pt x="26666" y="26666"/>
                  </a:lnTo>
                  <a:lnTo>
                    <a:pt x="7154" y="55606"/>
                  </a:lnTo>
                  <a:lnTo>
                    <a:pt x="0" y="91044"/>
                  </a:lnTo>
                  <a:lnTo>
                    <a:pt x="7154" y="126482"/>
                  </a:lnTo>
                  <a:lnTo>
                    <a:pt x="26666" y="155421"/>
                  </a:lnTo>
                  <a:lnTo>
                    <a:pt x="55606" y="174933"/>
                  </a:lnTo>
                  <a:lnTo>
                    <a:pt x="91044" y="182088"/>
                  </a:lnTo>
                  <a:lnTo>
                    <a:pt x="228307" y="182088"/>
                  </a:lnTo>
                  <a:lnTo>
                    <a:pt x="263745" y="174933"/>
                  </a:lnTo>
                  <a:lnTo>
                    <a:pt x="292684" y="155421"/>
                  </a:lnTo>
                  <a:lnTo>
                    <a:pt x="312196" y="126482"/>
                  </a:lnTo>
                  <a:lnTo>
                    <a:pt x="319351" y="91044"/>
                  </a:lnTo>
                  <a:lnTo>
                    <a:pt x="312196" y="55606"/>
                  </a:lnTo>
                  <a:lnTo>
                    <a:pt x="292684" y="26666"/>
                  </a:lnTo>
                  <a:lnTo>
                    <a:pt x="263745" y="7154"/>
                  </a:lnTo>
                  <a:lnTo>
                    <a:pt x="228307" y="0"/>
                  </a:lnTo>
                  <a:close/>
                </a:path>
              </a:pathLst>
            </a:custGeom>
            <a:solidFill>
              <a:srgbClr val="FF64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96464" y="8154044"/>
              <a:ext cx="595630" cy="182245"/>
            </a:xfrm>
            <a:custGeom>
              <a:avLst/>
              <a:gdLst/>
              <a:ahLst/>
              <a:cxnLst/>
              <a:rect l="l" t="t" r="r" b="b"/>
              <a:pathLst>
                <a:path w="595630" h="182245">
                  <a:moveTo>
                    <a:pt x="504005" y="0"/>
                  </a:moveTo>
                  <a:lnTo>
                    <a:pt x="91044" y="0"/>
                  </a:lnTo>
                  <a:lnTo>
                    <a:pt x="55601" y="7154"/>
                  </a:lnTo>
                  <a:lnTo>
                    <a:pt x="26662" y="26666"/>
                  </a:lnTo>
                  <a:lnTo>
                    <a:pt x="7153" y="55606"/>
                  </a:lnTo>
                  <a:lnTo>
                    <a:pt x="0" y="91044"/>
                  </a:lnTo>
                  <a:lnTo>
                    <a:pt x="7153" y="126482"/>
                  </a:lnTo>
                  <a:lnTo>
                    <a:pt x="26662" y="155421"/>
                  </a:lnTo>
                  <a:lnTo>
                    <a:pt x="55601" y="174933"/>
                  </a:lnTo>
                  <a:lnTo>
                    <a:pt x="91044" y="182088"/>
                  </a:lnTo>
                  <a:lnTo>
                    <a:pt x="504005" y="182088"/>
                  </a:lnTo>
                  <a:lnTo>
                    <a:pt x="539443" y="174933"/>
                  </a:lnTo>
                  <a:lnTo>
                    <a:pt x="568383" y="155421"/>
                  </a:lnTo>
                  <a:lnTo>
                    <a:pt x="587895" y="126482"/>
                  </a:lnTo>
                  <a:lnTo>
                    <a:pt x="595049" y="91044"/>
                  </a:lnTo>
                  <a:lnTo>
                    <a:pt x="587895" y="55606"/>
                  </a:lnTo>
                  <a:lnTo>
                    <a:pt x="568383" y="26666"/>
                  </a:lnTo>
                  <a:lnTo>
                    <a:pt x="539443" y="7154"/>
                  </a:lnTo>
                  <a:lnTo>
                    <a:pt x="504005" y="0"/>
                  </a:lnTo>
                  <a:close/>
                </a:path>
              </a:pathLst>
            </a:custGeom>
            <a:solidFill>
              <a:srgbClr val="FFCC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7548733"/>
              <a:ext cx="11727815" cy="2054860"/>
            </a:xfrm>
            <a:custGeom>
              <a:avLst/>
              <a:gdLst/>
              <a:ahLst/>
              <a:cxnLst/>
              <a:rect l="l" t="t" r="r" b="b"/>
              <a:pathLst>
                <a:path w="11727815" h="2054859">
                  <a:moveTo>
                    <a:pt x="293878" y="91046"/>
                  </a:moveTo>
                  <a:lnTo>
                    <a:pt x="286715" y="55613"/>
                  </a:lnTo>
                  <a:lnTo>
                    <a:pt x="267208" y="26670"/>
                  </a:lnTo>
                  <a:lnTo>
                    <a:pt x="238264" y="7150"/>
                  </a:lnTo>
                  <a:lnTo>
                    <a:pt x="202831" y="0"/>
                  </a:lnTo>
                  <a:lnTo>
                    <a:pt x="0" y="0"/>
                  </a:lnTo>
                  <a:lnTo>
                    <a:pt x="0" y="182092"/>
                  </a:lnTo>
                  <a:lnTo>
                    <a:pt x="202831" y="182092"/>
                  </a:lnTo>
                  <a:lnTo>
                    <a:pt x="238264" y="174929"/>
                  </a:lnTo>
                  <a:lnTo>
                    <a:pt x="267208" y="155422"/>
                  </a:lnTo>
                  <a:lnTo>
                    <a:pt x="286715" y="126479"/>
                  </a:lnTo>
                  <a:lnTo>
                    <a:pt x="293878" y="91046"/>
                  </a:lnTo>
                  <a:close/>
                </a:path>
                <a:path w="11727815" h="2054859">
                  <a:moveTo>
                    <a:pt x="11727383" y="1811159"/>
                  </a:moveTo>
                  <a:lnTo>
                    <a:pt x="9719945" y="1811159"/>
                  </a:lnTo>
                  <a:lnTo>
                    <a:pt x="9672612" y="1820722"/>
                  </a:lnTo>
                  <a:lnTo>
                    <a:pt x="9633966" y="1846783"/>
                  </a:lnTo>
                  <a:lnTo>
                    <a:pt x="9607906" y="1885429"/>
                  </a:lnTo>
                  <a:lnTo>
                    <a:pt x="9598355" y="1932762"/>
                  </a:lnTo>
                  <a:lnTo>
                    <a:pt x="9607906" y="1980095"/>
                  </a:lnTo>
                  <a:lnTo>
                    <a:pt x="9633966" y="2018741"/>
                  </a:lnTo>
                  <a:lnTo>
                    <a:pt x="9672612" y="2044801"/>
                  </a:lnTo>
                  <a:lnTo>
                    <a:pt x="9719945" y="2054364"/>
                  </a:lnTo>
                  <a:lnTo>
                    <a:pt x="11727383" y="2054364"/>
                  </a:lnTo>
                  <a:lnTo>
                    <a:pt x="11727383" y="1811159"/>
                  </a:lnTo>
                  <a:close/>
                </a:path>
                <a:path w="11727815" h="2054859">
                  <a:moveTo>
                    <a:pt x="11727383" y="1448422"/>
                  </a:moveTo>
                  <a:lnTo>
                    <a:pt x="11269167" y="1448422"/>
                  </a:lnTo>
                  <a:lnTo>
                    <a:pt x="11224146" y="1457502"/>
                  </a:lnTo>
                  <a:lnTo>
                    <a:pt x="11187379" y="1482293"/>
                  </a:lnTo>
                  <a:lnTo>
                    <a:pt x="11162589" y="1519059"/>
                  </a:lnTo>
                  <a:lnTo>
                    <a:pt x="11153496" y="1564093"/>
                  </a:lnTo>
                  <a:lnTo>
                    <a:pt x="11162589" y="1609115"/>
                  </a:lnTo>
                  <a:lnTo>
                    <a:pt x="11187379" y="1645881"/>
                  </a:lnTo>
                  <a:lnTo>
                    <a:pt x="11224146" y="1670672"/>
                  </a:lnTo>
                  <a:lnTo>
                    <a:pt x="11269167" y="1679765"/>
                  </a:lnTo>
                  <a:lnTo>
                    <a:pt x="11727383" y="1679765"/>
                  </a:lnTo>
                  <a:lnTo>
                    <a:pt x="11727383" y="14484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612174" y="8997143"/>
              <a:ext cx="451484" cy="231775"/>
            </a:xfrm>
            <a:custGeom>
              <a:avLst/>
              <a:gdLst/>
              <a:ahLst/>
              <a:cxnLst/>
              <a:rect l="l" t="t" r="r" b="b"/>
              <a:pathLst>
                <a:path w="451484" h="231775">
                  <a:moveTo>
                    <a:pt x="335644" y="0"/>
                  </a:moveTo>
                  <a:lnTo>
                    <a:pt x="115671" y="0"/>
                  </a:lnTo>
                  <a:lnTo>
                    <a:pt x="70647" y="9090"/>
                  </a:lnTo>
                  <a:lnTo>
                    <a:pt x="33879" y="33879"/>
                  </a:lnTo>
                  <a:lnTo>
                    <a:pt x="9090" y="70647"/>
                  </a:lnTo>
                  <a:lnTo>
                    <a:pt x="0" y="115671"/>
                  </a:lnTo>
                  <a:lnTo>
                    <a:pt x="9090" y="160696"/>
                  </a:lnTo>
                  <a:lnTo>
                    <a:pt x="33879" y="197463"/>
                  </a:lnTo>
                  <a:lnTo>
                    <a:pt x="70647" y="222253"/>
                  </a:lnTo>
                  <a:lnTo>
                    <a:pt x="115671" y="231343"/>
                  </a:lnTo>
                  <a:lnTo>
                    <a:pt x="335644" y="231343"/>
                  </a:lnTo>
                  <a:lnTo>
                    <a:pt x="380668" y="222253"/>
                  </a:lnTo>
                  <a:lnTo>
                    <a:pt x="417436" y="197463"/>
                  </a:lnTo>
                  <a:lnTo>
                    <a:pt x="442225" y="160696"/>
                  </a:lnTo>
                  <a:lnTo>
                    <a:pt x="451316" y="115671"/>
                  </a:lnTo>
                  <a:lnTo>
                    <a:pt x="442225" y="70647"/>
                  </a:lnTo>
                  <a:lnTo>
                    <a:pt x="417436" y="33879"/>
                  </a:lnTo>
                  <a:lnTo>
                    <a:pt x="380668" y="9090"/>
                  </a:lnTo>
                  <a:lnTo>
                    <a:pt x="335644" y="0"/>
                  </a:lnTo>
                  <a:close/>
                </a:path>
              </a:pathLst>
            </a:custGeom>
            <a:solidFill>
              <a:srgbClr val="FF64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997105" y="8997143"/>
              <a:ext cx="1525270" cy="231775"/>
            </a:xfrm>
            <a:custGeom>
              <a:avLst/>
              <a:gdLst/>
              <a:ahLst/>
              <a:cxnLst/>
              <a:rect l="l" t="t" r="r" b="b"/>
              <a:pathLst>
                <a:path w="1525270" h="231775">
                  <a:moveTo>
                    <a:pt x="1409381" y="0"/>
                  </a:moveTo>
                  <a:lnTo>
                    <a:pt x="115671" y="0"/>
                  </a:lnTo>
                  <a:lnTo>
                    <a:pt x="70647" y="9090"/>
                  </a:lnTo>
                  <a:lnTo>
                    <a:pt x="33879" y="33879"/>
                  </a:lnTo>
                  <a:lnTo>
                    <a:pt x="9090" y="70647"/>
                  </a:lnTo>
                  <a:lnTo>
                    <a:pt x="0" y="115671"/>
                  </a:lnTo>
                  <a:lnTo>
                    <a:pt x="9090" y="160696"/>
                  </a:lnTo>
                  <a:lnTo>
                    <a:pt x="33879" y="197463"/>
                  </a:lnTo>
                  <a:lnTo>
                    <a:pt x="70647" y="222253"/>
                  </a:lnTo>
                  <a:lnTo>
                    <a:pt x="115671" y="231343"/>
                  </a:lnTo>
                  <a:lnTo>
                    <a:pt x="1409381" y="231343"/>
                  </a:lnTo>
                  <a:lnTo>
                    <a:pt x="1454405" y="222253"/>
                  </a:lnTo>
                  <a:lnTo>
                    <a:pt x="1491173" y="197463"/>
                  </a:lnTo>
                  <a:lnTo>
                    <a:pt x="1515962" y="160696"/>
                  </a:lnTo>
                  <a:lnTo>
                    <a:pt x="1525053" y="115671"/>
                  </a:lnTo>
                  <a:lnTo>
                    <a:pt x="1515962" y="70647"/>
                  </a:lnTo>
                  <a:lnTo>
                    <a:pt x="1491173" y="33879"/>
                  </a:lnTo>
                  <a:lnTo>
                    <a:pt x="1454405" y="9090"/>
                  </a:lnTo>
                  <a:lnTo>
                    <a:pt x="1409381" y="0"/>
                  </a:lnTo>
                  <a:close/>
                </a:path>
              </a:pathLst>
            </a:custGeom>
            <a:solidFill>
              <a:srgbClr val="FFCC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899601" y="1449704"/>
              <a:ext cx="568325" cy="165735"/>
            </a:xfrm>
            <a:custGeom>
              <a:avLst/>
              <a:gdLst/>
              <a:ahLst/>
              <a:cxnLst/>
              <a:rect l="l" t="t" r="r" b="b"/>
              <a:pathLst>
                <a:path w="568325" h="165734">
                  <a:moveTo>
                    <a:pt x="485608" y="0"/>
                  </a:moveTo>
                  <a:lnTo>
                    <a:pt x="82604" y="0"/>
                  </a:lnTo>
                  <a:lnTo>
                    <a:pt x="50451" y="6491"/>
                  </a:lnTo>
                  <a:lnTo>
                    <a:pt x="24194" y="24194"/>
                  </a:lnTo>
                  <a:lnTo>
                    <a:pt x="6491" y="50451"/>
                  </a:lnTo>
                  <a:lnTo>
                    <a:pt x="0" y="82604"/>
                  </a:lnTo>
                  <a:lnTo>
                    <a:pt x="6491" y="114758"/>
                  </a:lnTo>
                  <a:lnTo>
                    <a:pt x="24194" y="141015"/>
                  </a:lnTo>
                  <a:lnTo>
                    <a:pt x="50451" y="158718"/>
                  </a:lnTo>
                  <a:lnTo>
                    <a:pt x="82604" y="165209"/>
                  </a:lnTo>
                  <a:lnTo>
                    <a:pt x="485608" y="165209"/>
                  </a:lnTo>
                  <a:lnTo>
                    <a:pt x="517761" y="158718"/>
                  </a:lnTo>
                  <a:lnTo>
                    <a:pt x="544018" y="141015"/>
                  </a:lnTo>
                  <a:lnTo>
                    <a:pt x="561721" y="114758"/>
                  </a:lnTo>
                  <a:lnTo>
                    <a:pt x="568213" y="82604"/>
                  </a:lnTo>
                  <a:lnTo>
                    <a:pt x="561721" y="50451"/>
                  </a:lnTo>
                  <a:lnTo>
                    <a:pt x="544018" y="24194"/>
                  </a:lnTo>
                  <a:lnTo>
                    <a:pt x="517761" y="6491"/>
                  </a:lnTo>
                  <a:lnTo>
                    <a:pt x="4856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533895" y="1449704"/>
              <a:ext cx="322580" cy="165735"/>
            </a:xfrm>
            <a:custGeom>
              <a:avLst/>
              <a:gdLst/>
              <a:ahLst/>
              <a:cxnLst/>
              <a:rect l="l" t="t" r="r" b="b"/>
              <a:pathLst>
                <a:path w="322579" h="165734">
                  <a:moveTo>
                    <a:pt x="239689" y="0"/>
                  </a:moveTo>
                  <a:lnTo>
                    <a:pt x="82604" y="0"/>
                  </a:lnTo>
                  <a:lnTo>
                    <a:pt x="50451" y="6491"/>
                  </a:lnTo>
                  <a:lnTo>
                    <a:pt x="24194" y="24194"/>
                  </a:lnTo>
                  <a:lnTo>
                    <a:pt x="6491" y="50451"/>
                  </a:lnTo>
                  <a:lnTo>
                    <a:pt x="0" y="82604"/>
                  </a:lnTo>
                  <a:lnTo>
                    <a:pt x="6491" y="114758"/>
                  </a:lnTo>
                  <a:lnTo>
                    <a:pt x="24194" y="141015"/>
                  </a:lnTo>
                  <a:lnTo>
                    <a:pt x="50451" y="158718"/>
                  </a:lnTo>
                  <a:lnTo>
                    <a:pt x="82604" y="165209"/>
                  </a:lnTo>
                  <a:lnTo>
                    <a:pt x="239689" y="165209"/>
                  </a:lnTo>
                  <a:lnTo>
                    <a:pt x="271842" y="158718"/>
                  </a:lnTo>
                  <a:lnTo>
                    <a:pt x="298099" y="141015"/>
                  </a:lnTo>
                  <a:lnTo>
                    <a:pt x="315802" y="114758"/>
                  </a:lnTo>
                  <a:lnTo>
                    <a:pt x="322293" y="82604"/>
                  </a:lnTo>
                  <a:lnTo>
                    <a:pt x="315802" y="50451"/>
                  </a:lnTo>
                  <a:lnTo>
                    <a:pt x="298099" y="24194"/>
                  </a:lnTo>
                  <a:lnTo>
                    <a:pt x="271842" y="6491"/>
                  </a:lnTo>
                  <a:lnTo>
                    <a:pt x="239689" y="0"/>
                  </a:lnTo>
                  <a:close/>
                </a:path>
              </a:pathLst>
            </a:custGeom>
            <a:solidFill>
              <a:srgbClr val="FFCC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922268" y="1449704"/>
              <a:ext cx="805180" cy="165735"/>
            </a:xfrm>
            <a:custGeom>
              <a:avLst/>
              <a:gdLst/>
              <a:ahLst/>
              <a:cxnLst/>
              <a:rect l="l" t="t" r="r" b="b"/>
              <a:pathLst>
                <a:path w="805179" h="165734">
                  <a:moveTo>
                    <a:pt x="805123" y="0"/>
                  </a:moveTo>
                  <a:lnTo>
                    <a:pt x="82604" y="0"/>
                  </a:lnTo>
                  <a:lnTo>
                    <a:pt x="50451" y="6491"/>
                  </a:lnTo>
                  <a:lnTo>
                    <a:pt x="24194" y="24194"/>
                  </a:lnTo>
                  <a:lnTo>
                    <a:pt x="6491" y="50451"/>
                  </a:lnTo>
                  <a:lnTo>
                    <a:pt x="0" y="82604"/>
                  </a:lnTo>
                  <a:lnTo>
                    <a:pt x="6491" y="114758"/>
                  </a:lnTo>
                  <a:lnTo>
                    <a:pt x="24194" y="141015"/>
                  </a:lnTo>
                  <a:lnTo>
                    <a:pt x="50451" y="158718"/>
                  </a:lnTo>
                  <a:lnTo>
                    <a:pt x="82604" y="165209"/>
                  </a:lnTo>
                  <a:lnTo>
                    <a:pt x="805123" y="165209"/>
                  </a:lnTo>
                  <a:lnTo>
                    <a:pt x="8051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9560748" y="1680997"/>
              <a:ext cx="2167255" cy="165735"/>
            </a:xfrm>
            <a:custGeom>
              <a:avLst/>
              <a:gdLst/>
              <a:ahLst/>
              <a:cxnLst/>
              <a:rect l="l" t="t" r="r" b="b"/>
              <a:pathLst>
                <a:path w="2167254" h="165735">
                  <a:moveTo>
                    <a:pt x="2166642" y="0"/>
                  </a:moveTo>
                  <a:lnTo>
                    <a:pt x="82604" y="0"/>
                  </a:lnTo>
                  <a:lnTo>
                    <a:pt x="50451" y="6491"/>
                  </a:lnTo>
                  <a:lnTo>
                    <a:pt x="24194" y="24194"/>
                  </a:lnTo>
                  <a:lnTo>
                    <a:pt x="6491" y="50451"/>
                  </a:lnTo>
                  <a:lnTo>
                    <a:pt x="0" y="82604"/>
                  </a:lnTo>
                  <a:lnTo>
                    <a:pt x="6491" y="114758"/>
                  </a:lnTo>
                  <a:lnTo>
                    <a:pt x="24194" y="141015"/>
                  </a:lnTo>
                  <a:lnTo>
                    <a:pt x="50451" y="158718"/>
                  </a:lnTo>
                  <a:lnTo>
                    <a:pt x="82604" y="165209"/>
                  </a:lnTo>
                  <a:lnTo>
                    <a:pt x="2166642" y="165209"/>
                  </a:lnTo>
                  <a:lnTo>
                    <a:pt x="2166642" y="0"/>
                  </a:lnTo>
                  <a:close/>
                </a:path>
              </a:pathLst>
            </a:custGeom>
            <a:solidFill>
              <a:srgbClr val="FF64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0264967" y="1913469"/>
              <a:ext cx="1463040" cy="165735"/>
            </a:xfrm>
            <a:custGeom>
              <a:avLst/>
              <a:gdLst/>
              <a:ahLst/>
              <a:cxnLst/>
              <a:rect l="l" t="t" r="r" b="b"/>
              <a:pathLst>
                <a:path w="1463040" h="165735">
                  <a:moveTo>
                    <a:pt x="1462423" y="0"/>
                  </a:moveTo>
                  <a:lnTo>
                    <a:pt x="82604" y="0"/>
                  </a:lnTo>
                  <a:lnTo>
                    <a:pt x="50451" y="6491"/>
                  </a:lnTo>
                  <a:lnTo>
                    <a:pt x="24194" y="24194"/>
                  </a:lnTo>
                  <a:lnTo>
                    <a:pt x="6491" y="50451"/>
                  </a:lnTo>
                  <a:lnTo>
                    <a:pt x="0" y="82604"/>
                  </a:lnTo>
                  <a:lnTo>
                    <a:pt x="6491" y="114758"/>
                  </a:lnTo>
                  <a:lnTo>
                    <a:pt x="24194" y="141015"/>
                  </a:lnTo>
                  <a:lnTo>
                    <a:pt x="50451" y="158718"/>
                  </a:lnTo>
                  <a:lnTo>
                    <a:pt x="82604" y="165209"/>
                  </a:lnTo>
                  <a:lnTo>
                    <a:pt x="1462423" y="165209"/>
                  </a:lnTo>
                  <a:lnTo>
                    <a:pt x="146242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14840884" y="770287"/>
            <a:ext cx="3992879" cy="2492375"/>
          </a:xfrm>
          <a:prstGeom prst="rect">
            <a:avLst/>
          </a:prstGeom>
        </p:spPr>
        <p:txBody>
          <a:bodyPr vert="horz" wrap="square" lIns="0" tIns="107950" rIns="0" bIns="0" rtlCol="0">
            <a:spAutoFit/>
          </a:bodyPr>
          <a:lstStyle/>
          <a:p>
            <a:pPr marL="12700" marR="5080">
              <a:lnSpc>
                <a:spcPts val="3729"/>
              </a:lnSpc>
              <a:spcBef>
                <a:spcPts val="850"/>
              </a:spcBef>
            </a:pPr>
            <a:r>
              <a:rPr sz="3700" i="0" spc="65" dirty="0">
                <a:solidFill>
                  <a:srgbClr val="FF0000"/>
                </a:solidFill>
                <a:latin typeface="Trebuchet MS"/>
                <a:cs typeface="Trebuchet MS"/>
              </a:rPr>
              <a:t>Informa</a:t>
            </a:r>
            <a:r>
              <a:rPr sz="3700" i="0" spc="-38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3700" i="0" spc="114" dirty="0">
                <a:solidFill>
                  <a:srgbClr val="FF0000"/>
                </a:solidFill>
                <a:latin typeface="Trebuchet MS"/>
                <a:cs typeface="Trebuchet MS"/>
              </a:rPr>
              <a:t>y</a:t>
            </a:r>
            <a:r>
              <a:rPr sz="3700" i="0" spc="-38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3700" i="0" spc="-10" dirty="0">
                <a:solidFill>
                  <a:srgbClr val="FF0000"/>
                </a:solidFill>
                <a:latin typeface="Trebuchet MS"/>
                <a:cs typeface="Trebuchet MS"/>
              </a:rPr>
              <a:t>divierte </a:t>
            </a:r>
            <a:r>
              <a:rPr sz="3700" i="0" spc="135" dirty="0">
                <a:latin typeface="Trebuchet MS"/>
                <a:cs typeface="Trebuchet MS"/>
              </a:rPr>
              <a:t>a</a:t>
            </a:r>
            <a:r>
              <a:rPr sz="3700" i="0" spc="-305" dirty="0">
                <a:latin typeface="Trebuchet MS"/>
                <a:cs typeface="Trebuchet MS"/>
              </a:rPr>
              <a:t> </a:t>
            </a:r>
            <a:r>
              <a:rPr sz="3700" i="0" spc="190" dirty="0">
                <a:latin typeface="Trebuchet MS"/>
                <a:cs typeface="Trebuchet MS"/>
              </a:rPr>
              <a:t>los</a:t>
            </a:r>
            <a:r>
              <a:rPr sz="3700" i="0" spc="-300" dirty="0">
                <a:latin typeface="Trebuchet MS"/>
                <a:cs typeface="Trebuchet MS"/>
              </a:rPr>
              <a:t> </a:t>
            </a:r>
            <a:r>
              <a:rPr sz="3700" i="0" spc="95" dirty="0">
                <a:latin typeface="Trebuchet MS"/>
                <a:cs typeface="Trebuchet MS"/>
              </a:rPr>
              <a:t>usuarios</a:t>
            </a:r>
            <a:endParaRPr sz="3700">
              <a:latin typeface="Trebuchet MS"/>
              <a:cs typeface="Trebuchet MS"/>
            </a:endParaRPr>
          </a:p>
          <a:p>
            <a:pPr marL="12700" marR="487680">
              <a:lnSpc>
                <a:spcPts val="3729"/>
              </a:lnSpc>
              <a:spcBef>
                <a:spcPts val="10"/>
              </a:spcBef>
            </a:pPr>
            <a:r>
              <a:rPr sz="3700" i="0" dirty="0">
                <a:latin typeface="Trebuchet MS"/>
                <a:cs typeface="Trebuchet MS"/>
              </a:rPr>
              <a:t>de</a:t>
            </a:r>
            <a:r>
              <a:rPr sz="3700" i="0" spc="-370" dirty="0">
                <a:latin typeface="Trebuchet MS"/>
                <a:cs typeface="Trebuchet MS"/>
              </a:rPr>
              <a:t> </a:t>
            </a:r>
            <a:r>
              <a:rPr sz="3700" i="0" spc="135" dirty="0">
                <a:latin typeface="Trebuchet MS"/>
                <a:cs typeface="Trebuchet MS"/>
              </a:rPr>
              <a:t>tus</a:t>
            </a:r>
            <a:r>
              <a:rPr sz="3700" i="0" spc="-300" dirty="0">
                <a:latin typeface="Trebuchet MS"/>
                <a:cs typeface="Trebuchet MS"/>
              </a:rPr>
              <a:t> </a:t>
            </a:r>
            <a:r>
              <a:rPr sz="3700" i="0" spc="70" dirty="0">
                <a:latin typeface="Trebuchet MS"/>
                <a:cs typeface="Trebuchet MS"/>
              </a:rPr>
              <a:t>servicios </a:t>
            </a:r>
            <a:r>
              <a:rPr sz="3700" i="0" dirty="0">
                <a:latin typeface="Trebuchet MS"/>
                <a:cs typeface="Trebuchet MS"/>
              </a:rPr>
              <a:t>en</a:t>
            </a:r>
            <a:r>
              <a:rPr sz="3700" i="0" spc="-300" dirty="0">
                <a:latin typeface="Trebuchet MS"/>
                <a:cs typeface="Trebuchet MS"/>
              </a:rPr>
              <a:t> </a:t>
            </a:r>
            <a:r>
              <a:rPr sz="3700" i="0" spc="60" dirty="0">
                <a:latin typeface="Trebuchet MS"/>
                <a:cs typeface="Trebuchet MS"/>
              </a:rPr>
              <a:t>una</a:t>
            </a:r>
            <a:r>
              <a:rPr sz="3700" i="0" spc="-295" dirty="0">
                <a:latin typeface="Trebuchet MS"/>
                <a:cs typeface="Trebuchet MS"/>
              </a:rPr>
              <a:t> </a:t>
            </a:r>
            <a:r>
              <a:rPr sz="3700" i="0" spc="90" dirty="0">
                <a:solidFill>
                  <a:srgbClr val="FF0000"/>
                </a:solidFill>
                <a:latin typeface="Tahoma"/>
                <a:cs typeface="Tahoma"/>
              </a:rPr>
              <a:t>sala</a:t>
            </a:r>
            <a:r>
              <a:rPr sz="3700" i="0" spc="-29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3700" i="0" spc="-35" dirty="0">
                <a:solidFill>
                  <a:srgbClr val="FF0000"/>
                </a:solidFill>
                <a:latin typeface="Tahoma"/>
                <a:cs typeface="Tahoma"/>
              </a:rPr>
              <a:t>de </a:t>
            </a:r>
            <a:r>
              <a:rPr sz="3700" i="0" spc="-10" dirty="0">
                <a:solidFill>
                  <a:srgbClr val="FF0000"/>
                </a:solidFill>
                <a:latin typeface="Tahoma"/>
                <a:cs typeface="Tahoma"/>
              </a:rPr>
              <a:t>atención.</a:t>
            </a:r>
            <a:endParaRPr sz="3700">
              <a:latin typeface="Tahoma"/>
              <a:cs typeface="Tahoma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12740344" y="804134"/>
            <a:ext cx="1809114" cy="2930525"/>
            <a:chOff x="12740344" y="804134"/>
            <a:chExt cx="1809114" cy="2930525"/>
          </a:xfrm>
        </p:grpSpPr>
        <p:sp>
          <p:nvSpPr>
            <p:cNvPr id="20" name="object 20"/>
            <p:cNvSpPr/>
            <p:nvPr/>
          </p:nvSpPr>
          <p:spPr>
            <a:xfrm>
              <a:off x="14533719" y="856618"/>
              <a:ext cx="0" cy="2877820"/>
            </a:xfrm>
            <a:custGeom>
              <a:avLst/>
              <a:gdLst/>
              <a:ahLst/>
              <a:cxnLst/>
              <a:rect l="l" t="t" r="r" b="b"/>
              <a:pathLst>
                <a:path h="2877820">
                  <a:moveTo>
                    <a:pt x="0" y="0"/>
                  </a:moveTo>
                  <a:lnTo>
                    <a:pt x="0" y="2877671"/>
                  </a:lnTo>
                </a:path>
              </a:pathLst>
            </a:custGeom>
            <a:ln w="31412">
              <a:solidFill>
                <a:srgbClr val="6666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893355" y="1225816"/>
              <a:ext cx="988778" cy="1351330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3194001" y="804134"/>
              <a:ext cx="397510" cy="397510"/>
            </a:xfrm>
            <a:custGeom>
              <a:avLst/>
              <a:gdLst/>
              <a:ahLst/>
              <a:cxnLst/>
              <a:rect l="l" t="t" r="r" b="b"/>
              <a:pathLst>
                <a:path w="397509" h="397509">
                  <a:moveTo>
                    <a:pt x="198559" y="0"/>
                  </a:moveTo>
                  <a:lnTo>
                    <a:pt x="153044" y="5242"/>
                  </a:lnTo>
                  <a:lnTo>
                    <a:pt x="111256" y="20176"/>
                  </a:lnTo>
                  <a:lnTo>
                    <a:pt x="74388" y="43610"/>
                  </a:lnTo>
                  <a:lnTo>
                    <a:pt x="43634" y="74355"/>
                  </a:lnTo>
                  <a:lnTo>
                    <a:pt x="20189" y="111220"/>
                  </a:lnTo>
                  <a:lnTo>
                    <a:pt x="5246" y="153014"/>
                  </a:lnTo>
                  <a:lnTo>
                    <a:pt x="0" y="198548"/>
                  </a:lnTo>
                  <a:lnTo>
                    <a:pt x="5246" y="244075"/>
                  </a:lnTo>
                  <a:lnTo>
                    <a:pt x="20189" y="285872"/>
                  </a:lnTo>
                  <a:lnTo>
                    <a:pt x="43634" y="322745"/>
                  </a:lnTo>
                  <a:lnTo>
                    <a:pt x="74388" y="353502"/>
                  </a:lnTo>
                  <a:lnTo>
                    <a:pt x="111256" y="376949"/>
                  </a:lnTo>
                  <a:lnTo>
                    <a:pt x="153044" y="391893"/>
                  </a:lnTo>
                  <a:lnTo>
                    <a:pt x="198559" y="397139"/>
                  </a:lnTo>
                  <a:lnTo>
                    <a:pt x="244093" y="391893"/>
                  </a:lnTo>
                  <a:lnTo>
                    <a:pt x="285890" y="376949"/>
                  </a:lnTo>
                  <a:lnTo>
                    <a:pt x="322757" y="353502"/>
                  </a:lnTo>
                  <a:lnTo>
                    <a:pt x="353504" y="322745"/>
                  </a:lnTo>
                  <a:lnTo>
                    <a:pt x="376940" y="285872"/>
                  </a:lnTo>
                  <a:lnTo>
                    <a:pt x="391875" y="244075"/>
                  </a:lnTo>
                  <a:lnTo>
                    <a:pt x="397118" y="198548"/>
                  </a:lnTo>
                  <a:lnTo>
                    <a:pt x="391875" y="153014"/>
                  </a:lnTo>
                  <a:lnTo>
                    <a:pt x="376940" y="111220"/>
                  </a:lnTo>
                  <a:lnTo>
                    <a:pt x="353504" y="74355"/>
                  </a:lnTo>
                  <a:lnTo>
                    <a:pt x="322757" y="43610"/>
                  </a:lnTo>
                  <a:lnTo>
                    <a:pt x="285890" y="20176"/>
                  </a:lnTo>
                  <a:lnTo>
                    <a:pt x="244093" y="5242"/>
                  </a:lnTo>
                  <a:lnTo>
                    <a:pt x="198559" y="0"/>
                  </a:lnTo>
                  <a:close/>
                </a:path>
              </a:pathLst>
            </a:custGeom>
            <a:solidFill>
              <a:srgbClr val="C10D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2740335" y="2645644"/>
              <a:ext cx="386715" cy="339090"/>
            </a:xfrm>
            <a:custGeom>
              <a:avLst/>
              <a:gdLst/>
              <a:ahLst/>
              <a:cxnLst/>
              <a:rect l="l" t="t" r="r" b="b"/>
              <a:pathLst>
                <a:path w="386715" h="339089">
                  <a:moveTo>
                    <a:pt x="288963" y="6261"/>
                  </a:moveTo>
                  <a:lnTo>
                    <a:pt x="224891" y="6261"/>
                  </a:lnTo>
                  <a:lnTo>
                    <a:pt x="119341" y="264185"/>
                  </a:lnTo>
                  <a:lnTo>
                    <a:pt x="115582" y="274091"/>
                  </a:lnTo>
                  <a:lnTo>
                    <a:pt x="112179" y="284099"/>
                  </a:lnTo>
                  <a:lnTo>
                    <a:pt x="109321" y="293776"/>
                  </a:lnTo>
                  <a:lnTo>
                    <a:pt x="97282" y="293776"/>
                  </a:lnTo>
                  <a:lnTo>
                    <a:pt x="96469" y="284391"/>
                  </a:lnTo>
                  <a:lnTo>
                    <a:pt x="93433" y="256222"/>
                  </a:lnTo>
                  <a:lnTo>
                    <a:pt x="61150" y="6261"/>
                  </a:lnTo>
                  <a:lnTo>
                    <a:pt x="0" y="6261"/>
                  </a:lnTo>
                  <a:lnTo>
                    <a:pt x="51054" y="320751"/>
                  </a:lnTo>
                  <a:lnTo>
                    <a:pt x="70789" y="338569"/>
                  </a:lnTo>
                  <a:lnTo>
                    <a:pt x="127139" y="338569"/>
                  </a:lnTo>
                  <a:lnTo>
                    <a:pt x="134467" y="337591"/>
                  </a:lnTo>
                  <a:lnTo>
                    <a:pt x="140563" y="334657"/>
                  </a:lnTo>
                  <a:lnTo>
                    <a:pt x="145491" y="329831"/>
                  </a:lnTo>
                  <a:lnTo>
                    <a:pt x="149301" y="323164"/>
                  </a:lnTo>
                  <a:lnTo>
                    <a:pt x="288963" y="6261"/>
                  </a:lnTo>
                  <a:close/>
                </a:path>
                <a:path w="386715" h="339089">
                  <a:moveTo>
                    <a:pt x="372732" y="102590"/>
                  </a:moveTo>
                  <a:lnTo>
                    <a:pt x="314934" y="102590"/>
                  </a:lnTo>
                  <a:lnTo>
                    <a:pt x="281711" y="338569"/>
                  </a:lnTo>
                  <a:lnTo>
                    <a:pt x="339979" y="338569"/>
                  </a:lnTo>
                  <a:lnTo>
                    <a:pt x="372732" y="102590"/>
                  </a:lnTo>
                  <a:close/>
                </a:path>
                <a:path w="386715" h="339089">
                  <a:moveTo>
                    <a:pt x="386207" y="17830"/>
                  </a:moveTo>
                  <a:lnTo>
                    <a:pt x="385953" y="10566"/>
                  </a:lnTo>
                  <a:lnTo>
                    <a:pt x="383133" y="4940"/>
                  </a:lnTo>
                  <a:lnTo>
                    <a:pt x="377875" y="1295"/>
                  </a:lnTo>
                  <a:lnTo>
                    <a:pt x="370319" y="0"/>
                  </a:lnTo>
                  <a:lnTo>
                    <a:pt x="332270" y="0"/>
                  </a:lnTo>
                  <a:lnTo>
                    <a:pt x="326974" y="5308"/>
                  </a:lnTo>
                  <a:lnTo>
                    <a:pt x="326009" y="15900"/>
                  </a:lnTo>
                  <a:lnTo>
                    <a:pt x="322160" y="41910"/>
                  </a:lnTo>
                  <a:lnTo>
                    <a:pt x="338035" y="60198"/>
                  </a:lnTo>
                  <a:lnTo>
                    <a:pt x="376097" y="60198"/>
                  </a:lnTo>
                  <a:lnTo>
                    <a:pt x="380923" y="55384"/>
                  </a:lnTo>
                  <a:lnTo>
                    <a:pt x="382841" y="44323"/>
                  </a:lnTo>
                  <a:lnTo>
                    <a:pt x="386207" y="1783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140506" y="2741480"/>
              <a:ext cx="225867" cy="248023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13395732" y="2645643"/>
              <a:ext cx="104775" cy="339090"/>
            </a:xfrm>
            <a:custGeom>
              <a:avLst/>
              <a:gdLst/>
              <a:ahLst/>
              <a:cxnLst/>
              <a:rect l="l" t="t" r="r" b="b"/>
              <a:pathLst>
                <a:path w="104775" h="339089">
                  <a:moveTo>
                    <a:pt x="88615" y="0"/>
                  </a:moveTo>
                  <a:lnTo>
                    <a:pt x="50574" y="0"/>
                  </a:lnTo>
                  <a:lnTo>
                    <a:pt x="45276" y="5298"/>
                  </a:lnTo>
                  <a:lnTo>
                    <a:pt x="44312" y="15894"/>
                  </a:lnTo>
                  <a:lnTo>
                    <a:pt x="40459" y="41904"/>
                  </a:lnTo>
                  <a:lnTo>
                    <a:pt x="56354" y="60197"/>
                  </a:lnTo>
                  <a:lnTo>
                    <a:pt x="94395" y="60197"/>
                  </a:lnTo>
                  <a:lnTo>
                    <a:pt x="99211" y="55380"/>
                  </a:lnTo>
                  <a:lnTo>
                    <a:pt x="101138" y="44312"/>
                  </a:lnTo>
                  <a:lnTo>
                    <a:pt x="104520" y="17821"/>
                  </a:lnTo>
                  <a:lnTo>
                    <a:pt x="104265" y="10566"/>
                  </a:lnTo>
                  <a:lnTo>
                    <a:pt x="101440" y="4937"/>
                  </a:lnTo>
                  <a:lnTo>
                    <a:pt x="96178" y="1294"/>
                  </a:lnTo>
                  <a:lnTo>
                    <a:pt x="88615" y="0"/>
                  </a:lnTo>
                  <a:close/>
                </a:path>
                <a:path w="104775" h="339089">
                  <a:moveTo>
                    <a:pt x="91023" y="102583"/>
                  </a:moveTo>
                  <a:lnTo>
                    <a:pt x="33224" y="102583"/>
                  </a:lnTo>
                  <a:lnTo>
                    <a:pt x="0" y="338565"/>
                  </a:lnTo>
                  <a:lnTo>
                    <a:pt x="58280" y="338565"/>
                  </a:lnTo>
                  <a:lnTo>
                    <a:pt x="91023" y="102583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525130" y="2741478"/>
              <a:ext cx="234913" cy="248997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795908" y="2741477"/>
              <a:ext cx="244662" cy="242736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2951982" y="3079958"/>
              <a:ext cx="90170" cy="332740"/>
            </a:xfrm>
            <a:custGeom>
              <a:avLst/>
              <a:gdLst/>
              <a:ahLst/>
              <a:cxnLst/>
              <a:rect l="l" t="t" r="r" b="b"/>
              <a:pathLst>
                <a:path w="90169" h="332739">
                  <a:moveTo>
                    <a:pt x="89567" y="0"/>
                  </a:moveTo>
                  <a:lnTo>
                    <a:pt x="0" y="0"/>
                  </a:lnTo>
                  <a:lnTo>
                    <a:pt x="0" y="332304"/>
                  </a:lnTo>
                  <a:lnTo>
                    <a:pt x="89567" y="332304"/>
                  </a:lnTo>
                  <a:lnTo>
                    <a:pt x="8956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095479" y="3166171"/>
              <a:ext cx="246578" cy="246097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3371423" y="3064554"/>
              <a:ext cx="466725" cy="353695"/>
            </a:xfrm>
            <a:custGeom>
              <a:avLst/>
              <a:gdLst/>
              <a:ahLst/>
              <a:cxnLst/>
              <a:rect l="l" t="t" r="r" b="b"/>
              <a:pathLst>
                <a:path w="466725" h="353695">
                  <a:moveTo>
                    <a:pt x="207568" y="5778"/>
                  </a:moveTo>
                  <a:lnTo>
                    <a:pt x="187642" y="3048"/>
                  </a:lnTo>
                  <a:lnTo>
                    <a:pt x="164515" y="1257"/>
                  </a:lnTo>
                  <a:lnTo>
                    <a:pt x="142214" y="292"/>
                  </a:lnTo>
                  <a:lnTo>
                    <a:pt x="124726" y="0"/>
                  </a:lnTo>
                  <a:lnTo>
                    <a:pt x="85420" y="5588"/>
                  </a:lnTo>
                  <a:lnTo>
                    <a:pt x="59524" y="21247"/>
                  </a:lnTo>
                  <a:lnTo>
                    <a:pt x="45275" y="45313"/>
                  </a:lnTo>
                  <a:lnTo>
                    <a:pt x="40919" y="76098"/>
                  </a:lnTo>
                  <a:lnTo>
                    <a:pt x="40919" y="108356"/>
                  </a:lnTo>
                  <a:lnTo>
                    <a:pt x="0" y="110769"/>
                  </a:lnTo>
                  <a:lnTo>
                    <a:pt x="0" y="163271"/>
                  </a:lnTo>
                  <a:lnTo>
                    <a:pt x="40919" y="163271"/>
                  </a:lnTo>
                  <a:lnTo>
                    <a:pt x="40919" y="347726"/>
                  </a:lnTo>
                  <a:lnTo>
                    <a:pt x="129057" y="347726"/>
                  </a:lnTo>
                  <a:lnTo>
                    <a:pt x="129057" y="163271"/>
                  </a:lnTo>
                  <a:lnTo>
                    <a:pt x="189750" y="163271"/>
                  </a:lnTo>
                  <a:lnTo>
                    <a:pt x="189750" y="108356"/>
                  </a:lnTo>
                  <a:lnTo>
                    <a:pt x="129057" y="108356"/>
                  </a:lnTo>
                  <a:lnTo>
                    <a:pt x="129057" y="88138"/>
                  </a:lnTo>
                  <a:lnTo>
                    <a:pt x="130365" y="75031"/>
                  </a:lnTo>
                  <a:lnTo>
                    <a:pt x="134785" y="66408"/>
                  </a:lnTo>
                  <a:lnTo>
                    <a:pt x="143078" y="61658"/>
                  </a:lnTo>
                  <a:lnTo>
                    <a:pt x="156032" y="60198"/>
                  </a:lnTo>
                  <a:lnTo>
                    <a:pt x="199377" y="60198"/>
                  </a:lnTo>
                  <a:lnTo>
                    <a:pt x="207568" y="5778"/>
                  </a:lnTo>
                  <a:close/>
                </a:path>
                <a:path w="466725" h="353695">
                  <a:moveTo>
                    <a:pt x="466166" y="228282"/>
                  </a:moveTo>
                  <a:lnTo>
                    <a:pt x="461797" y="179603"/>
                  </a:lnTo>
                  <a:lnTo>
                    <a:pt x="447916" y="143751"/>
                  </a:lnTo>
                  <a:lnTo>
                    <a:pt x="386765" y="105918"/>
                  </a:lnTo>
                  <a:lnTo>
                    <a:pt x="374167" y="104838"/>
                  </a:lnTo>
                  <a:lnTo>
                    <a:pt x="374167" y="228282"/>
                  </a:lnTo>
                  <a:lnTo>
                    <a:pt x="372503" y="260438"/>
                  </a:lnTo>
                  <a:lnTo>
                    <a:pt x="366649" y="279996"/>
                  </a:lnTo>
                  <a:lnTo>
                    <a:pt x="355282" y="289712"/>
                  </a:lnTo>
                  <a:lnTo>
                    <a:pt x="337083" y="292341"/>
                  </a:lnTo>
                  <a:lnTo>
                    <a:pt x="318706" y="289712"/>
                  </a:lnTo>
                  <a:lnTo>
                    <a:pt x="307352" y="279996"/>
                  </a:lnTo>
                  <a:lnTo>
                    <a:pt x="301612" y="260438"/>
                  </a:lnTo>
                  <a:lnTo>
                    <a:pt x="300012" y="228282"/>
                  </a:lnTo>
                  <a:lnTo>
                    <a:pt x="301612" y="195770"/>
                  </a:lnTo>
                  <a:lnTo>
                    <a:pt x="307352" y="175907"/>
                  </a:lnTo>
                  <a:lnTo>
                    <a:pt x="318706" y="165976"/>
                  </a:lnTo>
                  <a:lnTo>
                    <a:pt x="337083" y="163258"/>
                  </a:lnTo>
                  <a:lnTo>
                    <a:pt x="355282" y="165976"/>
                  </a:lnTo>
                  <a:lnTo>
                    <a:pt x="366649" y="175907"/>
                  </a:lnTo>
                  <a:lnTo>
                    <a:pt x="372503" y="195770"/>
                  </a:lnTo>
                  <a:lnTo>
                    <a:pt x="374167" y="228282"/>
                  </a:lnTo>
                  <a:lnTo>
                    <a:pt x="374167" y="104838"/>
                  </a:lnTo>
                  <a:lnTo>
                    <a:pt x="287604" y="105918"/>
                  </a:lnTo>
                  <a:lnTo>
                    <a:pt x="251091" y="119570"/>
                  </a:lnTo>
                  <a:lnTo>
                    <a:pt x="212420" y="179603"/>
                  </a:lnTo>
                  <a:lnTo>
                    <a:pt x="208013" y="228282"/>
                  </a:lnTo>
                  <a:lnTo>
                    <a:pt x="212420" y="276618"/>
                  </a:lnTo>
                  <a:lnTo>
                    <a:pt x="226402" y="312089"/>
                  </a:lnTo>
                  <a:lnTo>
                    <a:pt x="251091" y="335915"/>
                  </a:lnTo>
                  <a:lnTo>
                    <a:pt x="287604" y="349313"/>
                  </a:lnTo>
                  <a:lnTo>
                    <a:pt x="337083" y="353504"/>
                  </a:lnTo>
                  <a:lnTo>
                    <a:pt x="386765" y="349313"/>
                  </a:lnTo>
                  <a:lnTo>
                    <a:pt x="423303" y="335915"/>
                  </a:lnTo>
                  <a:lnTo>
                    <a:pt x="447916" y="312089"/>
                  </a:lnTo>
                  <a:lnTo>
                    <a:pt x="455650" y="292341"/>
                  </a:lnTo>
                  <a:lnTo>
                    <a:pt x="461797" y="276618"/>
                  </a:lnTo>
                  <a:lnTo>
                    <a:pt x="466166" y="228282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12435848" y="3215195"/>
            <a:ext cx="6622415" cy="52685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27605">
              <a:lnSpc>
                <a:spcPct val="100000"/>
              </a:lnSpc>
              <a:spcBef>
                <a:spcPts val="95"/>
              </a:spcBef>
            </a:pPr>
            <a:r>
              <a:rPr sz="3550" b="1" dirty="0">
                <a:solidFill>
                  <a:srgbClr val="FF0000"/>
                </a:solidFill>
                <a:latin typeface="Trebuchet MS"/>
                <a:cs typeface="Trebuchet MS"/>
              </a:rPr>
              <a:t>Carteleras</a:t>
            </a:r>
            <a:r>
              <a:rPr sz="3550" b="1" spc="12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3550" b="1" spc="65" dirty="0">
                <a:solidFill>
                  <a:srgbClr val="FF0000"/>
                </a:solidFill>
                <a:latin typeface="Trebuchet MS"/>
                <a:cs typeface="Trebuchet MS"/>
              </a:rPr>
              <a:t>digitales</a:t>
            </a:r>
            <a:endParaRPr sz="35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625"/>
              </a:spcBef>
            </a:pPr>
            <a:endParaRPr sz="3550">
              <a:latin typeface="Trebuchet MS"/>
              <a:cs typeface="Trebuchet MS"/>
            </a:endParaRPr>
          </a:p>
          <a:p>
            <a:pPr marL="24130">
              <a:lnSpc>
                <a:spcPct val="100000"/>
              </a:lnSpc>
            </a:pPr>
            <a:r>
              <a:rPr sz="2950" b="1" spc="-10" dirty="0">
                <a:solidFill>
                  <a:srgbClr val="FF0000"/>
                </a:solidFill>
                <a:latin typeface="Tahoma"/>
                <a:cs typeface="Tahoma"/>
              </a:rPr>
              <a:t>Beneficios:</a:t>
            </a:r>
            <a:endParaRPr sz="2950">
              <a:latin typeface="Tahoma"/>
              <a:cs typeface="Tahoma"/>
            </a:endParaRPr>
          </a:p>
          <a:p>
            <a:pPr marL="305435" marR="675640" indent="-293370">
              <a:lnSpc>
                <a:spcPct val="100400"/>
              </a:lnSpc>
              <a:spcBef>
                <a:spcPts val="700"/>
              </a:spcBef>
              <a:buClr>
                <a:srgbClr val="FF0000"/>
              </a:buClr>
              <a:buFont typeface="Trebuchet MS"/>
              <a:buChar char="•"/>
              <a:tabLst>
                <a:tab pos="305435" algn="l"/>
              </a:tabLst>
            </a:pPr>
            <a:r>
              <a:rPr sz="2600" b="1" dirty="0">
                <a:solidFill>
                  <a:srgbClr val="666666"/>
                </a:solidFill>
                <a:latin typeface="Trebuchet MS"/>
                <a:cs typeface="Trebuchet MS"/>
              </a:rPr>
              <a:t>EMPATÍA:</a:t>
            </a:r>
            <a:r>
              <a:rPr sz="2600" b="1" spc="-12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75" dirty="0">
                <a:solidFill>
                  <a:srgbClr val="666666"/>
                </a:solidFill>
                <a:latin typeface="Trebuchet MS"/>
                <a:cs typeface="Trebuchet MS"/>
              </a:rPr>
              <a:t>Mantiene</a:t>
            </a:r>
            <a:r>
              <a:rPr sz="2600" spc="-12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80" dirty="0">
                <a:solidFill>
                  <a:srgbClr val="666666"/>
                </a:solidFill>
                <a:latin typeface="Trebuchet MS"/>
                <a:cs typeface="Trebuchet MS"/>
              </a:rPr>
              <a:t>informados</a:t>
            </a:r>
            <a:r>
              <a:rPr sz="2600" spc="-12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80" dirty="0">
                <a:solidFill>
                  <a:srgbClr val="666666"/>
                </a:solidFill>
                <a:latin typeface="Trebuchet MS"/>
                <a:cs typeface="Trebuchet MS"/>
              </a:rPr>
              <a:t>a</a:t>
            </a:r>
            <a:r>
              <a:rPr sz="2600" spc="-12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100" dirty="0">
                <a:solidFill>
                  <a:srgbClr val="666666"/>
                </a:solidFill>
                <a:latin typeface="Trebuchet MS"/>
                <a:cs typeface="Trebuchet MS"/>
              </a:rPr>
              <a:t>los </a:t>
            </a:r>
            <a:r>
              <a:rPr sz="2600" spc="105" dirty="0">
                <a:solidFill>
                  <a:srgbClr val="666666"/>
                </a:solidFill>
                <a:latin typeface="Trebuchet MS"/>
                <a:cs typeface="Trebuchet MS"/>
              </a:rPr>
              <a:t>usuarios</a:t>
            </a:r>
            <a:r>
              <a:rPr sz="2600" spc="-17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55" dirty="0">
                <a:solidFill>
                  <a:srgbClr val="666666"/>
                </a:solidFill>
                <a:latin typeface="Trebuchet MS"/>
                <a:cs typeface="Trebuchet MS"/>
              </a:rPr>
              <a:t>con</a:t>
            </a:r>
            <a:r>
              <a:rPr sz="2600" spc="-17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125" dirty="0">
                <a:solidFill>
                  <a:srgbClr val="666666"/>
                </a:solidFill>
                <a:latin typeface="Trebuchet MS"/>
                <a:cs typeface="Trebuchet MS"/>
              </a:rPr>
              <a:t>las</a:t>
            </a:r>
            <a:r>
              <a:rPr sz="2600" spc="-17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80" dirty="0">
                <a:solidFill>
                  <a:srgbClr val="666666"/>
                </a:solidFill>
                <a:latin typeface="Trebuchet MS"/>
                <a:cs typeface="Trebuchet MS"/>
              </a:rPr>
              <a:t>novedades</a:t>
            </a:r>
            <a:r>
              <a:rPr sz="2600" spc="-17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de</a:t>
            </a:r>
            <a:r>
              <a:rPr sz="2600" spc="-17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25" dirty="0">
                <a:solidFill>
                  <a:srgbClr val="666666"/>
                </a:solidFill>
                <a:latin typeface="Trebuchet MS"/>
                <a:cs typeface="Trebuchet MS"/>
              </a:rPr>
              <a:t>la </a:t>
            </a:r>
            <a:r>
              <a:rPr sz="2600" spc="-10" dirty="0">
                <a:solidFill>
                  <a:srgbClr val="666666"/>
                </a:solidFill>
                <a:latin typeface="Trebuchet MS"/>
                <a:cs typeface="Trebuchet MS"/>
              </a:rPr>
              <a:t>empresa.</a:t>
            </a:r>
            <a:endParaRPr sz="2600">
              <a:latin typeface="Trebuchet MS"/>
              <a:cs typeface="Trebuchet MS"/>
            </a:endParaRPr>
          </a:p>
          <a:p>
            <a:pPr marL="305435" marR="165100" indent="-293370">
              <a:lnSpc>
                <a:spcPct val="100400"/>
              </a:lnSpc>
              <a:spcBef>
                <a:spcPts val="990"/>
              </a:spcBef>
              <a:buClr>
                <a:srgbClr val="FF0000"/>
              </a:buClr>
              <a:buFont typeface="Trebuchet MS"/>
              <a:buChar char="•"/>
              <a:tabLst>
                <a:tab pos="305435" algn="l"/>
              </a:tabLst>
            </a:pPr>
            <a:r>
              <a:rPr sz="2600" b="1" dirty="0">
                <a:solidFill>
                  <a:srgbClr val="666666"/>
                </a:solidFill>
                <a:latin typeface="Trebuchet MS"/>
                <a:cs typeface="Trebuchet MS"/>
              </a:rPr>
              <a:t>DIVERSIÓN:</a:t>
            </a:r>
            <a:r>
              <a:rPr sz="2600" b="1" spc="-16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55" dirty="0">
                <a:solidFill>
                  <a:srgbClr val="666666"/>
                </a:solidFill>
                <a:latin typeface="Trebuchet MS"/>
                <a:cs typeface="Trebuchet MS"/>
              </a:rPr>
              <a:t>Ameniza</a:t>
            </a:r>
            <a:r>
              <a:rPr sz="2600" spc="-9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50" dirty="0">
                <a:solidFill>
                  <a:srgbClr val="666666"/>
                </a:solidFill>
                <a:latin typeface="Trebuchet MS"/>
                <a:cs typeface="Trebuchet MS"/>
              </a:rPr>
              <a:t>la</a:t>
            </a:r>
            <a:r>
              <a:rPr sz="2600" spc="-8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75" dirty="0">
                <a:solidFill>
                  <a:srgbClr val="666666"/>
                </a:solidFill>
                <a:latin typeface="Trebuchet MS"/>
                <a:cs typeface="Trebuchet MS"/>
              </a:rPr>
              <a:t>espera</a:t>
            </a:r>
            <a:r>
              <a:rPr sz="2600" spc="-16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100" dirty="0">
                <a:solidFill>
                  <a:srgbClr val="666666"/>
                </a:solidFill>
                <a:latin typeface="Trebuchet MS"/>
                <a:cs typeface="Trebuchet MS"/>
              </a:rPr>
              <a:t>y</a:t>
            </a:r>
            <a:r>
              <a:rPr sz="2600" spc="-16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eleva</a:t>
            </a:r>
            <a:r>
              <a:rPr sz="2600" spc="-8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-25" dirty="0">
                <a:solidFill>
                  <a:srgbClr val="666666"/>
                </a:solidFill>
                <a:latin typeface="Trebuchet MS"/>
                <a:cs typeface="Trebuchet MS"/>
              </a:rPr>
              <a:t>la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experiencia</a:t>
            </a:r>
            <a:r>
              <a:rPr sz="2600" spc="-8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del</a:t>
            </a:r>
            <a:r>
              <a:rPr sz="2600" spc="-17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-10" dirty="0">
                <a:solidFill>
                  <a:srgbClr val="666666"/>
                </a:solidFill>
                <a:latin typeface="Trebuchet MS"/>
                <a:cs typeface="Trebuchet MS"/>
              </a:rPr>
              <a:t>usuario.</a:t>
            </a:r>
            <a:endParaRPr sz="2600">
              <a:latin typeface="Trebuchet MS"/>
              <a:cs typeface="Trebuchet MS"/>
            </a:endParaRPr>
          </a:p>
          <a:p>
            <a:pPr marL="305435" marR="511175" indent="-293370">
              <a:lnSpc>
                <a:spcPct val="100400"/>
              </a:lnSpc>
              <a:spcBef>
                <a:spcPts val="985"/>
              </a:spcBef>
              <a:buClr>
                <a:srgbClr val="FF0000"/>
              </a:buClr>
              <a:buFont typeface="Trebuchet MS"/>
              <a:buChar char="•"/>
              <a:tabLst>
                <a:tab pos="305435" algn="l"/>
              </a:tabLst>
            </a:pPr>
            <a:r>
              <a:rPr sz="2600" b="1" dirty="0">
                <a:solidFill>
                  <a:srgbClr val="666666"/>
                </a:solidFill>
                <a:latin typeface="Trebuchet MS"/>
                <a:cs typeface="Trebuchet MS"/>
              </a:rPr>
              <a:t>SEGURIDAD:</a:t>
            </a:r>
            <a:r>
              <a:rPr sz="2600" b="1" spc="2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Reduce</a:t>
            </a:r>
            <a:r>
              <a:rPr sz="2600" spc="50" dirty="0">
                <a:solidFill>
                  <a:srgbClr val="666666"/>
                </a:solidFill>
                <a:latin typeface="Trebuchet MS"/>
                <a:cs typeface="Trebuchet MS"/>
              </a:rPr>
              <a:t> la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operatividad</a:t>
            </a:r>
            <a:r>
              <a:rPr sz="2600" spc="5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25" dirty="0">
                <a:solidFill>
                  <a:srgbClr val="666666"/>
                </a:solidFill>
                <a:latin typeface="Trebuchet MS"/>
                <a:cs typeface="Trebuchet MS"/>
              </a:rPr>
              <a:t>al </a:t>
            </a:r>
            <a:r>
              <a:rPr sz="2600" spc="50" dirty="0">
                <a:solidFill>
                  <a:srgbClr val="666666"/>
                </a:solidFill>
                <a:latin typeface="Trebuchet MS"/>
                <a:cs typeface="Trebuchet MS"/>
              </a:rPr>
              <a:t>automatizar</a:t>
            </a:r>
            <a:r>
              <a:rPr sz="2600" spc="-24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50" dirty="0">
                <a:solidFill>
                  <a:srgbClr val="666666"/>
                </a:solidFill>
                <a:latin typeface="Trebuchet MS"/>
                <a:cs typeface="Trebuchet MS"/>
              </a:rPr>
              <a:t>la</a:t>
            </a:r>
            <a:r>
              <a:rPr sz="2600" spc="-17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60" dirty="0">
                <a:solidFill>
                  <a:srgbClr val="666666"/>
                </a:solidFill>
                <a:latin typeface="Trebuchet MS"/>
                <a:cs typeface="Trebuchet MS"/>
              </a:rPr>
              <a:t>programación</a:t>
            </a:r>
            <a:r>
              <a:rPr sz="2600" spc="-17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-25" dirty="0">
                <a:solidFill>
                  <a:srgbClr val="666666"/>
                </a:solidFill>
                <a:latin typeface="Trebuchet MS"/>
                <a:cs typeface="Trebuchet MS"/>
              </a:rPr>
              <a:t>de </a:t>
            </a:r>
            <a:r>
              <a:rPr sz="2600" spc="-10" dirty="0">
                <a:solidFill>
                  <a:srgbClr val="666666"/>
                </a:solidFill>
                <a:latin typeface="Trebuchet MS"/>
                <a:cs typeface="Trebuchet MS"/>
              </a:rPr>
              <a:t>contenido.</a:t>
            </a:r>
            <a:endParaRPr sz="26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4418" y="-10968"/>
            <a:ext cx="20133310" cy="11330940"/>
            <a:chOff x="-14418" y="-10968"/>
            <a:chExt cx="20133310" cy="1133094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14418" y="-10968"/>
              <a:ext cx="20132936" cy="1133049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069778"/>
              <a:ext cx="11833845" cy="917249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193691"/>
              <a:ext cx="11727391" cy="8921183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7834238"/>
              <a:ext cx="2097405" cy="191770"/>
            </a:xfrm>
            <a:custGeom>
              <a:avLst/>
              <a:gdLst/>
              <a:ahLst/>
              <a:cxnLst/>
              <a:rect l="l" t="t" r="r" b="b"/>
              <a:pathLst>
                <a:path w="2097405" h="191770">
                  <a:moveTo>
                    <a:pt x="2001119" y="0"/>
                  </a:moveTo>
                  <a:lnTo>
                    <a:pt x="0" y="0"/>
                  </a:lnTo>
                  <a:lnTo>
                    <a:pt x="0" y="191418"/>
                  </a:lnTo>
                  <a:lnTo>
                    <a:pt x="2001119" y="191418"/>
                  </a:lnTo>
                  <a:lnTo>
                    <a:pt x="2038371" y="183897"/>
                  </a:lnTo>
                  <a:lnTo>
                    <a:pt x="2068792" y="163386"/>
                  </a:lnTo>
                  <a:lnTo>
                    <a:pt x="2089302" y="132962"/>
                  </a:lnTo>
                  <a:lnTo>
                    <a:pt x="2096823" y="95703"/>
                  </a:lnTo>
                  <a:lnTo>
                    <a:pt x="2089302" y="58451"/>
                  </a:lnTo>
                  <a:lnTo>
                    <a:pt x="2068792" y="28030"/>
                  </a:lnTo>
                  <a:lnTo>
                    <a:pt x="2038371" y="7520"/>
                  </a:lnTo>
                  <a:lnTo>
                    <a:pt x="200111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79688" y="7548728"/>
              <a:ext cx="824865" cy="182245"/>
            </a:xfrm>
            <a:custGeom>
              <a:avLst/>
              <a:gdLst/>
              <a:ahLst/>
              <a:cxnLst/>
              <a:rect l="l" t="t" r="r" b="b"/>
              <a:pathLst>
                <a:path w="824865" h="182245">
                  <a:moveTo>
                    <a:pt x="733443" y="0"/>
                  </a:moveTo>
                  <a:lnTo>
                    <a:pt x="91044" y="0"/>
                  </a:lnTo>
                  <a:lnTo>
                    <a:pt x="55606" y="7154"/>
                  </a:lnTo>
                  <a:lnTo>
                    <a:pt x="26666" y="26666"/>
                  </a:lnTo>
                  <a:lnTo>
                    <a:pt x="7154" y="55606"/>
                  </a:lnTo>
                  <a:lnTo>
                    <a:pt x="0" y="91044"/>
                  </a:lnTo>
                  <a:lnTo>
                    <a:pt x="7154" y="126482"/>
                  </a:lnTo>
                  <a:lnTo>
                    <a:pt x="26666" y="155421"/>
                  </a:lnTo>
                  <a:lnTo>
                    <a:pt x="55606" y="174933"/>
                  </a:lnTo>
                  <a:lnTo>
                    <a:pt x="91044" y="182088"/>
                  </a:lnTo>
                  <a:lnTo>
                    <a:pt x="733443" y="182088"/>
                  </a:lnTo>
                  <a:lnTo>
                    <a:pt x="768881" y="174933"/>
                  </a:lnTo>
                  <a:lnTo>
                    <a:pt x="797821" y="155421"/>
                  </a:lnTo>
                  <a:lnTo>
                    <a:pt x="817333" y="126482"/>
                  </a:lnTo>
                  <a:lnTo>
                    <a:pt x="824487" y="91044"/>
                  </a:lnTo>
                  <a:lnTo>
                    <a:pt x="817333" y="55606"/>
                  </a:lnTo>
                  <a:lnTo>
                    <a:pt x="797821" y="26666"/>
                  </a:lnTo>
                  <a:lnTo>
                    <a:pt x="768881" y="7154"/>
                  </a:lnTo>
                  <a:lnTo>
                    <a:pt x="7334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77107" y="7548728"/>
              <a:ext cx="319405" cy="182245"/>
            </a:xfrm>
            <a:custGeom>
              <a:avLst/>
              <a:gdLst/>
              <a:ahLst/>
              <a:cxnLst/>
              <a:rect l="l" t="t" r="r" b="b"/>
              <a:pathLst>
                <a:path w="319405" h="182245">
                  <a:moveTo>
                    <a:pt x="228307" y="0"/>
                  </a:moveTo>
                  <a:lnTo>
                    <a:pt x="91044" y="0"/>
                  </a:lnTo>
                  <a:lnTo>
                    <a:pt x="55606" y="7154"/>
                  </a:lnTo>
                  <a:lnTo>
                    <a:pt x="26666" y="26666"/>
                  </a:lnTo>
                  <a:lnTo>
                    <a:pt x="7154" y="55606"/>
                  </a:lnTo>
                  <a:lnTo>
                    <a:pt x="0" y="91044"/>
                  </a:lnTo>
                  <a:lnTo>
                    <a:pt x="7154" y="126482"/>
                  </a:lnTo>
                  <a:lnTo>
                    <a:pt x="26666" y="155421"/>
                  </a:lnTo>
                  <a:lnTo>
                    <a:pt x="55606" y="174933"/>
                  </a:lnTo>
                  <a:lnTo>
                    <a:pt x="91044" y="182088"/>
                  </a:lnTo>
                  <a:lnTo>
                    <a:pt x="228307" y="182088"/>
                  </a:lnTo>
                  <a:lnTo>
                    <a:pt x="263745" y="174933"/>
                  </a:lnTo>
                  <a:lnTo>
                    <a:pt x="292684" y="155421"/>
                  </a:lnTo>
                  <a:lnTo>
                    <a:pt x="312196" y="126482"/>
                  </a:lnTo>
                  <a:lnTo>
                    <a:pt x="319351" y="91044"/>
                  </a:lnTo>
                  <a:lnTo>
                    <a:pt x="312196" y="55606"/>
                  </a:lnTo>
                  <a:lnTo>
                    <a:pt x="292684" y="26666"/>
                  </a:lnTo>
                  <a:lnTo>
                    <a:pt x="263745" y="7154"/>
                  </a:lnTo>
                  <a:lnTo>
                    <a:pt x="228307" y="0"/>
                  </a:lnTo>
                  <a:close/>
                </a:path>
              </a:pathLst>
            </a:custGeom>
            <a:solidFill>
              <a:srgbClr val="FF64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96464" y="8154044"/>
              <a:ext cx="595630" cy="182245"/>
            </a:xfrm>
            <a:custGeom>
              <a:avLst/>
              <a:gdLst/>
              <a:ahLst/>
              <a:cxnLst/>
              <a:rect l="l" t="t" r="r" b="b"/>
              <a:pathLst>
                <a:path w="595630" h="182245">
                  <a:moveTo>
                    <a:pt x="504005" y="0"/>
                  </a:moveTo>
                  <a:lnTo>
                    <a:pt x="91044" y="0"/>
                  </a:lnTo>
                  <a:lnTo>
                    <a:pt x="55601" y="7154"/>
                  </a:lnTo>
                  <a:lnTo>
                    <a:pt x="26662" y="26666"/>
                  </a:lnTo>
                  <a:lnTo>
                    <a:pt x="7153" y="55606"/>
                  </a:lnTo>
                  <a:lnTo>
                    <a:pt x="0" y="91044"/>
                  </a:lnTo>
                  <a:lnTo>
                    <a:pt x="7153" y="126482"/>
                  </a:lnTo>
                  <a:lnTo>
                    <a:pt x="26662" y="155421"/>
                  </a:lnTo>
                  <a:lnTo>
                    <a:pt x="55601" y="174933"/>
                  </a:lnTo>
                  <a:lnTo>
                    <a:pt x="91044" y="182088"/>
                  </a:lnTo>
                  <a:lnTo>
                    <a:pt x="504005" y="182088"/>
                  </a:lnTo>
                  <a:lnTo>
                    <a:pt x="539443" y="174933"/>
                  </a:lnTo>
                  <a:lnTo>
                    <a:pt x="568383" y="155421"/>
                  </a:lnTo>
                  <a:lnTo>
                    <a:pt x="587895" y="126482"/>
                  </a:lnTo>
                  <a:lnTo>
                    <a:pt x="595049" y="91044"/>
                  </a:lnTo>
                  <a:lnTo>
                    <a:pt x="587895" y="55606"/>
                  </a:lnTo>
                  <a:lnTo>
                    <a:pt x="568383" y="26666"/>
                  </a:lnTo>
                  <a:lnTo>
                    <a:pt x="539443" y="7154"/>
                  </a:lnTo>
                  <a:lnTo>
                    <a:pt x="504005" y="0"/>
                  </a:lnTo>
                  <a:close/>
                </a:path>
              </a:pathLst>
            </a:custGeom>
            <a:solidFill>
              <a:srgbClr val="FFCC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7548733"/>
              <a:ext cx="11727815" cy="2054860"/>
            </a:xfrm>
            <a:custGeom>
              <a:avLst/>
              <a:gdLst/>
              <a:ahLst/>
              <a:cxnLst/>
              <a:rect l="l" t="t" r="r" b="b"/>
              <a:pathLst>
                <a:path w="11727815" h="2054859">
                  <a:moveTo>
                    <a:pt x="293878" y="91046"/>
                  </a:moveTo>
                  <a:lnTo>
                    <a:pt x="286715" y="55613"/>
                  </a:lnTo>
                  <a:lnTo>
                    <a:pt x="267208" y="26670"/>
                  </a:lnTo>
                  <a:lnTo>
                    <a:pt x="238264" y="7150"/>
                  </a:lnTo>
                  <a:lnTo>
                    <a:pt x="202831" y="0"/>
                  </a:lnTo>
                  <a:lnTo>
                    <a:pt x="0" y="0"/>
                  </a:lnTo>
                  <a:lnTo>
                    <a:pt x="0" y="182092"/>
                  </a:lnTo>
                  <a:lnTo>
                    <a:pt x="202831" y="182092"/>
                  </a:lnTo>
                  <a:lnTo>
                    <a:pt x="238264" y="174929"/>
                  </a:lnTo>
                  <a:lnTo>
                    <a:pt x="267208" y="155422"/>
                  </a:lnTo>
                  <a:lnTo>
                    <a:pt x="286715" y="126479"/>
                  </a:lnTo>
                  <a:lnTo>
                    <a:pt x="293878" y="91046"/>
                  </a:lnTo>
                  <a:close/>
                </a:path>
                <a:path w="11727815" h="2054859">
                  <a:moveTo>
                    <a:pt x="11727383" y="1811159"/>
                  </a:moveTo>
                  <a:lnTo>
                    <a:pt x="9719945" y="1811159"/>
                  </a:lnTo>
                  <a:lnTo>
                    <a:pt x="9672612" y="1820722"/>
                  </a:lnTo>
                  <a:lnTo>
                    <a:pt x="9633966" y="1846783"/>
                  </a:lnTo>
                  <a:lnTo>
                    <a:pt x="9607906" y="1885429"/>
                  </a:lnTo>
                  <a:lnTo>
                    <a:pt x="9598355" y="1932762"/>
                  </a:lnTo>
                  <a:lnTo>
                    <a:pt x="9607906" y="1980095"/>
                  </a:lnTo>
                  <a:lnTo>
                    <a:pt x="9633966" y="2018741"/>
                  </a:lnTo>
                  <a:lnTo>
                    <a:pt x="9672612" y="2044801"/>
                  </a:lnTo>
                  <a:lnTo>
                    <a:pt x="9719945" y="2054364"/>
                  </a:lnTo>
                  <a:lnTo>
                    <a:pt x="11727383" y="2054364"/>
                  </a:lnTo>
                  <a:lnTo>
                    <a:pt x="11727383" y="1811159"/>
                  </a:lnTo>
                  <a:close/>
                </a:path>
                <a:path w="11727815" h="2054859">
                  <a:moveTo>
                    <a:pt x="11727383" y="1448422"/>
                  </a:moveTo>
                  <a:lnTo>
                    <a:pt x="11269167" y="1448422"/>
                  </a:lnTo>
                  <a:lnTo>
                    <a:pt x="11224146" y="1457502"/>
                  </a:lnTo>
                  <a:lnTo>
                    <a:pt x="11187379" y="1482293"/>
                  </a:lnTo>
                  <a:lnTo>
                    <a:pt x="11162589" y="1519059"/>
                  </a:lnTo>
                  <a:lnTo>
                    <a:pt x="11153496" y="1564093"/>
                  </a:lnTo>
                  <a:lnTo>
                    <a:pt x="11162589" y="1609115"/>
                  </a:lnTo>
                  <a:lnTo>
                    <a:pt x="11187379" y="1645881"/>
                  </a:lnTo>
                  <a:lnTo>
                    <a:pt x="11224146" y="1670672"/>
                  </a:lnTo>
                  <a:lnTo>
                    <a:pt x="11269167" y="1679765"/>
                  </a:lnTo>
                  <a:lnTo>
                    <a:pt x="11727383" y="1679765"/>
                  </a:lnTo>
                  <a:lnTo>
                    <a:pt x="11727383" y="14484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612174" y="8997143"/>
              <a:ext cx="451484" cy="231775"/>
            </a:xfrm>
            <a:custGeom>
              <a:avLst/>
              <a:gdLst/>
              <a:ahLst/>
              <a:cxnLst/>
              <a:rect l="l" t="t" r="r" b="b"/>
              <a:pathLst>
                <a:path w="451484" h="231775">
                  <a:moveTo>
                    <a:pt x="335644" y="0"/>
                  </a:moveTo>
                  <a:lnTo>
                    <a:pt x="115671" y="0"/>
                  </a:lnTo>
                  <a:lnTo>
                    <a:pt x="70647" y="9090"/>
                  </a:lnTo>
                  <a:lnTo>
                    <a:pt x="33879" y="33879"/>
                  </a:lnTo>
                  <a:lnTo>
                    <a:pt x="9090" y="70647"/>
                  </a:lnTo>
                  <a:lnTo>
                    <a:pt x="0" y="115671"/>
                  </a:lnTo>
                  <a:lnTo>
                    <a:pt x="9090" y="160696"/>
                  </a:lnTo>
                  <a:lnTo>
                    <a:pt x="33879" y="197463"/>
                  </a:lnTo>
                  <a:lnTo>
                    <a:pt x="70647" y="222253"/>
                  </a:lnTo>
                  <a:lnTo>
                    <a:pt x="115671" y="231343"/>
                  </a:lnTo>
                  <a:lnTo>
                    <a:pt x="335644" y="231343"/>
                  </a:lnTo>
                  <a:lnTo>
                    <a:pt x="380668" y="222253"/>
                  </a:lnTo>
                  <a:lnTo>
                    <a:pt x="417436" y="197463"/>
                  </a:lnTo>
                  <a:lnTo>
                    <a:pt x="442225" y="160696"/>
                  </a:lnTo>
                  <a:lnTo>
                    <a:pt x="451316" y="115671"/>
                  </a:lnTo>
                  <a:lnTo>
                    <a:pt x="442225" y="70647"/>
                  </a:lnTo>
                  <a:lnTo>
                    <a:pt x="417436" y="33879"/>
                  </a:lnTo>
                  <a:lnTo>
                    <a:pt x="380668" y="9090"/>
                  </a:lnTo>
                  <a:lnTo>
                    <a:pt x="335644" y="0"/>
                  </a:lnTo>
                  <a:close/>
                </a:path>
              </a:pathLst>
            </a:custGeom>
            <a:solidFill>
              <a:srgbClr val="FF64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997105" y="8997143"/>
              <a:ext cx="1525270" cy="231775"/>
            </a:xfrm>
            <a:custGeom>
              <a:avLst/>
              <a:gdLst/>
              <a:ahLst/>
              <a:cxnLst/>
              <a:rect l="l" t="t" r="r" b="b"/>
              <a:pathLst>
                <a:path w="1525270" h="231775">
                  <a:moveTo>
                    <a:pt x="1409381" y="0"/>
                  </a:moveTo>
                  <a:lnTo>
                    <a:pt x="115671" y="0"/>
                  </a:lnTo>
                  <a:lnTo>
                    <a:pt x="70647" y="9090"/>
                  </a:lnTo>
                  <a:lnTo>
                    <a:pt x="33879" y="33879"/>
                  </a:lnTo>
                  <a:lnTo>
                    <a:pt x="9090" y="70647"/>
                  </a:lnTo>
                  <a:lnTo>
                    <a:pt x="0" y="115671"/>
                  </a:lnTo>
                  <a:lnTo>
                    <a:pt x="9090" y="160696"/>
                  </a:lnTo>
                  <a:lnTo>
                    <a:pt x="33879" y="197463"/>
                  </a:lnTo>
                  <a:lnTo>
                    <a:pt x="70647" y="222253"/>
                  </a:lnTo>
                  <a:lnTo>
                    <a:pt x="115671" y="231343"/>
                  </a:lnTo>
                  <a:lnTo>
                    <a:pt x="1409381" y="231343"/>
                  </a:lnTo>
                  <a:lnTo>
                    <a:pt x="1454405" y="222253"/>
                  </a:lnTo>
                  <a:lnTo>
                    <a:pt x="1491173" y="197463"/>
                  </a:lnTo>
                  <a:lnTo>
                    <a:pt x="1515962" y="160696"/>
                  </a:lnTo>
                  <a:lnTo>
                    <a:pt x="1525053" y="115671"/>
                  </a:lnTo>
                  <a:lnTo>
                    <a:pt x="1515962" y="70647"/>
                  </a:lnTo>
                  <a:lnTo>
                    <a:pt x="1491173" y="33879"/>
                  </a:lnTo>
                  <a:lnTo>
                    <a:pt x="1454405" y="9090"/>
                  </a:lnTo>
                  <a:lnTo>
                    <a:pt x="1409381" y="0"/>
                  </a:lnTo>
                  <a:close/>
                </a:path>
              </a:pathLst>
            </a:custGeom>
            <a:solidFill>
              <a:srgbClr val="FFCC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899601" y="1449704"/>
              <a:ext cx="568325" cy="165735"/>
            </a:xfrm>
            <a:custGeom>
              <a:avLst/>
              <a:gdLst/>
              <a:ahLst/>
              <a:cxnLst/>
              <a:rect l="l" t="t" r="r" b="b"/>
              <a:pathLst>
                <a:path w="568325" h="165734">
                  <a:moveTo>
                    <a:pt x="485608" y="0"/>
                  </a:moveTo>
                  <a:lnTo>
                    <a:pt x="82604" y="0"/>
                  </a:lnTo>
                  <a:lnTo>
                    <a:pt x="50451" y="6491"/>
                  </a:lnTo>
                  <a:lnTo>
                    <a:pt x="24194" y="24194"/>
                  </a:lnTo>
                  <a:lnTo>
                    <a:pt x="6491" y="50451"/>
                  </a:lnTo>
                  <a:lnTo>
                    <a:pt x="0" y="82604"/>
                  </a:lnTo>
                  <a:lnTo>
                    <a:pt x="6491" y="114758"/>
                  </a:lnTo>
                  <a:lnTo>
                    <a:pt x="24194" y="141015"/>
                  </a:lnTo>
                  <a:lnTo>
                    <a:pt x="50451" y="158718"/>
                  </a:lnTo>
                  <a:lnTo>
                    <a:pt x="82604" y="165209"/>
                  </a:lnTo>
                  <a:lnTo>
                    <a:pt x="485608" y="165209"/>
                  </a:lnTo>
                  <a:lnTo>
                    <a:pt x="517761" y="158718"/>
                  </a:lnTo>
                  <a:lnTo>
                    <a:pt x="544018" y="141015"/>
                  </a:lnTo>
                  <a:lnTo>
                    <a:pt x="561721" y="114758"/>
                  </a:lnTo>
                  <a:lnTo>
                    <a:pt x="568213" y="82604"/>
                  </a:lnTo>
                  <a:lnTo>
                    <a:pt x="561721" y="50451"/>
                  </a:lnTo>
                  <a:lnTo>
                    <a:pt x="544018" y="24194"/>
                  </a:lnTo>
                  <a:lnTo>
                    <a:pt x="517761" y="6491"/>
                  </a:lnTo>
                  <a:lnTo>
                    <a:pt x="4856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533895" y="1449704"/>
              <a:ext cx="322580" cy="165735"/>
            </a:xfrm>
            <a:custGeom>
              <a:avLst/>
              <a:gdLst/>
              <a:ahLst/>
              <a:cxnLst/>
              <a:rect l="l" t="t" r="r" b="b"/>
              <a:pathLst>
                <a:path w="322579" h="165734">
                  <a:moveTo>
                    <a:pt x="239689" y="0"/>
                  </a:moveTo>
                  <a:lnTo>
                    <a:pt x="82604" y="0"/>
                  </a:lnTo>
                  <a:lnTo>
                    <a:pt x="50451" y="6491"/>
                  </a:lnTo>
                  <a:lnTo>
                    <a:pt x="24194" y="24194"/>
                  </a:lnTo>
                  <a:lnTo>
                    <a:pt x="6491" y="50451"/>
                  </a:lnTo>
                  <a:lnTo>
                    <a:pt x="0" y="82604"/>
                  </a:lnTo>
                  <a:lnTo>
                    <a:pt x="6491" y="114758"/>
                  </a:lnTo>
                  <a:lnTo>
                    <a:pt x="24194" y="141015"/>
                  </a:lnTo>
                  <a:lnTo>
                    <a:pt x="50451" y="158718"/>
                  </a:lnTo>
                  <a:lnTo>
                    <a:pt x="82604" y="165209"/>
                  </a:lnTo>
                  <a:lnTo>
                    <a:pt x="239689" y="165209"/>
                  </a:lnTo>
                  <a:lnTo>
                    <a:pt x="271842" y="158718"/>
                  </a:lnTo>
                  <a:lnTo>
                    <a:pt x="298099" y="141015"/>
                  </a:lnTo>
                  <a:lnTo>
                    <a:pt x="315802" y="114758"/>
                  </a:lnTo>
                  <a:lnTo>
                    <a:pt x="322293" y="82604"/>
                  </a:lnTo>
                  <a:lnTo>
                    <a:pt x="315802" y="50451"/>
                  </a:lnTo>
                  <a:lnTo>
                    <a:pt x="298099" y="24194"/>
                  </a:lnTo>
                  <a:lnTo>
                    <a:pt x="271842" y="6491"/>
                  </a:lnTo>
                  <a:lnTo>
                    <a:pt x="239689" y="0"/>
                  </a:lnTo>
                  <a:close/>
                </a:path>
              </a:pathLst>
            </a:custGeom>
            <a:solidFill>
              <a:srgbClr val="FFCC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922268" y="1449704"/>
              <a:ext cx="805180" cy="165735"/>
            </a:xfrm>
            <a:custGeom>
              <a:avLst/>
              <a:gdLst/>
              <a:ahLst/>
              <a:cxnLst/>
              <a:rect l="l" t="t" r="r" b="b"/>
              <a:pathLst>
                <a:path w="805179" h="165734">
                  <a:moveTo>
                    <a:pt x="805123" y="0"/>
                  </a:moveTo>
                  <a:lnTo>
                    <a:pt x="82604" y="0"/>
                  </a:lnTo>
                  <a:lnTo>
                    <a:pt x="50451" y="6491"/>
                  </a:lnTo>
                  <a:lnTo>
                    <a:pt x="24194" y="24194"/>
                  </a:lnTo>
                  <a:lnTo>
                    <a:pt x="6491" y="50451"/>
                  </a:lnTo>
                  <a:lnTo>
                    <a:pt x="0" y="82604"/>
                  </a:lnTo>
                  <a:lnTo>
                    <a:pt x="6491" y="114758"/>
                  </a:lnTo>
                  <a:lnTo>
                    <a:pt x="24194" y="141015"/>
                  </a:lnTo>
                  <a:lnTo>
                    <a:pt x="50451" y="158718"/>
                  </a:lnTo>
                  <a:lnTo>
                    <a:pt x="82604" y="165209"/>
                  </a:lnTo>
                  <a:lnTo>
                    <a:pt x="805123" y="165209"/>
                  </a:lnTo>
                  <a:lnTo>
                    <a:pt x="8051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9560748" y="1680997"/>
              <a:ext cx="2167255" cy="165735"/>
            </a:xfrm>
            <a:custGeom>
              <a:avLst/>
              <a:gdLst/>
              <a:ahLst/>
              <a:cxnLst/>
              <a:rect l="l" t="t" r="r" b="b"/>
              <a:pathLst>
                <a:path w="2167254" h="165735">
                  <a:moveTo>
                    <a:pt x="2166642" y="0"/>
                  </a:moveTo>
                  <a:lnTo>
                    <a:pt x="82604" y="0"/>
                  </a:lnTo>
                  <a:lnTo>
                    <a:pt x="50451" y="6491"/>
                  </a:lnTo>
                  <a:lnTo>
                    <a:pt x="24194" y="24194"/>
                  </a:lnTo>
                  <a:lnTo>
                    <a:pt x="6491" y="50451"/>
                  </a:lnTo>
                  <a:lnTo>
                    <a:pt x="0" y="82604"/>
                  </a:lnTo>
                  <a:lnTo>
                    <a:pt x="6491" y="114758"/>
                  </a:lnTo>
                  <a:lnTo>
                    <a:pt x="24194" y="141015"/>
                  </a:lnTo>
                  <a:lnTo>
                    <a:pt x="50451" y="158718"/>
                  </a:lnTo>
                  <a:lnTo>
                    <a:pt x="82604" y="165209"/>
                  </a:lnTo>
                  <a:lnTo>
                    <a:pt x="2166642" y="165209"/>
                  </a:lnTo>
                  <a:lnTo>
                    <a:pt x="2166642" y="0"/>
                  </a:lnTo>
                  <a:close/>
                </a:path>
              </a:pathLst>
            </a:custGeom>
            <a:solidFill>
              <a:srgbClr val="FF64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0264967" y="1913469"/>
              <a:ext cx="1463040" cy="165735"/>
            </a:xfrm>
            <a:custGeom>
              <a:avLst/>
              <a:gdLst/>
              <a:ahLst/>
              <a:cxnLst/>
              <a:rect l="l" t="t" r="r" b="b"/>
              <a:pathLst>
                <a:path w="1463040" h="165735">
                  <a:moveTo>
                    <a:pt x="1462423" y="0"/>
                  </a:moveTo>
                  <a:lnTo>
                    <a:pt x="82604" y="0"/>
                  </a:lnTo>
                  <a:lnTo>
                    <a:pt x="50451" y="6491"/>
                  </a:lnTo>
                  <a:lnTo>
                    <a:pt x="24194" y="24194"/>
                  </a:lnTo>
                  <a:lnTo>
                    <a:pt x="6491" y="50451"/>
                  </a:lnTo>
                  <a:lnTo>
                    <a:pt x="0" y="82604"/>
                  </a:lnTo>
                  <a:lnTo>
                    <a:pt x="6491" y="114758"/>
                  </a:lnTo>
                  <a:lnTo>
                    <a:pt x="24194" y="141015"/>
                  </a:lnTo>
                  <a:lnTo>
                    <a:pt x="50451" y="158718"/>
                  </a:lnTo>
                  <a:lnTo>
                    <a:pt x="82604" y="165209"/>
                  </a:lnTo>
                  <a:lnTo>
                    <a:pt x="1462423" y="165209"/>
                  </a:lnTo>
                  <a:lnTo>
                    <a:pt x="146242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2590074" y="4315092"/>
            <a:ext cx="6610350" cy="3757929"/>
          </a:xfrm>
          <a:prstGeom prst="rect">
            <a:avLst/>
          </a:prstGeom>
        </p:spPr>
        <p:txBody>
          <a:bodyPr vert="horz" wrap="square" lIns="0" tIns="142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20"/>
              </a:spcBef>
            </a:pPr>
            <a:r>
              <a:rPr sz="2950" b="1" spc="-10" dirty="0">
                <a:solidFill>
                  <a:srgbClr val="FF0000"/>
                </a:solidFill>
                <a:latin typeface="Tahoma"/>
                <a:cs typeface="Tahoma"/>
              </a:rPr>
              <a:t>Beneficios:</a:t>
            </a:r>
            <a:endParaRPr sz="2950">
              <a:latin typeface="Tahoma"/>
              <a:cs typeface="Tahoma"/>
            </a:endParaRPr>
          </a:p>
          <a:p>
            <a:pPr marL="305435" marR="832485" indent="-293370">
              <a:lnSpc>
                <a:spcPct val="100400"/>
              </a:lnSpc>
              <a:spcBef>
                <a:spcPts val="920"/>
              </a:spcBef>
              <a:buClr>
                <a:srgbClr val="FF0000"/>
              </a:buClr>
              <a:buChar char="•"/>
              <a:tabLst>
                <a:tab pos="305435" algn="l"/>
              </a:tabLst>
            </a:pPr>
            <a:r>
              <a:rPr sz="2600" b="1" spc="-210" dirty="0">
                <a:solidFill>
                  <a:srgbClr val="666666"/>
                </a:solidFill>
                <a:latin typeface="Tahoma"/>
                <a:cs typeface="Tahoma"/>
              </a:rPr>
              <a:t>AGILIDAD:</a:t>
            </a:r>
            <a:r>
              <a:rPr sz="2600" b="1" spc="-40" dirty="0">
                <a:solidFill>
                  <a:srgbClr val="666666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Permite</a:t>
            </a:r>
            <a:r>
              <a:rPr sz="2600" spc="-2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atender</a:t>
            </a:r>
            <a:r>
              <a:rPr sz="2600" spc="-10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75" dirty="0">
                <a:solidFill>
                  <a:srgbClr val="666666"/>
                </a:solidFill>
                <a:latin typeface="Trebuchet MS"/>
                <a:cs typeface="Trebuchet MS"/>
              </a:rPr>
              <a:t>mayor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cantidad</a:t>
            </a:r>
            <a:r>
              <a:rPr sz="2600" spc="-13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de</a:t>
            </a:r>
            <a:r>
              <a:rPr sz="2600" spc="-13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105" dirty="0">
                <a:solidFill>
                  <a:srgbClr val="666666"/>
                </a:solidFill>
                <a:latin typeface="Trebuchet MS"/>
                <a:cs typeface="Trebuchet MS"/>
              </a:rPr>
              <a:t>usuarios</a:t>
            </a:r>
            <a:r>
              <a:rPr sz="2600" spc="-13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en</a:t>
            </a:r>
            <a:r>
              <a:rPr sz="2600" spc="-13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125" dirty="0">
                <a:solidFill>
                  <a:srgbClr val="666666"/>
                </a:solidFill>
                <a:latin typeface="Trebuchet MS"/>
                <a:cs typeface="Trebuchet MS"/>
              </a:rPr>
              <a:t>las</a:t>
            </a:r>
            <a:r>
              <a:rPr sz="2600" spc="-13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145" dirty="0">
                <a:solidFill>
                  <a:srgbClr val="666666"/>
                </a:solidFill>
                <a:latin typeface="Trebuchet MS"/>
                <a:cs typeface="Trebuchet MS"/>
              </a:rPr>
              <a:t>salas</a:t>
            </a:r>
            <a:r>
              <a:rPr sz="2600" spc="-13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-25" dirty="0">
                <a:solidFill>
                  <a:srgbClr val="666666"/>
                </a:solidFill>
                <a:latin typeface="Trebuchet MS"/>
                <a:cs typeface="Trebuchet MS"/>
              </a:rPr>
              <a:t>de </a:t>
            </a:r>
            <a:r>
              <a:rPr sz="2600" spc="-10" dirty="0">
                <a:solidFill>
                  <a:srgbClr val="666666"/>
                </a:solidFill>
                <a:latin typeface="Trebuchet MS"/>
                <a:cs typeface="Trebuchet MS"/>
              </a:rPr>
              <a:t>atención.</a:t>
            </a:r>
            <a:endParaRPr sz="2600">
              <a:latin typeface="Trebuchet MS"/>
              <a:cs typeface="Trebuchet MS"/>
            </a:endParaRPr>
          </a:p>
          <a:p>
            <a:pPr marL="305435" marR="5080" indent="-293370">
              <a:lnSpc>
                <a:spcPct val="100400"/>
              </a:lnSpc>
              <a:spcBef>
                <a:spcPts val="985"/>
              </a:spcBef>
              <a:buClr>
                <a:srgbClr val="FF0000"/>
              </a:buClr>
              <a:buChar char="•"/>
              <a:tabLst>
                <a:tab pos="305435" algn="l"/>
              </a:tabLst>
            </a:pPr>
            <a:r>
              <a:rPr sz="2600" b="1" spc="-175" dirty="0">
                <a:solidFill>
                  <a:srgbClr val="666666"/>
                </a:solidFill>
                <a:latin typeface="Tahoma"/>
                <a:cs typeface="Tahoma"/>
              </a:rPr>
              <a:t>COMODIDAD:</a:t>
            </a:r>
            <a:r>
              <a:rPr sz="2600" b="1" spc="-20" dirty="0">
                <a:solidFill>
                  <a:srgbClr val="666666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Gestión</a:t>
            </a:r>
            <a:r>
              <a:rPr sz="2600" spc="-3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de</a:t>
            </a:r>
            <a:r>
              <a:rPr sz="2600" spc="-10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trámites</a:t>
            </a:r>
            <a:r>
              <a:rPr sz="2600" spc="-4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95" dirty="0">
                <a:solidFill>
                  <a:srgbClr val="666666"/>
                </a:solidFill>
                <a:latin typeface="Trebuchet MS"/>
                <a:cs typeface="Trebuchet MS"/>
              </a:rPr>
              <a:t>sin</a:t>
            </a:r>
            <a:r>
              <a:rPr sz="2600" spc="-3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-25" dirty="0">
                <a:solidFill>
                  <a:srgbClr val="666666"/>
                </a:solidFill>
                <a:latin typeface="Trebuchet MS"/>
                <a:cs typeface="Trebuchet MS"/>
              </a:rPr>
              <a:t>que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intervenga</a:t>
            </a:r>
            <a:r>
              <a:rPr sz="2600" spc="3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85" dirty="0">
                <a:solidFill>
                  <a:srgbClr val="666666"/>
                </a:solidFill>
                <a:latin typeface="Trebuchet MS"/>
                <a:cs typeface="Trebuchet MS"/>
              </a:rPr>
              <a:t>un</a:t>
            </a:r>
            <a:r>
              <a:rPr sz="2600" spc="-3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-10" dirty="0">
                <a:solidFill>
                  <a:srgbClr val="666666"/>
                </a:solidFill>
                <a:latin typeface="Trebuchet MS"/>
                <a:cs typeface="Trebuchet MS"/>
              </a:rPr>
              <a:t>funcionario.</a:t>
            </a:r>
            <a:endParaRPr sz="2600">
              <a:latin typeface="Trebuchet MS"/>
              <a:cs typeface="Trebuchet MS"/>
            </a:endParaRPr>
          </a:p>
          <a:p>
            <a:pPr marL="305435" marR="239395" indent="-293370">
              <a:lnSpc>
                <a:spcPct val="100400"/>
              </a:lnSpc>
              <a:spcBef>
                <a:spcPts val="990"/>
              </a:spcBef>
              <a:buClr>
                <a:srgbClr val="FF0000"/>
              </a:buClr>
              <a:buChar char="•"/>
              <a:tabLst>
                <a:tab pos="305435" algn="l"/>
              </a:tabLst>
            </a:pPr>
            <a:r>
              <a:rPr sz="2600" b="1" spc="-180" dirty="0">
                <a:solidFill>
                  <a:srgbClr val="666666"/>
                </a:solidFill>
                <a:latin typeface="Tahoma"/>
                <a:cs typeface="Tahoma"/>
              </a:rPr>
              <a:t>PRODUCTIVIDAD:</a:t>
            </a:r>
            <a:r>
              <a:rPr sz="2600" b="1" spc="-190" dirty="0">
                <a:solidFill>
                  <a:srgbClr val="666666"/>
                </a:solidFill>
                <a:latin typeface="Tahoma"/>
                <a:cs typeface="Tahoma"/>
              </a:rPr>
              <a:t> </a:t>
            </a:r>
            <a:r>
              <a:rPr sz="2600" spc="55" dirty="0">
                <a:solidFill>
                  <a:srgbClr val="666666"/>
                </a:solidFill>
                <a:latin typeface="Trebuchet MS"/>
                <a:cs typeface="Trebuchet MS"/>
              </a:rPr>
              <a:t>Aumenta</a:t>
            </a:r>
            <a:r>
              <a:rPr sz="2600" spc="-13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50" dirty="0">
                <a:solidFill>
                  <a:srgbClr val="666666"/>
                </a:solidFill>
                <a:latin typeface="Trebuchet MS"/>
                <a:cs typeface="Trebuchet MS"/>
              </a:rPr>
              <a:t>la</a:t>
            </a:r>
            <a:r>
              <a:rPr sz="2600" spc="-13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-10" dirty="0">
                <a:solidFill>
                  <a:srgbClr val="666666"/>
                </a:solidFill>
                <a:latin typeface="Trebuchet MS"/>
                <a:cs typeface="Trebuchet MS"/>
              </a:rPr>
              <a:t>eficiencia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en</a:t>
            </a:r>
            <a:r>
              <a:rPr sz="2600" spc="-15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50" dirty="0">
                <a:solidFill>
                  <a:srgbClr val="666666"/>
                </a:solidFill>
                <a:latin typeface="Trebuchet MS"/>
                <a:cs typeface="Trebuchet MS"/>
              </a:rPr>
              <a:t>la</a:t>
            </a:r>
            <a:r>
              <a:rPr sz="2600" spc="-15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-10" dirty="0">
                <a:solidFill>
                  <a:srgbClr val="666666"/>
                </a:solidFill>
                <a:latin typeface="Trebuchet MS"/>
                <a:cs typeface="Trebuchet MS"/>
              </a:rPr>
              <a:t>atención.</a:t>
            </a:r>
            <a:endParaRPr sz="2600">
              <a:latin typeface="Trebuchet MS"/>
              <a:cs typeface="Trebuchet M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4943579" y="824718"/>
            <a:ext cx="4122420" cy="1543685"/>
          </a:xfrm>
          <a:prstGeom prst="rect">
            <a:avLst/>
          </a:prstGeom>
        </p:spPr>
        <p:txBody>
          <a:bodyPr vert="horz" wrap="square" lIns="0" tIns="107950" rIns="0" bIns="0" rtlCol="0">
            <a:spAutoFit/>
          </a:bodyPr>
          <a:lstStyle/>
          <a:p>
            <a:pPr marL="12700" marR="5080">
              <a:lnSpc>
                <a:spcPts val="3729"/>
              </a:lnSpc>
              <a:spcBef>
                <a:spcPts val="850"/>
              </a:spcBef>
            </a:pPr>
            <a:r>
              <a:rPr sz="3700" b="1" spc="-30" dirty="0">
                <a:solidFill>
                  <a:srgbClr val="666666"/>
                </a:solidFill>
                <a:latin typeface="Tahoma"/>
                <a:cs typeface="Tahoma"/>
              </a:rPr>
              <a:t>Gestiona</a:t>
            </a:r>
            <a:r>
              <a:rPr sz="3700" b="1" spc="-225" dirty="0">
                <a:solidFill>
                  <a:srgbClr val="666666"/>
                </a:solidFill>
                <a:latin typeface="Tahoma"/>
                <a:cs typeface="Tahoma"/>
              </a:rPr>
              <a:t> </a:t>
            </a:r>
            <a:r>
              <a:rPr sz="3700" b="1" spc="65" dirty="0">
                <a:solidFill>
                  <a:srgbClr val="666666"/>
                </a:solidFill>
                <a:latin typeface="Trebuchet MS"/>
                <a:cs typeface="Trebuchet MS"/>
              </a:rPr>
              <a:t>trámites </a:t>
            </a:r>
            <a:r>
              <a:rPr sz="3700" b="1" dirty="0">
                <a:solidFill>
                  <a:srgbClr val="666666"/>
                </a:solidFill>
                <a:latin typeface="Trebuchet MS"/>
                <a:cs typeface="Trebuchet MS"/>
              </a:rPr>
              <a:t>que</a:t>
            </a:r>
            <a:r>
              <a:rPr sz="3700" b="1" spc="-33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3700" b="1" spc="-55" dirty="0">
                <a:solidFill>
                  <a:srgbClr val="FF0000"/>
                </a:solidFill>
                <a:latin typeface="Tahoma"/>
                <a:cs typeface="Tahoma"/>
              </a:rPr>
              <a:t>no</a:t>
            </a:r>
            <a:r>
              <a:rPr sz="3700" b="1" spc="-29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3700" b="1" spc="-10" dirty="0">
                <a:solidFill>
                  <a:srgbClr val="FF0000"/>
                </a:solidFill>
                <a:latin typeface="Tahoma"/>
                <a:cs typeface="Tahoma"/>
              </a:rPr>
              <a:t>requieren </a:t>
            </a:r>
            <a:r>
              <a:rPr sz="3700" b="1" dirty="0">
                <a:solidFill>
                  <a:srgbClr val="666666"/>
                </a:solidFill>
                <a:latin typeface="Trebuchet MS"/>
                <a:cs typeface="Trebuchet MS"/>
              </a:rPr>
              <a:t>de</a:t>
            </a:r>
            <a:r>
              <a:rPr sz="3700" b="1" spc="-28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3700" b="1" dirty="0">
                <a:solidFill>
                  <a:srgbClr val="666666"/>
                </a:solidFill>
                <a:latin typeface="Trebuchet MS"/>
                <a:cs typeface="Trebuchet MS"/>
              </a:rPr>
              <a:t>un</a:t>
            </a:r>
            <a:r>
              <a:rPr sz="3700" b="1" spc="-28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3700" b="1" spc="-10" dirty="0">
                <a:solidFill>
                  <a:srgbClr val="666666"/>
                </a:solidFill>
                <a:latin typeface="Trebuchet MS"/>
                <a:cs typeface="Trebuchet MS"/>
              </a:rPr>
              <a:t>asesor.</a:t>
            </a:r>
            <a:endParaRPr sz="3700">
              <a:latin typeface="Trebuchet MS"/>
              <a:cs typeface="Trebuchet MS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4646372" y="673893"/>
            <a:ext cx="0" cy="2877820"/>
          </a:xfrm>
          <a:custGeom>
            <a:avLst/>
            <a:gdLst/>
            <a:ahLst/>
            <a:cxnLst/>
            <a:rect l="l" t="t" r="r" b="b"/>
            <a:pathLst>
              <a:path h="2877820">
                <a:moveTo>
                  <a:pt x="0" y="0"/>
                </a:moveTo>
                <a:lnTo>
                  <a:pt x="0" y="2877671"/>
                </a:lnTo>
              </a:path>
            </a:pathLst>
          </a:custGeom>
          <a:ln w="31412">
            <a:solidFill>
              <a:srgbClr val="6666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algn="ctr">
              <a:lnSpc>
                <a:spcPts val="4390"/>
              </a:lnSpc>
              <a:spcBef>
                <a:spcPts val="110"/>
              </a:spcBef>
            </a:pPr>
            <a:r>
              <a:rPr sz="4200" spc="-55" dirty="0"/>
              <a:t>Vision</a:t>
            </a:r>
            <a:endParaRPr sz="4200"/>
          </a:p>
          <a:p>
            <a:pPr marL="8890" algn="ctr">
              <a:lnSpc>
                <a:spcPts val="4390"/>
              </a:lnSpc>
            </a:pPr>
            <a:r>
              <a:rPr sz="4200" i="0" spc="-20" dirty="0">
                <a:solidFill>
                  <a:srgbClr val="FF0000"/>
                </a:solidFill>
                <a:latin typeface="Tahoma"/>
                <a:cs typeface="Tahoma"/>
              </a:rPr>
              <a:t>Self</a:t>
            </a:r>
            <a:endParaRPr sz="4200">
              <a:latin typeface="Tahoma"/>
              <a:cs typeface="Tahoma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12595835" y="764699"/>
            <a:ext cx="3888740" cy="9758680"/>
            <a:chOff x="12595835" y="764699"/>
            <a:chExt cx="3888740" cy="9758680"/>
          </a:xfrm>
        </p:grpSpPr>
        <p:pic>
          <p:nvPicPr>
            <p:cNvPr id="23" name="object 2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595835" y="764699"/>
              <a:ext cx="1746187" cy="1521932"/>
            </a:xfrm>
            <a:prstGeom prst="rect">
              <a:avLst/>
            </a:prstGeom>
          </p:spPr>
        </p:pic>
        <p:sp>
          <p:nvSpPr>
            <p:cNvPr id="24" name="object 24">
              <a:hlinkClick r:id="rId6"/>
            </p:cNvPr>
            <p:cNvSpPr/>
            <p:nvPr/>
          </p:nvSpPr>
          <p:spPr>
            <a:xfrm>
              <a:off x="15437234" y="9476150"/>
              <a:ext cx="1047115" cy="1047115"/>
            </a:xfrm>
            <a:custGeom>
              <a:avLst/>
              <a:gdLst/>
              <a:ahLst/>
              <a:cxnLst/>
              <a:rect l="l" t="t" r="r" b="b"/>
              <a:pathLst>
                <a:path w="1047115" h="1047115">
                  <a:moveTo>
                    <a:pt x="523544" y="0"/>
                  </a:moveTo>
                  <a:lnTo>
                    <a:pt x="475891" y="2139"/>
                  </a:lnTo>
                  <a:lnTo>
                    <a:pt x="429437" y="8435"/>
                  </a:lnTo>
                  <a:lnTo>
                    <a:pt x="384366" y="18701"/>
                  </a:lnTo>
                  <a:lnTo>
                    <a:pt x="340863" y="32754"/>
                  </a:lnTo>
                  <a:lnTo>
                    <a:pt x="299114" y="50408"/>
                  </a:lnTo>
                  <a:lnTo>
                    <a:pt x="259302" y="71479"/>
                  </a:lnTo>
                  <a:lnTo>
                    <a:pt x="221613" y="95782"/>
                  </a:lnTo>
                  <a:lnTo>
                    <a:pt x="186232" y="123131"/>
                  </a:lnTo>
                  <a:lnTo>
                    <a:pt x="153343" y="153343"/>
                  </a:lnTo>
                  <a:lnTo>
                    <a:pt x="123131" y="186232"/>
                  </a:lnTo>
                  <a:lnTo>
                    <a:pt x="95782" y="221613"/>
                  </a:lnTo>
                  <a:lnTo>
                    <a:pt x="71479" y="259302"/>
                  </a:lnTo>
                  <a:lnTo>
                    <a:pt x="50408" y="299114"/>
                  </a:lnTo>
                  <a:lnTo>
                    <a:pt x="32754" y="340863"/>
                  </a:lnTo>
                  <a:lnTo>
                    <a:pt x="18701" y="384366"/>
                  </a:lnTo>
                  <a:lnTo>
                    <a:pt x="8435" y="429437"/>
                  </a:lnTo>
                  <a:lnTo>
                    <a:pt x="2139" y="475891"/>
                  </a:lnTo>
                  <a:lnTo>
                    <a:pt x="0" y="523544"/>
                  </a:lnTo>
                  <a:lnTo>
                    <a:pt x="2139" y="571197"/>
                  </a:lnTo>
                  <a:lnTo>
                    <a:pt x="8435" y="617651"/>
                  </a:lnTo>
                  <a:lnTo>
                    <a:pt x="18701" y="662722"/>
                  </a:lnTo>
                  <a:lnTo>
                    <a:pt x="32754" y="706224"/>
                  </a:lnTo>
                  <a:lnTo>
                    <a:pt x="50408" y="747974"/>
                  </a:lnTo>
                  <a:lnTo>
                    <a:pt x="71479" y="787785"/>
                  </a:lnTo>
                  <a:lnTo>
                    <a:pt x="95782" y="825474"/>
                  </a:lnTo>
                  <a:lnTo>
                    <a:pt x="123131" y="860856"/>
                  </a:lnTo>
                  <a:lnTo>
                    <a:pt x="153343" y="893745"/>
                  </a:lnTo>
                  <a:lnTo>
                    <a:pt x="186232" y="923956"/>
                  </a:lnTo>
                  <a:lnTo>
                    <a:pt x="221613" y="951306"/>
                  </a:lnTo>
                  <a:lnTo>
                    <a:pt x="259302" y="975608"/>
                  </a:lnTo>
                  <a:lnTo>
                    <a:pt x="299114" y="996679"/>
                  </a:lnTo>
                  <a:lnTo>
                    <a:pt x="340863" y="1014333"/>
                  </a:lnTo>
                  <a:lnTo>
                    <a:pt x="384366" y="1028386"/>
                  </a:lnTo>
                  <a:lnTo>
                    <a:pt x="429437" y="1038653"/>
                  </a:lnTo>
                  <a:lnTo>
                    <a:pt x="475891" y="1044948"/>
                  </a:lnTo>
                  <a:lnTo>
                    <a:pt x="523544" y="1047088"/>
                  </a:lnTo>
                  <a:lnTo>
                    <a:pt x="571197" y="1044948"/>
                  </a:lnTo>
                  <a:lnTo>
                    <a:pt x="617651" y="1038653"/>
                  </a:lnTo>
                  <a:lnTo>
                    <a:pt x="662722" y="1028386"/>
                  </a:lnTo>
                  <a:lnTo>
                    <a:pt x="706224" y="1014333"/>
                  </a:lnTo>
                  <a:lnTo>
                    <a:pt x="747974" y="996679"/>
                  </a:lnTo>
                  <a:lnTo>
                    <a:pt x="787785" y="975608"/>
                  </a:lnTo>
                  <a:lnTo>
                    <a:pt x="825474" y="951306"/>
                  </a:lnTo>
                  <a:lnTo>
                    <a:pt x="860856" y="923956"/>
                  </a:lnTo>
                  <a:lnTo>
                    <a:pt x="893745" y="893745"/>
                  </a:lnTo>
                  <a:lnTo>
                    <a:pt x="923956" y="860856"/>
                  </a:lnTo>
                  <a:lnTo>
                    <a:pt x="951306" y="825474"/>
                  </a:lnTo>
                  <a:lnTo>
                    <a:pt x="975608" y="787785"/>
                  </a:lnTo>
                  <a:lnTo>
                    <a:pt x="996679" y="747974"/>
                  </a:lnTo>
                  <a:lnTo>
                    <a:pt x="1014333" y="706224"/>
                  </a:lnTo>
                  <a:lnTo>
                    <a:pt x="1028386" y="662722"/>
                  </a:lnTo>
                  <a:lnTo>
                    <a:pt x="1038653" y="617651"/>
                  </a:lnTo>
                  <a:lnTo>
                    <a:pt x="1044948" y="571197"/>
                  </a:lnTo>
                  <a:lnTo>
                    <a:pt x="1047088" y="523544"/>
                  </a:lnTo>
                  <a:lnTo>
                    <a:pt x="1044948" y="475891"/>
                  </a:lnTo>
                  <a:lnTo>
                    <a:pt x="1038653" y="429437"/>
                  </a:lnTo>
                  <a:lnTo>
                    <a:pt x="1028386" y="384366"/>
                  </a:lnTo>
                  <a:lnTo>
                    <a:pt x="1014333" y="340863"/>
                  </a:lnTo>
                  <a:lnTo>
                    <a:pt x="996679" y="299114"/>
                  </a:lnTo>
                  <a:lnTo>
                    <a:pt x="975608" y="259302"/>
                  </a:lnTo>
                  <a:lnTo>
                    <a:pt x="951306" y="221613"/>
                  </a:lnTo>
                  <a:lnTo>
                    <a:pt x="923956" y="186232"/>
                  </a:lnTo>
                  <a:lnTo>
                    <a:pt x="893745" y="153343"/>
                  </a:lnTo>
                  <a:lnTo>
                    <a:pt x="860856" y="123131"/>
                  </a:lnTo>
                  <a:lnTo>
                    <a:pt x="825474" y="95782"/>
                  </a:lnTo>
                  <a:lnTo>
                    <a:pt x="787785" y="71479"/>
                  </a:lnTo>
                  <a:lnTo>
                    <a:pt x="747974" y="50408"/>
                  </a:lnTo>
                  <a:lnTo>
                    <a:pt x="706224" y="32754"/>
                  </a:lnTo>
                  <a:lnTo>
                    <a:pt x="662722" y="18701"/>
                  </a:lnTo>
                  <a:lnTo>
                    <a:pt x="617651" y="8435"/>
                  </a:lnTo>
                  <a:lnTo>
                    <a:pt x="571197" y="2139"/>
                  </a:lnTo>
                  <a:lnTo>
                    <a:pt x="523544" y="0"/>
                  </a:lnTo>
                  <a:close/>
                </a:path>
              </a:pathLst>
            </a:custGeom>
            <a:solidFill>
              <a:srgbClr val="4B4B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>
              <a:hlinkClick r:id="rId6"/>
            </p:cNvPr>
            <p:cNvSpPr/>
            <p:nvPr/>
          </p:nvSpPr>
          <p:spPr>
            <a:xfrm>
              <a:off x="15818579" y="9695647"/>
              <a:ext cx="465455" cy="608330"/>
            </a:xfrm>
            <a:custGeom>
              <a:avLst/>
              <a:gdLst/>
              <a:ahLst/>
              <a:cxnLst/>
              <a:rect l="l" t="t" r="r" b="b"/>
              <a:pathLst>
                <a:path w="465455" h="608329">
                  <a:moveTo>
                    <a:pt x="32339" y="0"/>
                  </a:moveTo>
                  <a:lnTo>
                    <a:pt x="16576" y="3667"/>
                  </a:lnTo>
                  <a:lnTo>
                    <a:pt x="4695" y="14658"/>
                  </a:lnTo>
                  <a:lnTo>
                    <a:pt x="0" y="31219"/>
                  </a:lnTo>
                  <a:lnTo>
                    <a:pt x="0" y="576867"/>
                  </a:lnTo>
                  <a:lnTo>
                    <a:pt x="4695" y="593434"/>
                  </a:lnTo>
                  <a:lnTo>
                    <a:pt x="16576" y="604428"/>
                  </a:lnTo>
                  <a:lnTo>
                    <a:pt x="32339" y="608097"/>
                  </a:lnTo>
                  <a:lnTo>
                    <a:pt x="48679" y="602688"/>
                  </a:lnTo>
                  <a:lnTo>
                    <a:pt x="451242" y="329869"/>
                  </a:lnTo>
                  <a:lnTo>
                    <a:pt x="461514" y="318319"/>
                  </a:lnTo>
                  <a:lnTo>
                    <a:pt x="464938" y="304048"/>
                  </a:lnTo>
                  <a:lnTo>
                    <a:pt x="461514" y="289777"/>
                  </a:lnTo>
                  <a:lnTo>
                    <a:pt x="451242" y="278227"/>
                  </a:lnTo>
                  <a:lnTo>
                    <a:pt x="48679" y="5408"/>
                  </a:lnTo>
                  <a:lnTo>
                    <a:pt x="32339" y="0"/>
                  </a:lnTo>
                  <a:close/>
                </a:path>
              </a:pathLst>
            </a:custGeom>
            <a:solidFill>
              <a:srgbClr val="FF64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14943588" y="2393784"/>
            <a:ext cx="2195195" cy="6572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4150" b="1" spc="190" dirty="0">
                <a:solidFill>
                  <a:srgbClr val="FF0000"/>
                </a:solidFill>
                <a:latin typeface="Trebuchet MS"/>
                <a:cs typeface="Trebuchet MS"/>
              </a:rPr>
              <a:t>Módulos</a:t>
            </a:r>
            <a:endParaRPr sz="4150">
              <a:latin typeface="Trebuchet MS"/>
              <a:cs typeface="Trebuchet MS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4943588" y="2823115"/>
            <a:ext cx="3740150" cy="6572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4150" b="1" spc="-30" dirty="0">
                <a:solidFill>
                  <a:srgbClr val="FF0000"/>
                </a:solidFill>
                <a:latin typeface="Trebuchet MS"/>
                <a:cs typeface="Trebuchet MS"/>
              </a:rPr>
              <a:t>de</a:t>
            </a:r>
            <a:r>
              <a:rPr sz="4150" b="1" spc="-34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4150" b="1" spc="65" dirty="0">
                <a:solidFill>
                  <a:srgbClr val="FF0000"/>
                </a:solidFill>
                <a:latin typeface="Trebuchet MS"/>
                <a:cs typeface="Trebuchet MS"/>
              </a:rPr>
              <a:t>autogestión</a:t>
            </a:r>
            <a:endParaRPr sz="41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4418" y="-11444"/>
            <a:ext cx="20133310" cy="11193780"/>
            <a:chOff x="-14418" y="-11444"/>
            <a:chExt cx="20133310" cy="111937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099" cy="1117076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4418" y="-11444"/>
              <a:ext cx="20132936" cy="1119318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2478908" y="0"/>
              <a:ext cx="7625715" cy="11170920"/>
            </a:xfrm>
            <a:custGeom>
              <a:avLst/>
              <a:gdLst/>
              <a:ahLst/>
              <a:cxnLst/>
              <a:rect l="l" t="t" r="r" b="b"/>
              <a:pathLst>
                <a:path w="7625715" h="11170920">
                  <a:moveTo>
                    <a:pt x="7625191" y="0"/>
                  </a:moveTo>
                  <a:lnTo>
                    <a:pt x="0" y="0"/>
                  </a:lnTo>
                  <a:lnTo>
                    <a:pt x="0" y="11170769"/>
                  </a:lnTo>
                  <a:lnTo>
                    <a:pt x="7625191" y="11170769"/>
                  </a:lnTo>
                  <a:lnTo>
                    <a:pt x="762519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85316" y="2223900"/>
              <a:ext cx="5984240" cy="5751830"/>
            </a:xfrm>
            <a:custGeom>
              <a:avLst/>
              <a:gdLst/>
              <a:ahLst/>
              <a:cxnLst/>
              <a:rect l="l" t="t" r="r" b="b"/>
              <a:pathLst>
                <a:path w="5984240" h="5751830">
                  <a:moveTo>
                    <a:pt x="5984048" y="5751730"/>
                  </a:moveTo>
                  <a:lnTo>
                    <a:pt x="0" y="5751730"/>
                  </a:lnTo>
                  <a:lnTo>
                    <a:pt x="0" y="0"/>
                  </a:lnTo>
                  <a:lnTo>
                    <a:pt x="5984048" y="0"/>
                  </a:lnTo>
                  <a:lnTo>
                    <a:pt x="5984048" y="5751730"/>
                  </a:lnTo>
                  <a:close/>
                </a:path>
              </a:pathLst>
            </a:custGeom>
            <a:ln w="31412">
              <a:solidFill>
                <a:srgbClr val="4B4B4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73891" y="508087"/>
              <a:ext cx="13549283" cy="1007299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6104526" y="647530"/>
              <a:ext cx="13214350" cy="9738360"/>
            </a:xfrm>
            <a:custGeom>
              <a:avLst/>
              <a:gdLst/>
              <a:ahLst/>
              <a:cxnLst/>
              <a:rect l="l" t="t" r="r" b="b"/>
              <a:pathLst>
                <a:path w="13214350" h="9738360">
                  <a:moveTo>
                    <a:pt x="13214257" y="0"/>
                  </a:moveTo>
                  <a:lnTo>
                    <a:pt x="0" y="0"/>
                  </a:lnTo>
                  <a:lnTo>
                    <a:pt x="0" y="9737923"/>
                  </a:lnTo>
                  <a:lnTo>
                    <a:pt x="13214257" y="9737923"/>
                  </a:lnTo>
                  <a:lnTo>
                    <a:pt x="1321425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30703" y="5516491"/>
              <a:ext cx="7680394" cy="484278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6130702" y="9521183"/>
              <a:ext cx="1822450" cy="170815"/>
            </a:xfrm>
            <a:custGeom>
              <a:avLst/>
              <a:gdLst/>
              <a:ahLst/>
              <a:cxnLst/>
              <a:rect l="l" t="t" r="r" b="b"/>
              <a:pathLst>
                <a:path w="1822450" h="170815">
                  <a:moveTo>
                    <a:pt x="1736711" y="0"/>
                  </a:moveTo>
                  <a:lnTo>
                    <a:pt x="0" y="0"/>
                  </a:lnTo>
                  <a:lnTo>
                    <a:pt x="0" y="170455"/>
                  </a:lnTo>
                  <a:lnTo>
                    <a:pt x="1736711" y="170455"/>
                  </a:lnTo>
                  <a:lnTo>
                    <a:pt x="1769883" y="163758"/>
                  </a:lnTo>
                  <a:lnTo>
                    <a:pt x="1796972" y="145492"/>
                  </a:lnTo>
                  <a:lnTo>
                    <a:pt x="1815236" y="118400"/>
                  </a:lnTo>
                  <a:lnTo>
                    <a:pt x="1821934" y="85222"/>
                  </a:lnTo>
                  <a:lnTo>
                    <a:pt x="1815236" y="52050"/>
                  </a:lnTo>
                  <a:lnTo>
                    <a:pt x="1796972" y="24961"/>
                  </a:lnTo>
                  <a:lnTo>
                    <a:pt x="1769883" y="6697"/>
                  </a:lnTo>
                  <a:lnTo>
                    <a:pt x="173671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854774" y="9253920"/>
              <a:ext cx="772160" cy="170815"/>
            </a:xfrm>
            <a:custGeom>
              <a:avLst/>
              <a:gdLst/>
              <a:ahLst/>
              <a:cxnLst/>
              <a:rect l="l" t="t" r="r" b="b"/>
              <a:pathLst>
                <a:path w="772159" h="170815">
                  <a:moveTo>
                    <a:pt x="686565" y="0"/>
                  </a:moveTo>
                  <a:lnTo>
                    <a:pt x="85222" y="0"/>
                  </a:lnTo>
                  <a:lnTo>
                    <a:pt x="52050" y="6697"/>
                  </a:lnTo>
                  <a:lnTo>
                    <a:pt x="24961" y="24961"/>
                  </a:lnTo>
                  <a:lnTo>
                    <a:pt x="6697" y="52050"/>
                  </a:lnTo>
                  <a:lnTo>
                    <a:pt x="0" y="85222"/>
                  </a:lnTo>
                  <a:lnTo>
                    <a:pt x="6697" y="118400"/>
                  </a:lnTo>
                  <a:lnTo>
                    <a:pt x="24961" y="145492"/>
                  </a:lnTo>
                  <a:lnTo>
                    <a:pt x="52050" y="163758"/>
                  </a:lnTo>
                  <a:lnTo>
                    <a:pt x="85222" y="170455"/>
                  </a:lnTo>
                  <a:lnTo>
                    <a:pt x="686565" y="170455"/>
                  </a:lnTo>
                  <a:lnTo>
                    <a:pt x="719737" y="163758"/>
                  </a:lnTo>
                  <a:lnTo>
                    <a:pt x="746826" y="145492"/>
                  </a:lnTo>
                  <a:lnTo>
                    <a:pt x="765090" y="118400"/>
                  </a:lnTo>
                  <a:lnTo>
                    <a:pt x="771788" y="85222"/>
                  </a:lnTo>
                  <a:lnTo>
                    <a:pt x="765090" y="52050"/>
                  </a:lnTo>
                  <a:lnTo>
                    <a:pt x="746826" y="24961"/>
                  </a:lnTo>
                  <a:lnTo>
                    <a:pt x="719737" y="6697"/>
                  </a:lnTo>
                  <a:lnTo>
                    <a:pt x="686565" y="0"/>
                  </a:lnTo>
                  <a:close/>
                </a:path>
              </a:pathLst>
            </a:custGeom>
            <a:solidFill>
              <a:srgbClr val="9B9B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854774" y="9253920"/>
              <a:ext cx="772160" cy="170815"/>
            </a:xfrm>
            <a:custGeom>
              <a:avLst/>
              <a:gdLst/>
              <a:ahLst/>
              <a:cxnLst/>
              <a:rect l="l" t="t" r="r" b="b"/>
              <a:pathLst>
                <a:path w="772159" h="170815">
                  <a:moveTo>
                    <a:pt x="686565" y="0"/>
                  </a:moveTo>
                  <a:lnTo>
                    <a:pt x="85222" y="0"/>
                  </a:lnTo>
                  <a:lnTo>
                    <a:pt x="52050" y="6697"/>
                  </a:lnTo>
                  <a:lnTo>
                    <a:pt x="24961" y="24961"/>
                  </a:lnTo>
                  <a:lnTo>
                    <a:pt x="6697" y="52050"/>
                  </a:lnTo>
                  <a:lnTo>
                    <a:pt x="0" y="85222"/>
                  </a:lnTo>
                  <a:lnTo>
                    <a:pt x="6697" y="118400"/>
                  </a:lnTo>
                  <a:lnTo>
                    <a:pt x="24961" y="145492"/>
                  </a:lnTo>
                  <a:lnTo>
                    <a:pt x="52050" y="163758"/>
                  </a:lnTo>
                  <a:lnTo>
                    <a:pt x="85222" y="170455"/>
                  </a:lnTo>
                  <a:lnTo>
                    <a:pt x="686565" y="170455"/>
                  </a:lnTo>
                  <a:lnTo>
                    <a:pt x="719737" y="163758"/>
                  </a:lnTo>
                  <a:lnTo>
                    <a:pt x="746826" y="145492"/>
                  </a:lnTo>
                  <a:lnTo>
                    <a:pt x="765090" y="118400"/>
                  </a:lnTo>
                  <a:lnTo>
                    <a:pt x="771788" y="85222"/>
                  </a:lnTo>
                  <a:lnTo>
                    <a:pt x="765090" y="52050"/>
                  </a:lnTo>
                  <a:lnTo>
                    <a:pt x="746826" y="24961"/>
                  </a:lnTo>
                  <a:lnTo>
                    <a:pt x="719737" y="6697"/>
                  </a:lnTo>
                  <a:lnTo>
                    <a:pt x="68656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477925" y="9253920"/>
              <a:ext cx="299085" cy="170815"/>
            </a:xfrm>
            <a:custGeom>
              <a:avLst/>
              <a:gdLst/>
              <a:ahLst/>
              <a:cxnLst/>
              <a:rect l="l" t="t" r="r" b="b"/>
              <a:pathLst>
                <a:path w="299084" h="170815">
                  <a:moveTo>
                    <a:pt x="213710" y="0"/>
                  </a:moveTo>
                  <a:lnTo>
                    <a:pt x="85222" y="0"/>
                  </a:lnTo>
                  <a:lnTo>
                    <a:pt x="52050" y="6697"/>
                  </a:lnTo>
                  <a:lnTo>
                    <a:pt x="24961" y="24961"/>
                  </a:lnTo>
                  <a:lnTo>
                    <a:pt x="6697" y="52050"/>
                  </a:lnTo>
                  <a:lnTo>
                    <a:pt x="0" y="85222"/>
                  </a:lnTo>
                  <a:lnTo>
                    <a:pt x="6697" y="118400"/>
                  </a:lnTo>
                  <a:lnTo>
                    <a:pt x="24961" y="145492"/>
                  </a:lnTo>
                  <a:lnTo>
                    <a:pt x="52050" y="163758"/>
                  </a:lnTo>
                  <a:lnTo>
                    <a:pt x="85222" y="170455"/>
                  </a:lnTo>
                  <a:lnTo>
                    <a:pt x="213710" y="170455"/>
                  </a:lnTo>
                  <a:lnTo>
                    <a:pt x="246883" y="163758"/>
                  </a:lnTo>
                  <a:lnTo>
                    <a:pt x="273972" y="145492"/>
                  </a:lnTo>
                  <a:lnTo>
                    <a:pt x="292236" y="118400"/>
                  </a:lnTo>
                  <a:lnTo>
                    <a:pt x="298933" y="85222"/>
                  </a:lnTo>
                  <a:lnTo>
                    <a:pt x="292236" y="52050"/>
                  </a:lnTo>
                  <a:lnTo>
                    <a:pt x="273972" y="24961"/>
                  </a:lnTo>
                  <a:lnTo>
                    <a:pt x="246883" y="6697"/>
                  </a:lnTo>
                  <a:lnTo>
                    <a:pt x="213710" y="0"/>
                  </a:lnTo>
                  <a:close/>
                </a:path>
              </a:pathLst>
            </a:custGeom>
            <a:solidFill>
              <a:srgbClr val="FF64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776864" y="9788446"/>
              <a:ext cx="557530" cy="170815"/>
            </a:xfrm>
            <a:custGeom>
              <a:avLst/>
              <a:gdLst/>
              <a:ahLst/>
              <a:cxnLst/>
              <a:rect l="l" t="t" r="r" b="b"/>
              <a:pathLst>
                <a:path w="557529" h="170815">
                  <a:moveTo>
                    <a:pt x="471797" y="0"/>
                  </a:moveTo>
                  <a:lnTo>
                    <a:pt x="85222" y="0"/>
                  </a:lnTo>
                  <a:lnTo>
                    <a:pt x="52050" y="6697"/>
                  </a:lnTo>
                  <a:lnTo>
                    <a:pt x="24961" y="24961"/>
                  </a:lnTo>
                  <a:lnTo>
                    <a:pt x="6697" y="52050"/>
                  </a:lnTo>
                  <a:lnTo>
                    <a:pt x="0" y="85222"/>
                  </a:lnTo>
                  <a:lnTo>
                    <a:pt x="6697" y="118400"/>
                  </a:lnTo>
                  <a:lnTo>
                    <a:pt x="24961" y="145492"/>
                  </a:lnTo>
                  <a:lnTo>
                    <a:pt x="52050" y="163758"/>
                  </a:lnTo>
                  <a:lnTo>
                    <a:pt x="85222" y="170455"/>
                  </a:lnTo>
                  <a:lnTo>
                    <a:pt x="471797" y="170455"/>
                  </a:lnTo>
                  <a:lnTo>
                    <a:pt x="504969" y="163758"/>
                  </a:lnTo>
                  <a:lnTo>
                    <a:pt x="532058" y="145492"/>
                  </a:lnTo>
                  <a:lnTo>
                    <a:pt x="550322" y="118400"/>
                  </a:lnTo>
                  <a:lnTo>
                    <a:pt x="557019" y="85222"/>
                  </a:lnTo>
                  <a:lnTo>
                    <a:pt x="550322" y="52050"/>
                  </a:lnTo>
                  <a:lnTo>
                    <a:pt x="532058" y="24961"/>
                  </a:lnTo>
                  <a:lnTo>
                    <a:pt x="504969" y="6697"/>
                  </a:lnTo>
                  <a:lnTo>
                    <a:pt x="471797" y="0"/>
                  </a:lnTo>
                  <a:close/>
                </a:path>
              </a:pathLst>
            </a:custGeom>
            <a:solidFill>
              <a:srgbClr val="FFCC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130703" y="9253920"/>
              <a:ext cx="269875" cy="170815"/>
            </a:xfrm>
            <a:custGeom>
              <a:avLst/>
              <a:gdLst/>
              <a:ahLst/>
              <a:cxnLst/>
              <a:rect l="l" t="t" r="r" b="b"/>
              <a:pathLst>
                <a:path w="269875" h="170815">
                  <a:moveTo>
                    <a:pt x="184084" y="0"/>
                  </a:moveTo>
                  <a:lnTo>
                    <a:pt x="0" y="0"/>
                  </a:lnTo>
                  <a:lnTo>
                    <a:pt x="0" y="170455"/>
                  </a:lnTo>
                  <a:lnTo>
                    <a:pt x="184084" y="170455"/>
                  </a:lnTo>
                  <a:lnTo>
                    <a:pt x="217256" y="163758"/>
                  </a:lnTo>
                  <a:lnTo>
                    <a:pt x="244345" y="145492"/>
                  </a:lnTo>
                  <a:lnTo>
                    <a:pt x="262609" y="118400"/>
                  </a:lnTo>
                  <a:lnTo>
                    <a:pt x="269307" y="85222"/>
                  </a:lnTo>
                  <a:lnTo>
                    <a:pt x="262609" y="52050"/>
                  </a:lnTo>
                  <a:lnTo>
                    <a:pt x="244345" y="24961"/>
                  </a:lnTo>
                  <a:lnTo>
                    <a:pt x="217256" y="6697"/>
                  </a:lnTo>
                  <a:lnTo>
                    <a:pt x="1840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130703" y="5516491"/>
              <a:ext cx="7680959" cy="4843145"/>
            </a:xfrm>
            <a:custGeom>
              <a:avLst/>
              <a:gdLst/>
              <a:ahLst/>
              <a:cxnLst/>
              <a:rect l="l" t="t" r="r" b="b"/>
              <a:pathLst>
                <a:path w="7680959" h="4843145">
                  <a:moveTo>
                    <a:pt x="0" y="4842784"/>
                  </a:moveTo>
                  <a:lnTo>
                    <a:pt x="7680394" y="4842784"/>
                  </a:lnTo>
                  <a:lnTo>
                    <a:pt x="7680394" y="0"/>
                  </a:lnTo>
                  <a:lnTo>
                    <a:pt x="0" y="0"/>
                  </a:lnTo>
                  <a:lnTo>
                    <a:pt x="0" y="4842784"/>
                  </a:lnTo>
                  <a:close/>
                </a:path>
              </a:pathLst>
            </a:custGeom>
            <a:ln w="5235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811098" y="673707"/>
              <a:ext cx="5481498" cy="9685568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3811098" y="673707"/>
              <a:ext cx="5481955" cy="9685655"/>
            </a:xfrm>
            <a:custGeom>
              <a:avLst/>
              <a:gdLst/>
              <a:ahLst/>
              <a:cxnLst/>
              <a:rect l="l" t="t" r="r" b="b"/>
              <a:pathLst>
                <a:path w="5481955" h="9685655">
                  <a:moveTo>
                    <a:pt x="5481508" y="9685568"/>
                  </a:moveTo>
                  <a:lnTo>
                    <a:pt x="0" y="9685568"/>
                  </a:lnTo>
                  <a:lnTo>
                    <a:pt x="0" y="0"/>
                  </a:lnTo>
                  <a:lnTo>
                    <a:pt x="5481508" y="0"/>
                  </a:lnTo>
                  <a:lnTo>
                    <a:pt x="5481508" y="9685568"/>
                  </a:lnTo>
                  <a:close/>
                </a:path>
              </a:pathLst>
            </a:custGeom>
            <a:ln w="5235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130703" y="673707"/>
              <a:ext cx="7680383" cy="4842784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7186275" y="1125970"/>
              <a:ext cx="586740" cy="170815"/>
            </a:xfrm>
            <a:custGeom>
              <a:avLst/>
              <a:gdLst/>
              <a:ahLst/>
              <a:cxnLst/>
              <a:rect l="l" t="t" r="r" b="b"/>
              <a:pathLst>
                <a:path w="586740" h="170815">
                  <a:moveTo>
                    <a:pt x="501021" y="0"/>
                  </a:moveTo>
                  <a:lnTo>
                    <a:pt x="85222" y="0"/>
                  </a:lnTo>
                  <a:lnTo>
                    <a:pt x="52050" y="6697"/>
                  </a:lnTo>
                  <a:lnTo>
                    <a:pt x="24961" y="24962"/>
                  </a:lnTo>
                  <a:lnTo>
                    <a:pt x="6697" y="52054"/>
                  </a:lnTo>
                  <a:lnTo>
                    <a:pt x="0" y="85233"/>
                  </a:lnTo>
                  <a:lnTo>
                    <a:pt x="6697" y="118405"/>
                  </a:lnTo>
                  <a:lnTo>
                    <a:pt x="24961" y="145494"/>
                  </a:lnTo>
                  <a:lnTo>
                    <a:pt x="52050" y="163758"/>
                  </a:lnTo>
                  <a:lnTo>
                    <a:pt x="85222" y="170455"/>
                  </a:lnTo>
                  <a:lnTo>
                    <a:pt x="501021" y="170455"/>
                  </a:lnTo>
                  <a:lnTo>
                    <a:pt x="534193" y="163758"/>
                  </a:lnTo>
                  <a:lnTo>
                    <a:pt x="561282" y="145494"/>
                  </a:lnTo>
                  <a:lnTo>
                    <a:pt x="579546" y="118405"/>
                  </a:lnTo>
                  <a:lnTo>
                    <a:pt x="586243" y="85233"/>
                  </a:lnTo>
                  <a:lnTo>
                    <a:pt x="579546" y="52054"/>
                  </a:lnTo>
                  <a:lnTo>
                    <a:pt x="561282" y="24962"/>
                  </a:lnTo>
                  <a:lnTo>
                    <a:pt x="534193" y="6697"/>
                  </a:lnTo>
                  <a:lnTo>
                    <a:pt x="50102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785574" y="1125970"/>
              <a:ext cx="332740" cy="170815"/>
            </a:xfrm>
            <a:custGeom>
              <a:avLst/>
              <a:gdLst/>
              <a:ahLst/>
              <a:cxnLst/>
              <a:rect l="l" t="t" r="r" b="b"/>
              <a:pathLst>
                <a:path w="332740" h="170815">
                  <a:moveTo>
                    <a:pt x="247290" y="0"/>
                  </a:moveTo>
                  <a:lnTo>
                    <a:pt x="85222" y="0"/>
                  </a:lnTo>
                  <a:lnTo>
                    <a:pt x="52050" y="6697"/>
                  </a:lnTo>
                  <a:lnTo>
                    <a:pt x="24961" y="24962"/>
                  </a:lnTo>
                  <a:lnTo>
                    <a:pt x="6697" y="52054"/>
                  </a:lnTo>
                  <a:lnTo>
                    <a:pt x="0" y="85233"/>
                  </a:lnTo>
                  <a:lnTo>
                    <a:pt x="6697" y="118405"/>
                  </a:lnTo>
                  <a:lnTo>
                    <a:pt x="24961" y="145494"/>
                  </a:lnTo>
                  <a:lnTo>
                    <a:pt x="52050" y="163758"/>
                  </a:lnTo>
                  <a:lnTo>
                    <a:pt x="85222" y="170455"/>
                  </a:lnTo>
                  <a:lnTo>
                    <a:pt x="247290" y="170455"/>
                  </a:lnTo>
                  <a:lnTo>
                    <a:pt x="280463" y="163758"/>
                  </a:lnTo>
                  <a:lnTo>
                    <a:pt x="307552" y="145494"/>
                  </a:lnTo>
                  <a:lnTo>
                    <a:pt x="325816" y="118405"/>
                  </a:lnTo>
                  <a:lnTo>
                    <a:pt x="332513" y="85233"/>
                  </a:lnTo>
                  <a:lnTo>
                    <a:pt x="325816" y="52054"/>
                  </a:lnTo>
                  <a:lnTo>
                    <a:pt x="307552" y="24962"/>
                  </a:lnTo>
                  <a:lnTo>
                    <a:pt x="280463" y="6697"/>
                  </a:lnTo>
                  <a:lnTo>
                    <a:pt x="247290" y="0"/>
                  </a:lnTo>
                  <a:close/>
                </a:path>
              </a:pathLst>
            </a:custGeom>
            <a:solidFill>
              <a:srgbClr val="FFCC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130703" y="1125970"/>
              <a:ext cx="586740" cy="170815"/>
            </a:xfrm>
            <a:custGeom>
              <a:avLst/>
              <a:gdLst/>
              <a:ahLst/>
              <a:cxnLst/>
              <a:rect l="l" t="t" r="r" b="b"/>
              <a:pathLst>
                <a:path w="586740" h="170815">
                  <a:moveTo>
                    <a:pt x="501459" y="0"/>
                  </a:moveTo>
                  <a:lnTo>
                    <a:pt x="0" y="0"/>
                  </a:lnTo>
                  <a:lnTo>
                    <a:pt x="0" y="170455"/>
                  </a:lnTo>
                  <a:lnTo>
                    <a:pt x="501459" y="170455"/>
                  </a:lnTo>
                  <a:lnTo>
                    <a:pt x="534631" y="163758"/>
                  </a:lnTo>
                  <a:lnTo>
                    <a:pt x="561720" y="145494"/>
                  </a:lnTo>
                  <a:lnTo>
                    <a:pt x="579984" y="118405"/>
                  </a:lnTo>
                  <a:lnTo>
                    <a:pt x="586681" y="85233"/>
                  </a:lnTo>
                  <a:lnTo>
                    <a:pt x="579984" y="52054"/>
                  </a:lnTo>
                  <a:lnTo>
                    <a:pt x="561720" y="24962"/>
                  </a:lnTo>
                  <a:lnTo>
                    <a:pt x="534631" y="6697"/>
                  </a:lnTo>
                  <a:lnTo>
                    <a:pt x="50145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130703" y="1393237"/>
              <a:ext cx="1991995" cy="170815"/>
            </a:xfrm>
            <a:custGeom>
              <a:avLst/>
              <a:gdLst/>
              <a:ahLst/>
              <a:cxnLst/>
              <a:rect l="l" t="t" r="r" b="b"/>
              <a:pathLst>
                <a:path w="1991995" h="170815">
                  <a:moveTo>
                    <a:pt x="1906198" y="0"/>
                  </a:moveTo>
                  <a:lnTo>
                    <a:pt x="0" y="0"/>
                  </a:lnTo>
                  <a:lnTo>
                    <a:pt x="0" y="170455"/>
                  </a:lnTo>
                  <a:lnTo>
                    <a:pt x="1906198" y="170455"/>
                  </a:lnTo>
                  <a:lnTo>
                    <a:pt x="1939376" y="163758"/>
                  </a:lnTo>
                  <a:lnTo>
                    <a:pt x="1966468" y="145492"/>
                  </a:lnTo>
                  <a:lnTo>
                    <a:pt x="1984734" y="118400"/>
                  </a:lnTo>
                  <a:lnTo>
                    <a:pt x="1991431" y="85222"/>
                  </a:lnTo>
                  <a:lnTo>
                    <a:pt x="1984734" y="52050"/>
                  </a:lnTo>
                  <a:lnTo>
                    <a:pt x="1966468" y="24961"/>
                  </a:lnTo>
                  <a:lnTo>
                    <a:pt x="1939376" y="6697"/>
                  </a:lnTo>
                  <a:lnTo>
                    <a:pt x="1906198" y="0"/>
                  </a:lnTo>
                  <a:close/>
                </a:path>
              </a:pathLst>
            </a:custGeom>
            <a:solidFill>
              <a:srgbClr val="FF64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130703" y="1660497"/>
              <a:ext cx="1264920" cy="170815"/>
            </a:xfrm>
            <a:custGeom>
              <a:avLst/>
              <a:gdLst/>
              <a:ahLst/>
              <a:cxnLst/>
              <a:rect l="l" t="t" r="r" b="b"/>
              <a:pathLst>
                <a:path w="1264920" h="170814">
                  <a:moveTo>
                    <a:pt x="1179626" y="0"/>
                  </a:moveTo>
                  <a:lnTo>
                    <a:pt x="0" y="0"/>
                  </a:lnTo>
                  <a:lnTo>
                    <a:pt x="0" y="170455"/>
                  </a:lnTo>
                  <a:lnTo>
                    <a:pt x="1179626" y="170455"/>
                  </a:lnTo>
                  <a:lnTo>
                    <a:pt x="1212799" y="163758"/>
                  </a:lnTo>
                  <a:lnTo>
                    <a:pt x="1239888" y="145494"/>
                  </a:lnTo>
                  <a:lnTo>
                    <a:pt x="1258152" y="118405"/>
                  </a:lnTo>
                  <a:lnTo>
                    <a:pt x="1264849" y="85233"/>
                  </a:lnTo>
                  <a:lnTo>
                    <a:pt x="1258152" y="52054"/>
                  </a:lnTo>
                  <a:lnTo>
                    <a:pt x="1239888" y="24962"/>
                  </a:lnTo>
                  <a:lnTo>
                    <a:pt x="1212799" y="6697"/>
                  </a:lnTo>
                  <a:lnTo>
                    <a:pt x="117962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130703" y="673707"/>
              <a:ext cx="7680959" cy="4843145"/>
            </a:xfrm>
            <a:custGeom>
              <a:avLst/>
              <a:gdLst/>
              <a:ahLst/>
              <a:cxnLst/>
              <a:rect l="l" t="t" r="r" b="b"/>
              <a:pathLst>
                <a:path w="7680959" h="4843145">
                  <a:moveTo>
                    <a:pt x="0" y="4842784"/>
                  </a:moveTo>
                  <a:lnTo>
                    <a:pt x="7680394" y="4842784"/>
                  </a:lnTo>
                  <a:lnTo>
                    <a:pt x="7680394" y="0"/>
                  </a:lnTo>
                  <a:lnTo>
                    <a:pt x="0" y="0"/>
                  </a:lnTo>
                  <a:lnTo>
                    <a:pt x="0" y="4842784"/>
                  </a:lnTo>
                  <a:close/>
                </a:path>
              </a:pathLst>
            </a:custGeom>
            <a:ln w="5235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7847665" y="2132386"/>
              <a:ext cx="1471295" cy="438150"/>
            </a:xfrm>
            <a:custGeom>
              <a:avLst/>
              <a:gdLst/>
              <a:ahLst/>
              <a:cxnLst/>
              <a:rect l="l" t="t" r="r" b="b"/>
              <a:pathLst>
                <a:path w="1471294" h="438150">
                  <a:moveTo>
                    <a:pt x="1471104" y="267271"/>
                  </a:moveTo>
                  <a:lnTo>
                    <a:pt x="85229" y="267271"/>
                  </a:lnTo>
                  <a:lnTo>
                    <a:pt x="52057" y="273964"/>
                  </a:lnTo>
                  <a:lnTo>
                    <a:pt x="24968" y="292227"/>
                  </a:lnTo>
                  <a:lnTo>
                    <a:pt x="6692" y="319316"/>
                  </a:lnTo>
                  <a:lnTo>
                    <a:pt x="0" y="352488"/>
                  </a:lnTo>
                  <a:lnTo>
                    <a:pt x="6692" y="385673"/>
                  </a:lnTo>
                  <a:lnTo>
                    <a:pt x="24968" y="412762"/>
                  </a:lnTo>
                  <a:lnTo>
                    <a:pt x="52057" y="431025"/>
                  </a:lnTo>
                  <a:lnTo>
                    <a:pt x="85229" y="437718"/>
                  </a:lnTo>
                  <a:lnTo>
                    <a:pt x="1471104" y="437718"/>
                  </a:lnTo>
                  <a:lnTo>
                    <a:pt x="1471104" y="267271"/>
                  </a:lnTo>
                  <a:close/>
                </a:path>
                <a:path w="1471294" h="438150">
                  <a:moveTo>
                    <a:pt x="1471104" y="0"/>
                  </a:moveTo>
                  <a:lnTo>
                    <a:pt x="1116190" y="0"/>
                  </a:lnTo>
                  <a:lnTo>
                    <a:pt x="1083017" y="6705"/>
                  </a:lnTo>
                  <a:lnTo>
                    <a:pt x="1055928" y="24968"/>
                  </a:lnTo>
                  <a:lnTo>
                    <a:pt x="1037666" y="52057"/>
                  </a:lnTo>
                  <a:lnTo>
                    <a:pt x="1030960" y="85229"/>
                  </a:lnTo>
                  <a:lnTo>
                    <a:pt x="1037666" y="118402"/>
                  </a:lnTo>
                  <a:lnTo>
                    <a:pt x="1055928" y="145491"/>
                  </a:lnTo>
                  <a:lnTo>
                    <a:pt x="1083017" y="163766"/>
                  </a:lnTo>
                  <a:lnTo>
                    <a:pt x="1116190" y="170459"/>
                  </a:lnTo>
                  <a:lnTo>
                    <a:pt x="1471104" y="170459"/>
                  </a:lnTo>
                  <a:lnTo>
                    <a:pt x="14711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8479797" y="2132385"/>
              <a:ext cx="332740" cy="170815"/>
            </a:xfrm>
            <a:custGeom>
              <a:avLst/>
              <a:gdLst/>
              <a:ahLst/>
              <a:cxnLst/>
              <a:rect l="l" t="t" r="r" b="b"/>
              <a:pathLst>
                <a:path w="332740" h="170814">
                  <a:moveTo>
                    <a:pt x="247290" y="0"/>
                  </a:moveTo>
                  <a:lnTo>
                    <a:pt x="85222" y="0"/>
                  </a:lnTo>
                  <a:lnTo>
                    <a:pt x="52050" y="6697"/>
                  </a:lnTo>
                  <a:lnTo>
                    <a:pt x="24961" y="24961"/>
                  </a:lnTo>
                  <a:lnTo>
                    <a:pt x="6697" y="52050"/>
                  </a:lnTo>
                  <a:lnTo>
                    <a:pt x="0" y="85222"/>
                  </a:lnTo>
                  <a:lnTo>
                    <a:pt x="6697" y="118400"/>
                  </a:lnTo>
                  <a:lnTo>
                    <a:pt x="24961" y="145492"/>
                  </a:lnTo>
                  <a:lnTo>
                    <a:pt x="52050" y="163758"/>
                  </a:lnTo>
                  <a:lnTo>
                    <a:pt x="85222" y="170455"/>
                  </a:lnTo>
                  <a:lnTo>
                    <a:pt x="247290" y="170455"/>
                  </a:lnTo>
                  <a:lnTo>
                    <a:pt x="280463" y="163758"/>
                  </a:lnTo>
                  <a:lnTo>
                    <a:pt x="307552" y="145492"/>
                  </a:lnTo>
                  <a:lnTo>
                    <a:pt x="325816" y="118400"/>
                  </a:lnTo>
                  <a:lnTo>
                    <a:pt x="332513" y="85222"/>
                  </a:lnTo>
                  <a:lnTo>
                    <a:pt x="325816" y="52050"/>
                  </a:lnTo>
                  <a:lnTo>
                    <a:pt x="307552" y="24961"/>
                  </a:lnTo>
                  <a:lnTo>
                    <a:pt x="280463" y="6697"/>
                  </a:lnTo>
                  <a:lnTo>
                    <a:pt x="247290" y="0"/>
                  </a:lnTo>
                  <a:close/>
                </a:path>
              </a:pathLst>
            </a:custGeom>
            <a:solidFill>
              <a:srgbClr val="FF64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7289851" y="2132385"/>
              <a:ext cx="1123950" cy="170815"/>
            </a:xfrm>
            <a:custGeom>
              <a:avLst/>
              <a:gdLst/>
              <a:ahLst/>
              <a:cxnLst/>
              <a:rect l="l" t="t" r="r" b="b"/>
              <a:pathLst>
                <a:path w="1123950" h="170814">
                  <a:moveTo>
                    <a:pt x="1038397" y="0"/>
                  </a:moveTo>
                  <a:lnTo>
                    <a:pt x="85222" y="0"/>
                  </a:lnTo>
                  <a:lnTo>
                    <a:pt x="52050" y="6697"/>
                  </a:lnTo>
                  <a:lnTo>
                    <a:pt x="24961" y="24961"/>
                  </a:lnTo>
                  <a:lnTo>
                    <a:pt x="6697" y="52050"/>
                  </a:lnTo>
                  <a:lnTo>
                    <a:pt x="0" y="85222"/>
                  </a:lnTo>
                  <a:lnTo>
                    <a:pt x="6697" y="118400"/>
                  </a:lnTo>
                  <a:lnTo>
                    <a:pt x="24961" y="145492"/>
                  </a:lnTo>
                  <a:lnTo>
                    <a:pt x="52050" y="163758"/>
                  </a:lnTo>
                  <a:lnTo>
                    <a:pt x="85222" y="170455"/>
                  </a:lnTo>
                  <a:lnTo>
                    <a:pt x="1038397" y="170455"/>
                  </a:lnTo>
                  <a:lnTo>
                    <a:pt x="1071569" y="163758"/>
                  </a:lnTo>
                  <a:lnTo>
                    <a:pt x="1098658" y="145492"/>
                  </a:lnTo>
                  <a:lnTo>
                    <a:pt x="1116922" y="118400"/>
                  </a:lnTo>
                  <a:lnTo>
                    <a:pt x="1123620" y="85222"/>
                  </a:lnTo>
                  <a:lnTo>
                    <a:pt x="1116922" y="52050"/>
                  </a:lnTo>
                  <a:lnTo>
                    <a:pt x="1098658" y="24961"/>
                  </a:lnTo>
                  <a:lnTo>
                    <a:pt x="1071569" y="6697"/>
                  </a:lnTo>
                  <a:lnTo>
                    <a:pt x="1038397" y="0"/>
                  </a:lnTo>
                  <a:close/>
                </a:path>
              </a:pathLst>
            </a:custGeom>
            <a:solidFill>
              <a:srgbClr val="FFCC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6104526" y="2223906"/>
              <a:ext cx="664845" cy="5751830"/>
            </a:xfrm>
            <a:custGeom>
              <a:avLst/>
              <a:gdLst/>
              <a:ahLst/>
              <a:cxnLst/>
              <a:rect l="l" t="t" r="r" b="b"/>
              <a:pathLst>
                <a:path w="664845" h="5751830">
                  <a:moveTo>
                    <a:pt x="0" y="0"/>
                  </a:moveTo>
                  <a:lnTo>
                    <a:pt x="664838" y="0"/>
                  </a:lnTo>
                  <a:lnTo>
                    <a:pt x="664838" y="5751730"/>
                  </a:lnTo>
                  <a:lnTo>
                    <a:pt x="0" y="5751730"/>
                  </a:lnTo>
                </a:path>
              </a:pathLst>
            </a:custGeom>
            <a:ln w="314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1088654" y="3233079"/>
            <a:ext cx="5019675" cy="3364229"/>
          </a:xfrm>
          <a:prstGeom prst="rect">
            <a:avLst/>
          </a:prstGeom>
        </p:spPr>
        <p:txBody>
          <a:bodyPr vert="horz" wrap="square" lIns="0" tIns="111125" rIns="0" bIns="0" rtlCol="0">
            <a:spAutoFit/>
          </a:bodyPr>
          <a:lstStyle/>
          <a:p>
            <a:pPr marL="12700" marR="1163955">
              <a:lnSpc>
                <a:spcPts val="5110"/>
              </a:lnSpc>
              <a:spcBef>
                <a:spcPts val="875"/>
              </a:spcBef>
            </a:pPr>
            <a:r>
              <a:rPr sz="4850" b="1" dirty="0">
                <a:solidFill>
                  <a:srgbClr val="4B4B4B"/>
                </a:solidFill>
                <a:latin typeface="Trebuchet MS"/>
                <a:cs typeface="Trebuchet MS"/>
              </a:rPr>
              <a:t>Con</a:t>
            </a:r>
            <a:r>
              <a:rPr sz="4850" b="1" spc="-420" dirty="0">
                <a:solidFill>
                  <a:srgbClr val="4B4B4B"/>
                </a:solidFill>
                <a:latin typeface="Trebuchet MS"/>
                <a:cs typeface="Trebuchet MS"/>
              </a:rPr>
              <a:t> </a:t>
            </a:r>
            <a:r>
              <a:rPr sz="4850" b="1" spc="110" dirty="0">
                <a:solidFill>
                  <a:srgbClr val="4B4B4B"/>
                </a:solidFill>
                <a:latin typeface="Trebuchet MS"/>
                <a:cs typeface="Trebuchet MS"/>
              </a:rPr>
              <a:t>nuestros </a:t>
            </a:r>
            <a:r>
              <a:rPr sz="4850" b="1" spc="70" dirty="0">
                <a:solidFill>
                  <a:srgbClr val="4B4B4B"/>
                </a:solidFill>
                <a:latin typeface="Trebuchet MS"/>
                <a:cs typeface="Trebuchet MS"/>
              </a:rPr>
              <a:t>productos </a:t>
            </a:r>
            <a:r>
              <a:rPr sz="4850" b="1" spc="85" dirty="0">
                <a:solidFill>
                  <a:srgbClr val="4B4B4B"/>
                </a:solidFill>
                <a:latin typeface="Trebuchet MS"/>
                <a:cs typeface="Trebuchet MS"/>
              </a:rPr>
              <a:t>disfruta</a:t>
            </a:r>
            <a:r>
              <a:rPr sz="4850" b="1" spc="-390" dirty="0">
                <a:solidFill>
                  <a:srgbClr val="4B4B4B"/>
                </a:solidFill>
                <a:latin typeface="Trebuchet MS"/>
                <a:cs typeface="Trebuchet MS"/>
              </a:rPr>
              <a:t> </a:t>
            </a:r>
            <a:r>
              <a:rPr sz="4850" b="1" spc="-25" dirty="0">
                <a:solidFill>
                  <a:srgbClr val="4B4B4B"/>
                </a:solidFill>
                <a:latin typeface="Trebuchet MS"/>
                <a:cs typeface="Trebuchet MS"/>
              </a:rPr>
              <a:t>de </a:t>
            </a:r>
            <a:r>
              <a:rPr sz="4850" b="1" spc="55" dirty="0">
                <a:solidFill>
                  <a:srgbClr val="4B4B4B"/>
                </a:solidFill>
                <a:latin typeface="Trebuchet MS"/>
                <a:cs typeface="Trebuchet MS"/>
              </a:rPr>
              <a:t>una</a:t>
            </a:r>
            <a:r>
              <a:rPr sz="4850" b="1" spc="-405" dirty="0">
                <a:solidFill>
                  <a:srgbClr val="4B4B4B"/>
                </a:solidFill>
                <a:latin typeface="Trebuchet MS"/>
                <a:cs typeface="Trebuchet MS"/>
              </a:rPr>
              <a:t> </a:t>
            </a:r>
            <a:r>
              <a:rPr sz="4850" b="1" spc="95" dirty="0">
                <a:solidFill>
                  <a:srgbClr val="FF0000"/>
                </a:solidFill>
                <a:latin typeface="Tahoma"/>
                <a:cs typeface="Tahoma"/>
              </a:rPr>
              <a:t>sala</a:t>
            </a:r>
            <a:r>
              <a:rPr sz="4850" b="1" spc="-39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4850" b="1" spc="-25" dirty="0">
                <a:solidFill>
                  <a:srgbClr val="FF0000"/>
                </a:solidFill>
                <a:latin typeface="Tahoma"/>
                <a:cs typeface="Tahoma"/>
              </a:rPr>
              <a:t>de</a:t>
            </a:r>
            <a:endParaRPr sz="4850">
              <a:latin typeface="Tahoma"/>
              <a:cs typeface="Tahoma"/>
            </a:endParaRPr>
          </a:p>
          <a:p>
            <a:pPr marL="12700">
              <a:lnSpc>
                <a:spcPts val="5070"/>
              </a:lnSpc>
            </a:pPr>
            <a:r>
              <a:rPr sz="4850" b="1" spc="-35" dirty="0">
                <a:solidFill>
                  <a:srgbClr val="FF0000"/>
                </a:solidFill>
                <a:latin typeface="Tahoma"/>
                <a:cs typeface="Tahoma"/>
              </a:rPr>
              <a:t>atención</a:t>
            </a:r>
            <a:r>
              <a:rPr sz="4850" b="1" spc="-3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4850" b="1" spc="-10" dirty="0">
                <a:solidFill>
                  <a:srgbClr val="4B4B4B"/>
                </a:solidFill>
                <a:latin typeface="Trebuchet MS"/>
                <a:cs typeface="Trebuchet MS"/>
              </a:rPr>
              <a:t>óptima.</a:t>
            </a:r>
            <a:endParaRPr sz="4850">
              <a:latin typeface="Trebuchet MS"/>
              <a:cs typeface="Trebuchet MS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2991897" y="8559320"/>
            <a:ext cx="1047115" cy="1047115"/>
            <a:chOff x="2991897" y="8559320"/>
            <a:chExt cx="1047115" cy="1047115"/>
          </a:xfrm>
        </p:grpSpPr>
        <p:sp>
          <p:nvSpPr>
            <p:cNvPr id="32" name="object 32"/>
            <p:cNvSpPr/>
            <p:nvPr/>
          </p:nvSpPr>
          <p:spPr>
            <a:xfrm>
              <a:off x="2991897" y="8559320"/>
              <a:ext cx="1047115" cy="1047115"/>
            </a:xfrm>
            <a:custGeom>
              <a:avLst/>
              <a:gdLst/>
              <a:ahLst/>
              <a:cxnLst/>
              <a:rect l="l" t="t" r="r" b="b"/>
              <a:pathLst>
                <a:path w="1047114" h="1047115">
                  <a:moveTo>
                    <a:pt x="523544" y="0"/>
                  </a:moveTo>
                  <a:lnTo>
                    <a:pt x="475891" y="2139"/>
                  </a:lnTo>
                  <a:lnTo>
                    <a:pt x="429437" y="8435"/>
                  </a:lnTo>
                  <a:lnTo>
                    <a:pt x="384366" y="18701"/>
                  </a:lnTo>
                  <a:lnTo>
                    <a:pt x="340863" y="32754"/>
                  </a:lnTo>
                  <a:lnTo>
                    <a:pt x="299114" y="50408"/>
                  </a:lnTo>
                  <a:lnTo>
                    <a:pt x="259302" y="71479"/>
                  </a:lnTo>
                  <a:lnTo>
                    <a:pt x="221613" y="95782"/>
                  </a:lnTo>
                  <a:lnTo>
                    <a:pt x="186232" y="123131"/>
                  </a:lnTo>
                  <a:lnTo>
                    <a:pt x="153343" y="153343"/>
                  </a:lnTo>
                  <a:lnTo>
                    <a:pt x="123131" y="186232"/>
                  </a:lnTo>
                  <a:lnTo>
                    <a:pt x="95782" y="221613"/>
                  </a:lnTo>
                  <a:lnTo>
                    <a:pt x="71479" y="259302"/>
                  </a:lnTo>
                  <a:lnTo>
                    <a:pt x="50408" y="299114"/>
                  </a:lnTo>
                  <a:lnTo>
                    <a:pt x="32754" y="340863"/>
                  </a:lnTo>
                  <a:lnTo>
                    <a:pt x="18701" y="384366"/>
                  </a:lnTo>
                  <a:lnTo>
                    <a:pt x="8435" y="429437"/>
                  </a:lnTo>
                  <a:lnTo>
                    <a:pt x="2139" y="475891"/>
                  </a:lnTo>
                  <a:lnTo>
                    <a:pt x="0" y="523544"/>
                  </a:lnTo>
                  <a:lnTo>
                    <a:pt x="2139" y="571197"/>
                  </a:lnTo>
                  <a:lnTo>
                    <a:pt x="8435" y="617651"/>
                  </a:lnTo>
                  <a:lnTo>
                    <a:pt x="18701" y="662722"/>
                  </a:lnTo>
                  <a:lnTo>
                    <a:pt x="32754" y="706224"/>
                  </a:lnTo>
                  <a:lnTo>
                    <a:pt x="50408" y="747974"/>
                  </a:lnTo>
                  <a:lnTo>
                    <a:pt x="71479" y="787785"/>
                  </a:lnTo>
                  <a:lnTo>
                    <a:pt x="95782" y="825474"/>
                  </a:lnTo>
                  <a:lnTo>
                    <a:pt x="123131" y="860856"/>
                  </a:lnTo>
                  <a:lnTo>
                    <a:pt x="153343" y="893745"/>
                  </a:lnTo>
                  <a:lnTo>
                    <a:pt x="186232" y="923956"/>
                  </a:lnTo>
                  <a:lnTo>
                    <a:pt x="221613" y="951306"/>
                  </a:lnTo>
                  <a:lnTo>
                    <a:pt x="259302" y="975608"/>
                  </a:lnTo>
                  <a:lnTo>
                    <a:pt x="299114" y="996679"/>
                  </a:lnTo>
                  <a:lnTo>
                    <a:pt x="340863" y="1014333"/>
                  </a:lnTo>
                  <a:lnTo>
                    <a:pt x="384366" y="1028386"/>
                  </a:lnTo>
                  <a:lnTo>
                    <a:pt x="429437" y="1038653"/>
                  </a:lnTo>
                  <a:lnTo>
                    <a:pt x="475891" y="1044948"/>
                  </a:lnTo>
                  <a:lnTo>
                    <a:pt x="523544" y="1047088"/>
                  </a:lnTo>
                  <a:lnTo>
                    <a:pt x="571197" y="1044948"/>
                  </a:lnTo>
                  <a:lnTo>
                    <a:pt x="617651" y="1038653"/>
                  </a:lnTo>
                  <a:lnTo>
                    <a:pt x="662722" y="1028386"/>
                  </a:lnTo>
                  <a:lnTo>
                    <a:pt x="706224" y="1014333"/>
                  </a:lnTo>
                  <a:lnTo>
                    <a:pt x="747974" y="996679"/>
                  </a:lnTo>
                  <a:lnTo>
                    <a:pt x="787785" y="975608"/>
                  </a:lnTo>
                  <a:lnTo>
                    <a:pt x="825474" y="951306"/>
                  </a:lnTo>
                  <a:lnTo>
                    <a:pt x="860856" y="923956"/>
                  </a:lnTo>
                  <a:lnTo>
                    <a:pt x="893745" y="893745"/>
                  </a:lnTo>
                  <a:lnTo>
                    <a:pt x="923956" y="860856"/>
                  </a:lnTo>
                  <a:lnTo>
                    <a:pt x="951306" y="825474"/>
                  </a:lnTo>
                  <a:lnTo>
                    <a:pt x="975608" y="787785"/>
                  </a:lnTo>
                  <a:lnTo>
                    <a:pt x="996679" y="747974"/>
                  </a:lnTo>
                  <a:lnTo>
                    <a:pt x="1014333" y="706224"/>
                  </a:lnTo>
                  <a:lnTo>
                    <a:pt x="1028386" y="662722"/>
                  </a:lnTo>
                  <a:lnTo>
                    <a:pt x="1038653" y="617651"/>
                  </a:lnTo>
                  <a:lnTo>
                    <a:pt x="1044948" y="571197"/>
                  </a:lnTo>
                  <a:lnTo>
                    <a:pt x="1047088" y="523544"/>
                  </a:lnTo>
                  <a:lnTo>
                    <a:pt x="1044948" y="475891"/>
                  </a:lnTo>
                  <a:lnTo>
                    <a:pt x="1038653" y="429437"/>
                  </a:lnTo>
                  <a:lnTo>
                    <a:pt x="1028386" y="384366"/>
                  </a:lnTo>
                  <a:lnTo>
                    <a:pt x="1014333" y="340863"/>
                  </a:lnTo>
                  <a:lnTo>
                    <a:pt x="996679" y="299114"/>
                  </a:lnTo>
                  <a:lnTo>
                    <a:pt x="975608" y="259302"/>
                  </a:lnTo>
                  <a:lnTo>
                    <a:pt x="951306" y="221613"/>
                  </a:lnTo>
                  <a:lnTo>
                    <a:pt x="923956" y="186232"/>
                  </a:lnTo>
                  <a:lnTo>
                    <a:pt x="893745" y="153343"/>
                  </a:lnTo>
                  <a:lnTo>
                    <a:pt x="860856" y="123131"/>
                  </a:lnTo>
                  <a:lnTo>
                    <a:pt x="825474" y="95782"/>
                  </a:lnTo>
                  <a:lnTo>
                    <a:pt x="787785" y="71479"/>
                  </a:lnTo>
                  <a:lnTo>
                    <a:pt x="747974" y="50408"/>
                  </a:lnTo>
                  <a:lnTo>
                    <a:pt x="706224" y="32754"/>
                  </a:lnTo>
                  <a:lnTo>
                    <a:pt x="662722" y="18701"/>
                  </a:lnTo>
                  <a:lnTo>
                    <a:pt x="617651" y="8435"/>
                  </a:lnTo>
                  <a:lnTo>
                    <a:pt x="571197" y="2139"/>
                  </a:lnTo>
                  <a:lnTo>
                    <a:pt x="523544" y="0"/>
                  </a:lnTo>
                  <a:close/>
                </a:path>
              </a:pathLst>
            </a:custGeom>
            <a:solidFill>
              <a:srgbClr val="4B4B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>
              <a:hlinkClick r:id="rId8"/>
            </p:cNvPr>
            <p:cNvSpPr/>
            <p:nvPr/>
          </p:nvSpPr>
          <p:spPr>
            <a:xfrm>
              <a:off x="3373241" y="8778818"/>
              <a:ext cx="465455" cy="608330"/>
            </a:xfrm>
            <a:custGeom>
              <a:avLst/>
              <a:gdLst/>
              <a:ahLst/>
              <a:cxnLst/>
              <a:rect l="l" t="t" r="r" b="b"/>
              <a:pathLst>
                <a:path w="465454" h="608329">
                  <a:moveTo>
                    <a:pt x="32344" y="0"/>
                  </a:moveTo>
                  <a:lnTo>
                    <a:pt x="16578" y="3667"/>
                  </a:lnTo>
                  <a:lnTo>
                    <a:pt x="4695" y="14658"/>
                  </a:lnTo>
                  <a:lnTo>
                    <a:pt x="0" y="31219"/>
                  </a:lnTo>
                  <a:lnTo>
                    <a:pt x="0" y="576867"/>
                  </a:lnTo>
                  <a:lnTo>
                    <a:pt x="4695" y="593434"/>
                  </a:lnTo>
                  <a:lnTo>
                    <a:pt x="16578" y="604428"/>
                  </a:lnTo>
                  <a:lnTo>
                    <a:pt x="32344" y="608097"/>
                  </a:lnTo>
                  <a:lnTo>
                    <a:pt x="48689" y="602688"/>
                  </a:lnTo>
                  <a:lnTo>
                    <a:pt x="451242" y="329869"/>
                  </a:lnTo>
                  <a:lnTo>
                    <a:pt x="461508" y="318319"/>
                  </a:lnTo>
                  <a:lnTo>
                    <a:pt x="464930" y="304048"/>
                  </a:lnTo>
                  <a:lnTo>
                    <a:pt x="461508" y="289777"/>
                  </a:lnTo>
                  <a:lnTo>
                    <a:pt x="451242" y="278227"/>
                  </a:lnTo>
                  <a:lnTo>
                    <a:pt x="48689" y="5408"/>
                  </a:lnTo>
                  <a:lnTo>
                    <a:pt x="32344" y="0"/>
                  </a:lnTo>
                  <a:close/>
                </a:path>
              </a:pathLst>
            </a:custGeom>
            <a:solidFill>
              <a:srgbClr val="FF64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4418" y="-10968"/>
            <a:ext cx="20133310" cy="11330940"/>
            <a:chOff x="-14418" y="-10968"/>
            <a:chExt cx="20133310" cy="1133094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14418" y="-10968"/>
              <a:ext cx="20132936" cy="1133049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069778"/>
              <a:ext cx="11833845" cy="917249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193691"/>
              <a:ext cx="11727391" cy="8921183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7834238"/>
              <a:ext cx="2097405" cy="191770"/>
            </a:xfrm>
            <a:custGeom>
              <a:avLst/>
              <a:gdLst/>
              <a:ahLst/>
              <a:cxnLst/>
              <a:rect l="l" t="t" r="r" b="b"/>
              <a:pathLst>
                <a:path w="2097405" h="191770">
                  <a:moveTo>
                    <a:pt x="2001119" y="0"/>
                  </a:moveTo>
                  <a:lnTo>
                    <a:pt x="0" y="0"/>
                  </a:lnTo>
                  <a:lnTo>
                    <a:pt x="0" y="191418"/>
                  </a:lnTo>
                  <a:lnTo>
                    <a:pt x="2001119" y="191418"/>
                  </a:lnTo>
                  <a:lnTo>
                    <a:pt x="2038371" y="183897"/>
                  </a:lnTo>
                  <a:lnTo>
                    <a:pt x="2068792" y="163386"/>
                  </a:lnTo>
                  <a:lnTo>
                    <a:pt x="2089302" y="132962"/>
                  </a:lnTo>
                  <a:lnTo>
                    <a:pt x="2096823" y="95703"/>
                  </a:lnTo>
                  <a:lnTo>
                    <a:pt x="2089302" y="58451"/>
                  </a:lnTo>
                  <a:lnTo>
                    <a:pt x="2068792" y="28030"/>
                  </a:lnTo>
                  <a:lnTo>
                    <a:pt x="2038371" y="7520"/>
                  </a:lnTo>
                  <a:lnTo>
                    <a:pt x="200111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79688" y="7548728"/>
              <a:ext cx="824865" cy="182245"/>
            </a:xfrm>
            <a:custGeom>
              <a:avLst/>
              <a:gdLst/>
              <a:ahLst/>
              <a:cxnLst/>
              <a:rect l="l" t="t" r="r" b="b"/>
              <a:pathLst>
                <a:path w="824865" h="182245">
                  <a:moveTo>
                    <a:pt x="733443" y="0"/>
                  </a:moveTo>
                  <a:lnTo>
                    <a:pt x="91044" y="0"/>
                  </a:lnTo>
                  <a:lnTo>
                    <a:pt x="55606" y="7154"/>
                  </a:lnTo>
                  <a:lnTo>
                    <a:pt x="26666" y="26666"/>
                  </a:lnTo>
                  <a:lnTo>
                    <a:pt x="7154" y="55606"/>
                  </a:lnTo>
                  <a:lnTo>
                    <a:pt x="0" y="91044"/>
                  </a:lnTo>
                  <a:lnTo>
                    <a:pt x="7154" y="126482"/>
                  </a:lnTo>
                  <a:lnTo>
                    <a:pt x="26666" y="155421"/>
                  </a:lnTo>
                  <a:lnTo>
                    <a:pt x="55606" y="174933"/>
                  </a:lnTo>
                  <a:lnTo>
                    <a:pt x="91044" y="182088"/>
                  </a:lnTo>
                  <a:lnTo>
                    <a:pt x="733443" y="182088"/>
                  </a:lnTo>
                  <a:lnTo>
                    <a:pt x="768881" y="174933"/>
                  </a:lnTo>
                  <a:lnTo>
                    <a:pt x="797821" y="155421"/>
                  </a:lnTo>
                  <a:lnTo>
                    <a:pt x="817333" y="126482"/>
                  </a:lnTo>
                  <a:lnTo>
                    <a:pt x="824487" y="91044"/>
                  </a:lnTo>
                  <a:lnTo>
                    <a:pt x="817333" y="55606"/>
                  </a:lnTo>
                  <a:lnTo>
                    <a:pt x="797821" y="26666"/>
                  </a:lnTo>
                  <a:lnTo>
                    <a:pt x="768881" y="7154"/>
                  </a:lnTo>
                  <a:lnTo>
                    <a:pt x="733443" y="0"/>
                  </a:lnTo>
                  <a:close/>
                </a:path>
              </a:pathLst>
            </a:custGeom>
            <a:solidFill>
              <a:srgbClr val="9B9B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77107" y="7548728"/>
              <a:ext cx="319405" cy="182245"/>
            </a:xfrm>
            <a:custGeom>
              <a:avLst/>
              <a:gdLst/>
              <a:ahLst/>
              <a:cxnLst/>
              <a:rect l="l" t="t" r="r" b="b"/>
              <a:pathLst>
                <a:path w="319405" h="182245">
                  <a:moveTo>
                    <a:pt x="228307" y="0"/>
                  </a:moveTo>
                  <a:lnTo>
                    <a:pt x="91044" y="0"/>
                  </a:lnTo>
                  <a:lnTo>
                    <a:pt x="55606" y="7154"/>
                  </a:lnTo>
                  <a:lnTo>
                    <a:pt x="26666" y="26666"/>
                  </a:lnTo>
                  <a:lnTo>
                    <a:pt x="7154" y="55606"/>
                  </a:lnTo>
                  <a:lnTo>
                    <a:pt x="0" y="91044"/>
                  </a:lnTo>
                  <a:lnTo>
                    <a:pt x="7154" y="126482"/>
                  </a:lnTo>
                  <a:lnTo>
                    <a:pt x="26666" y="155421"/>
                  </a:lnTo>
                  <a:lnTo>
                    <a:pt x="55606" y="174933"/>
                  </a:lnTo>
                  <a:lnTo>
                    <a:pt x="91044" y="182088"/>
                  </a:lnTo>
                  <a:lnTo>
                    <a:pt x="228307" y="182088"/>
                  </a:lnTo>
                  <a:lnTo>
                    <a:pt x="263745" y="174933"/>
                  </a:lnTo>
                  <a:lnTo>
                    <a:pt x="292684" y="155421"/>
                  </a:lnTo>
                  <a:lnTo>
                    <a:pt x="312196" y="126482"/>
                  </a:lnTo>
                  <a:lnTo>
                    <a:pt x="319351" y="91044"/>
                  </a:lnTo>
                  <a:lnTo>
                    <a:pt x="312196" y="55606"/>
                  </a:lnTo>
                  <a:lnTo>
                    <a:pt x="292684" y="26666"/>
                  </a:lnTo>
                  <a:lnTo>
                    <a:pt x="263745" y="7154"/>
                  </a:lnTo>
                  <a:lnTo>
                    <a:pt x="228307" y="0"/>
                  </a:lnTo>
                  <a:close/>
                </a:path>
              </a:pathLst>
            </a:custGeom>
            <a:solidFill>
              <a:srgbClr val="FF64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96464" y="8154044"/>
              <a:ext cx="595630" cy="182245"/>
            </a:xfrm>
            <a:custGeom>
              <a:avLst/>
              <a:gdLst/>
              <a:ahLst/>
              <a:cxnLst/>
              <a:rect l="l" t="t" r="r" b="b"/>
              <a:pathLst>
                <a:path w="595630" h="182245">
                  <a:moveTo>
                    <a:pt x="504005" y="0"/>
                  </a:moveTo>
                  <a:lnTo>
                    <a:pt x="91044" y="0"/>
                  </a:lnTo>
                  <a:lnTo>
                    <a:pt x="55601" y="7154"/>
                  </a:lnTo>
                  <a:lnTo>
                    <a:pt x="26662" y="26666"/>
                  </a:lnTo>
                  <a:lnTo>
                    <a:pt x="7153" y="55606"/>
                  </a:lnTo>
                  <a:lnTo>
                    <a:pt x="0" y="91044"/>
                  </a:lnTo>
                  <a:lnTo>
                    <a:pt x="7153" y="126482"/>
                  </a:lnTo>
                  <a:lnTo>
                    <a:pt x="26662" y="155421"/>
                  </a:lnTo>
                  <a:lnTo>
                    <a:pt x="55601" y="174933"/>
                  </a:lnTo>
                  <a:lnTo>
                    <a:pt x="91044" y="182088"/>
                  </a:lnTo>
                  <a:lnTo>
                    <a:pt x="504005" y="182088"/>
                  </a:lnTo>
                  <a:lnTo>
                    <a:pt x="539443" y="174933"/>
                  </a:lnTo>
                  <a:lnTo>
                    <a:pt x="568383" y="155421"/>
                  </a:lnTo>
                  <a:lnTo>
                    <a:pt x="587895" y="126482"/>
                  </a:lnTo>
                  <a:lnTo>
                    <a:pt x="595049" y="91044"/>
                  </a:lnTo>
                  <a:lnTo>
                    <a:pt x="587895" y="55606"/>
                  </a:lnTo>
                  <a:lnTo>
                    <a:pt x="568383" y="26666"/>
                  </a:lnTo>
                  <a:lnTo>
                    <a:pt x="539443" y="7154"/>
                  </a:lnTo>
                  <a:lnTo>
                    <a:pt x="504005" y="0"/>
                  </a:lnTo>
                  <a:close/>
                </a:path>
              </a:pathLst>
            </a:custGeom>
            <a:solidFill>
              <a:srgbClr val="FFCC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7548733"/>
              <a:ext cx="11727815" cy="2054860"/>
            </a:xfrm>
            <a:custGeom>
              <a:avLst/>
              <a:gdLst/>
              <a:ahLst/>
              <a:cxnLst/>
              <a:rect l="l" t="t" r="r" b="b"/>
              <a:pathLst>
                <a:path w="11727815" h="2054859">
                  <a:moveTo>
                    <a:pt x="293878" y="91046"/>
                  </a:moveTo>
                  <a:lnTo>
                    <a:pt x="286715" y="55613"/>
                  </a:lnTo>
                  <a:lnTo>
                    <a:pt x="267208" y="26670"/>
                  </a:lnTo>
                  <a:lnTo>
                    <a:pt x="238264" y="7150"/>
                  </a:lnTo>
                  <a:lnTo>
                    <a:pt x="202831" y="0"/>
                  </a:lnTo>
                  <a:lnTo>
                    <a:pt x="0" y="0"/>
                  </a:lnTo>
                  <a:lnTo>
                    <a:pt x="0" y="182092"/>
                  </a:lnTo>
                  <a:lnTo>
                    <a:pt x="202831" y="182092"/>
                  </a:lnTo>
                  <a:lnTo>
                    <a:pt x="238264" y="174929"/>
                  </a:lnTo>
                  <a:lnTo>
                    <a:pt x="267208" y="155422"/>
                  </a:lnTo>
                  <a:lnTo>
                    <a:pt x="286715" y="126479"/>
                  </a:lnTo>
                  <a:lnTo>
                    <a:pt x="293878" y="91046"/>
                  </a:lnTo>
                  <a:close/>
                </a:path>
                <a:path w="11727815" h="2054859">
                  <a:moveTo>
                    <a:pt x="11727383" y="1811159"/>
                  </a:moveTo>
                  <a:lnTo>
                    <a:pt x="9719945" y="1811159"/>
                  </a:lnTo>
                  <a:lnTo>
                    <a:pt x="9672612" y="1820722"/>
                  </a:lnTo>
                  <a:lnTo>
                    <a:pt x="9633966" y="1846783"/>
                  </a:lnTo>
                  <a:lnTo>
                    <a:pt x="9607906" y="1885429"/>
                  </a:lnTo>
                  <a:lnTo>
                    <a:pt x="9598355" y="1932762"/>
                  </a:lnTo>
                  <a:lnTo>
                    <a:pt x="9607906" y="1980095"/>
                  </a:lnTo>
                  <a:lnTo>
                    <a:pt x="9633966" y="2018741"/>
                  </a:lnTo>
                  <a:lnTo>
                    <a:pt x="9672612" y="2044801"/>
                  </a:lnTo>
                  <a:lnTo>
                    <a:pt x="9719945" y="2054364"/>
                  </a:lnTo>
                  <a:lnTo>
                    <a:pt x="11727383" y="2054364"/>
                  </a:lnTo>
                  <a:lnTo>
                    <a:pt x="11727383" y="1811159"/>
                  </a:lnTo>
                  <a:close/>
                </a:path>
                <a:path w="11727815" h="2054859">
                  <a:moveTo>
                    <a:pt x="11727383" y="1448422"/>
                  </a:moveTo>
                  <a:lnTo>
                    <a:pt x="11269167" y="1448422"/>
                  </a:lnTo>
                  <a:lnTo>
                    <a:pt x="11224146" y="1457502"/>
                  </a:lnTo>
                  <a:lnTo>
                    <a:pt x="11187379" y="1482293"/>
                  </a:lnTo>
                  <a:lnTo>
                    <a:pt x="11162589" y="1519059"/>
                  </a:lnTo>
                  <a:lnTo>
                    <a:pt x="11153496" y="1564093"/>
                  </a:lnTo>
                  <a:lnTo>
                    <a:pt x="11162589" y="1609115"/>
                  </a:lnTo>
                  <a:lnTo>
                    <a:pt x="11187379" y="1645881"/>
                  </a:lnTo>
                  <a:lnTo>
                    <a:pt x="11224146" y="1670672"/>
                  </a:lnTo>
                  <a:lnTo>
                    <a:pt x="11269167" y="1679765"/>
                  </a:lnTo>
                  <a:lnTo>
                    <a:pt x="11727383" y="1679765"/>
                  </a:lnTo>
                  <a:lnTo>
                    <a:pt x="11727383" y="1448422"/>
                  </a:lnTo>
                  <a:close/>
                </a:path>
              </a:pathLst>
            </a:custGeom>
            <a:solidFill>
              <a:srgbClr val="9B9B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612174" y="8997143"/>
              <a:ext cx="451484" cy="231775"/>
            </a:xfrm>
            <a:custGeom>
              <a:avLst/>
              <a:gdLst/>
              <a:ahLst/>
              <a:cxnLst/>
              <a:rect l="l" t="t" r="r" b="b"/>
              <a:pathLst>
                <a:path w="451484" h="231775">
                  <a:moveTo>
                    <a:pt x="335644" y="0"/>
                  </a:moveTo>
                  <a:lnTo>
                    <a:pt x="115671" y="0"/>
                  </a:lnTo>
                  <a:lnTo>
                    <a:pt x="70647" y="9090"/>
                  </a:lnTo>
                  <a:lnTo>
                    <a:pt x="33879" y="33879"/>
                  </a:lnTo>
                  <a:lnTo>
                    <a:pt x="9090" y="70647"/>
                  </a:lnTo>
                  <a:lnTo>
                    <a:pt x="0" y="115671"/>
                  </a:lnTo>
                  <a:lnTo>
                    <a:pt x="9090" y="160696"/>
                  </a:lnTo>
                  <a:lnTo>
                    <a:pt x="33879" y="197463"/>
                  </a:lnTo>
                  <a:lnTo>
                    <a:pt x="70647" y="222253"/>
                  </a:lnTo>
                  <a:lnTo>
                    <a:pt x="115671" y="231343"/>
                  </a:lnTo>
                  <a:lnTo>
                    <a:pt x="335644" y="231343"/>
                  </a:lnTo>
                  <a:lnTo>
                    <a:pt x="380668" y="222253"/>
                  </a:lnTo>
                  <a:lnTo>
                    <a:pt x="417436" y="197463"/>
                  </a:lnTo>
                  <a:lnTo>
                    <a:pt x="442225" y="160696"/>
                  </a:lnTo>
                  <a:lnTo>
                    <a:pt x="451316" y="115671"/>
                  </a:lnTo>
                  <a:lnTo>
                    <a:pt x="442225" y="70647"/>
                  </a:lnTo>
                  <a:lnTo>
                    <a:pt x="417436" y="33879"/>
                  </a:lnTo>
                  <a:lnTo>
                    <a:pt x="380668" y="9090"/>
                  </a:lnTo>
                  <a:lnTo>
                    <a:pt x="335644" y="0"/>
                  </a:lnTo>
                  <a:close/>
                </a:path>
              </a:pathLst>
            </a:custGeom>
            <a:solidFill>
              <a:srgbClr val="FF64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997105" y="8997143"/>
              <a:ext cx="1525270" cy="231775"/>
            </a:xfrm>
            <a:custGeom>
              <a:avLst/>
              <a:gdLst/>
              <a:ahLst/>
              <a:cxnLst/>
              <a:rect l="l" t="t" r="r" b="b"/>
              <a:pathLst>
                <a:path w="1525270" h="231775">
                  <a:moveTo>
                    <a:pt x="1409381" y="0"/>
                  </a:moveTo>
                  <a:lnTo>
                    <a:pt x="115671" y="0"/>
                  </a:lnTo>
                  <a:lnTo>
                    <a:pt x="70647" y="9090"/>
                  </a:lnTo>
                  <a:lnTo>
                    <a:pt x="33879" y="33879"/>
                  </a:lnTo>
                  <a:lnTo>
                    <a:pt x="9090" y="70647"/>
                  </a:lnTo>
                  <a:lnTo>
                    <a:pt x="0" y="115671"/>
                  </a:lnTo>
                  <a:lnTo>
                    <a:pt x="9090" y="160696"/>
                  </a:lnTo>
                  <a:lnTo>
                    <a:pt x="33879" y="197463"/>
                  </a:lnTo>
                  <a:lnTo>
                    <a:pt x="70647" y="222253"/>
                  </a:lnTo>
                  <a:lnTo>
                    <a:pt x="115671" y="231343"/>
                  </a:lnTo>
                  <a:lnTo>
                    <a:pt x="1409381" y="231343"/>
                  </a:lnTo>
                  <a:lnTo>
                    <a:pt x="1454405" y="222253"/>
                  </a:lnTo>
                  <a:lnTo>
                    <a:pt x="1491173" y="197463"/>
                  </a:lnTo>
                  <a:lnTo>
                    <a:pt x="1515962" y="160696"/>
                  </a:lnTo>
                  <a:lnTo>
                    <a:pt x="1525053" y="115671"/>
                  </a:lnTo>
                  <a:lnTo>
                    <a:pt x="1515962" y="70647"/>
                  </a:lnTo>
                  <a:lnTo>
                    <a:pt x="1491173" y="33879"/>
                  </a:lnTo>
                  <a:lnTo>
                    <a:pt x="1454405" y="9090"/>
                  </a:lnTo>
                  <a:lnTo>
                    <a:pt x="1409381" y="0"/>
                  </a:lnTo>
                  <a:close/>
                </a:path>
              </a:pathLst>
            </a:custGeom>
            <a:solidFill>
              <a:srgbClr val="FFCC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899601" y="1449704"/>
              <a:ext cx="568325" cy="165735"/>
            </a:xfrm>
            <a:custGeom>
              <a:avLst/>
              <a:gdLst/>
              <a:ahLst/>
              <a:cxnLst/>
              <a:rect l="l" t="t" r="r" b="b"/>
              <a:pathLst>
                <a:path w="568325" h="165734">
                  <a:moveTo>
                    <a:pt x="485608" y="0"/>
                  </a:moveTo>
                  <a:lnTo>
                    <a:pt x="82604" y="0"/>
                  </a:lnTo>
                  <a:lnTo>
                    <a:pt x="50451" y="6491"/>
                  </a:lnTo>
                  <a:lnTo>
                    <a:pt x="24194" y="24194"/>
                  </a:lnTo>
                  <a:lnTo>
                    <a:pt x="6491" y="50451"/>
                  </a:lnTo>
                  <a:lnTo>
                    <a:pt x="0" y="82604"/>
                  </a:lnTo>
                  <a:lnTo>
                    <a:pt x="6491" y="114758"/>
                  </a:lnTo>
                  <a:lnTo>
                    <a:pt x="24194" y="141015"/>
                  </a:lnTo>
                  <a:lnTo>
                    <a:pt x="50451" y="158718"/>
                  </a:lnTo>
                  <a:lnTo>
                    <a:pt x="82604" y="165209"/>
                  </a:lnTo>
                  <a:lnTo>
                    <a:pt x="485608" y="165209"/>
                  </a:lnTo>
                  <a:lnTo>
                    <a:pt x="517761" y="158718"/>
                  </a:lnTo>
                  <a:lnTo>
                    <a:pt x="544018" y="141015"/>
                  </a:lnTo>
                  <a:lnTo>
                    <a:pt x="561721" y="114758"/>
                  </a:lnTo>
                  <a:lnTo>
                    <a:pt x="568213" y="82604"/>
                  </a:lnTo>
                  <a:lnTo>
                    <a:pt x="561721" y="50451"/>
                  </a:lnTo>
                  <a:lnTo>
                    <a:pt x="544018" y="24194"/>
                  </a:lnTo>
                  <a:lnTo>
                    <a:pt x="517761" y="6491"/>
                  </a:lnTo>
                  <a:lnTo>
                    <a:pt x="485608" y="0"/>
                  </a:lnTo>
                  <a:close/>
                </a:path>
              </a:pathLst>
            </a:custGeom>
            <a:solidFill>
              <a:srgbClr val="9B9B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533895" y="1449704"/>
              <a:ext cx="322580" cy="165735"/>
            </a:xfrm>
            <a:custGeom>
              <a:avLst/>
              <a:gdLst/>
              <a:ahLst/>
              <a:cxnLst/>
              <a:rect l="l" t="t" r="r" b="b"/>
              <a:pathLst>
                <a:path w="322579" h="165734">
                  <a:moveTo>
                    <a:pt x="239689" y="0"/>
                  </a:moveTo>
                  <a:lnTo>
                    <a:pt x="82604" y="0"/>
                  </a:lnTo>
                  <a:lnTo>
                    <a:pt x="50451" y="6491"/>
                  </a:lnTo>
                  <a:lnTo>
                    <a:pt x="24194" y="24194"/>
                  </a:lnTo>
                  <a:lnTo>
                    <a:pt x="6491" y="50451"/>
                  </a:lnTo>
                  <a:lnTo>
                    <a:pt x="0" y="82604"/>
                  </a:lnTo>
                  <a:lnTo>
                    <a:pt x="6491" y="114758"/>
                  </a:lnTo>
                  <a:lnTo>
                    <a:pt x="24194" y="141015"/>
                  </a:lnTo>
                  <a:lnTo>
                    <a:pt x="50451" y="158718"/>
                  </a:lnTo>
                  <a:lnTo>
                    <a:pt x="82604" y="165209"/>
                  </a:lnTo>
                  <a:lnTo>
                    <a:pt x="239689" y="165209"/>
                  </a:lnTo>
                  <a:lnTo>
                    <a:pt x="271842" y="158718"/>
                  </a:lnTo>
                  <a:lnTo>
                    <a:pt x="298099" y="141015"/>
                  </a:lnTo>
                  <a:lnTo>
                    <a:pt x="315802" y="114758"/>
                  </a:lnTo>
                  <a:lnTo>
                    <a:pt x="322293" y="82604"/>
                  </a:lnTo>
                  <a:lnTo>
                    <a:pt x="315802" y="50451"/>
                  </a:lnTo>
                  <a:lnTo>
                    <a:pt x="298099" y="24194"/>
                  </a:lnTo>
                  <a:lnTo>
                    <a:pt x="271842" y="6491"/>
                  </a:lnTo>
                  <a:lnTo>
                    <a:pt x="239689" y="0"/>
                  </a:lnTo>
                  <a:close/>
                </a:path>
              </a:pathLst>
            </a:custGeom>
            <a:solidFill>
              <a:srgbClr val="FFCC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922268" y="1449704"/>
              <a:ext cx="805180" cy="165735"/>
            </a:xfrm>
            <a:custGeom>
              <a:avLst/>
              <a:gdLst/>
              <a:ahLst/>
              <a:cxnLst/>
              <a:rect l="l" t="t" r="r" b="b"/>
              <a:pathLst>
                <a:path w="805179" h="165734">
                  <a:moveTo>
                    <a:pt x="805123" y="0"/>
                  </a:moveTo>
                  <a:lnTo>
                    <a:pt x="82604" y="0"/>
                  </a:lnTo>
                  <a:lnTo>
                    <a:pt x="50451" y="6491"/>
                  </a:lnTo>
                  <a:lnTo>
                    <a:pt x="24194" y="24194"/>
                  </a:lnTo>
                  <a:lnTo>
                    <a:pt x="6491" y="50451"/>
                  </a:lnTo>
                  <a:lnTo>
                    <a:pt x="0" y="82604"/>
                  </a:lnTo>
                  <a:lnTo>
                    <a:pt x="6491" y="114758"/>
                  </a:lnTo>
                  <a:lnTo>
                    <a:pt x="24194" y="141015"/>
                  </a:lnTo>
                  <a:lnTo>
                    <a:pt x="50451" y="158718"/>
                  </a:lnTo>
                  <a:lnTo>
                    <a:pt x="82604" y="165209"/>
                  </a:lnTo>
                  <a:lnTo>
                    <a:pt x="805123" y="165209"/>
                  </a:lnTo>
                  <a:lnTo>
                    <a:pt x="805123" y="0"/>
                  </a:lnTo>
                  <a:close/>
                </a:path>
              </a:pathLst>
            </a:custGeom>
            <a:solidFill>
              <a:srgbClr val="9B9B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9560748" y="1680997"/>
              <a:ext cx="2167255" cy="165735"/>
            </a:xfrm>
            <a:custGeom>
              <a:avLst/>
              <a:gdLst/>
              <a:ahLst/>
              <a:cxnLst/>
              <a:rect l="l" t="t" r="r" b="b"/>
              <a:pathLst>
                <a:path w="2167254" h="165735">
                  <a:moveTo>
                    <a:pt x="2166642" y="0"/>
                  </a:moveTo>
                  <a:lnTo>
                    <a:pt x="82604" y="0"/>
                  </a:lnTo>
                  <a:lnTo>
                    <a:pt x="50451" y="6491"/>
                  </a:lnTo>
                  <a:lnTo>
                    <a:pt x="24194" y="24194"/>
                  </a:lnTo>
                  <a:lnTo>
                    <a:pt x="6491" y="50451"/>
                  </a:lnTo>
                  <a:lnTo>
                    <a:pt x="0" y="82604"/>
                  </a:lnTo>
                  <a:lnTo>
                    <a:pt x="6491" y="114758"/>
                  </a:lnTo>
                  <a:lnTo>
                    <a:pt x="24194" y="141015"/>
                  </a:lnTo>
                  <a:lnTo>
                    <a:pt x="50451" y="158718"/>
                  </a:lnTo>
                  <a:lnTo>
                    <a:pt x="82604" y="165209"/>
                  </a:lnTo>
                  <a:lnTo>
                    <a:pt x="2166642" y="165209"/>
                  </a:lnTo>
                  <a:lnTo>
                    <a:pt x="2166642" y="0"/>
                  </a:lnTo>
                  <a:close/>
                </a:path>
              </a:pathLst>
            </a:custGeom>
            <a:solidFill>
              <a:srgbClr val="FF64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0264967" y="1913469"/>
              <a:ext cx="1463040" cy="165735"/>
            </a:xfrm>
            <a:custGeom>
              <a:avLst/>
              <a:gdLst/>
              <a:ahLst/>
              <a:cxnLst/>
              <a:rect l="l" t="t" r="r" b="b"/>
              <a:pathLst>
                <a:path w="1463040" h="165735">
                  <a:moveTo>
                    <a:pt x="1462423" y="0"/>
                  </a:moveTo>
                  <a:lnTo>
                    <a:pt x="82604" y="0"/>
                  </a:lnTo>
                  <a:lnTo>
                    <a:pt x="50451" y="6491"/>
                  </a:lnTo>
                  <a:lnTo>
                    <a:pt x="24194" y="24194"/>
                  </a:lnTo>
                  <a:lnTo>
                    <a:pt x="6491" y="50451"/>
                  </a:lnTo>
                  <a:lnTo>
                    <a:pt x="0" y="82604"/>
                  </a:lnTo>
                  <a:lnTo>
                    <a:pt x="6491" y="114758"/>
                  </a:lnTo>
                  <a:lnTo>
                    <a:pt x="24194" y="141015"/>
                  </a:lnTo>
                  <a:lnTo>
                    <a:pt x="50451" y="158718"/>
                  </a:lnTo>
                  <a:lnTo>
                    <a:pt x="82604" y="165209"/>
                  </a:lnTo>
                  <a:lnTo>
                    <a:pt x="1462423" y="165209"/>
                  </a:lnTo>
                  <a:lnTo>
                    <a:pt x="146242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2610984" y="3520746"/>
            <a:ext cx="6543040" cy="5872480"/>
          </a:xfrm>
          <a:prstGeom prst="rect">
            <a:avLst/>
          </a:prstGeom>
        </p:spPr>
        <p:txBody>
          <a:bodyPr vert="horz" wrap="square" lIns="0" tIns="142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20"/>
              </a:spcBef>
            </a:pPr>
            <a:r>
              <a:rPr sz="2950" b="1" spc="-10" dirty="0">
                <a:solidFill>
                  <a:srgbClr val="FF0000"/>
                </a:solidFill>
                <a:latin typeface="Tahoma"/>
                <a:cs typeface="Tahoma"/>
              </a:rPr>
              <a:t>Beneficios:</a:t>
            </a:r>
            <a:endParaRPr sz="2950">
              <a:latin typeface="Tahoma"/>
              <a:cs typeface="Tahoma"/>
            </a:endParaRPr>
          </a:p>
          <a:p>
            <a:pPr marL="305435" marR="88900" indent="-293370">
              <a:lnSpc>
                <a:spcPct val="100400"/>
              </a:lnSpc>
              <a:spcBef>
                <a:spcPts val="920"/>
              </a:spcBef>
              <a:buClr>
                <a:srgbClr val="FF0000"/>
              </a:buClr>
              <a:buChar char="•"/>
              <a:tabLst>
                <a:tab pos="305435" algn="l"/>
              </a:tabLst>
            </a:pPr>
            <a:r>
              <a:rPr sz="2600" b="1" spc="-175" dirty="0">
                <a:solidFill>
                  <a:srgbClr val="666666"/>
                </a:solidFill>
                <a:latin typeface="Tahoma"/>
                <a:cs typeface="Tahoma"/>
              </a:rPr>
              <a:t>SEGURIDAD: </a:t>
            </a:r>
            <a:r>
              <a:rPr sz="2600" spc="130" dirty="0">
                <a:solidFill>
                  <a:srgbClr val="666666"/>
                </a:solidFill>
                <a:latin typeface="Trebuchet MS"/>
                <a:cs typeface="Trebuchet MS"/>
              </a:rPr>
              <a:t>Muestra</a:t>
            </a:r>
            <a:r>
              <a:rPr sz="2600" spc="-16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50" dirty="0">
                <a:solidFill>
                  <a:srgbClr val="666666"/>
                </a:solidFill>
                <a:latin typeface="Trebuchet MS"/>
                <a:cs typeface="Trebuchet MS"/>
              </a:rPr>
              <a:t>la</a:t>
            </a:r>
            <a:r>
              <a:rPr sz="2600" spc="-22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-10" dirty="0">
                <a:solidFill>
                  <a:srgbClr val="666666"/>
                </a:solidFill>
                <a:latin typeface="Trebuchet MS"/>
                <a:cs typeface="Trebuchet MS"/>
              </a:rPr>
              <a:t>trazabilidad </a:t>
            </a:r>
            <a:r>
              <a:rPr sz="2600" spc="80" dirty="0">
                <a:solidFill>
                  <a:srgbClr val="666666"/>
                </a:solidFill>
                <a:latin typeface="Trebuchet MS"/>
                <a:cs typeface="Trebuchet MS"/>
              </a:rPr>
              <a:t>desde</a:t>
            </a:r>
            <a:r>
              <a:rPr sz="2600" spc="-12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el</a:t>
            </a:r>
            <a:r>
              <a:rPr sz="2600" spc="-20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75" dirty="0">
                <a:solidFill>
                  <a:srgbClr val="666666"/>
                </a:solidFill>
                <a:latin typeface="Trebuchet MS"/>
                <a:cs typeface="Trebuchet MS"/>
              </a:rPr>
              <a:t>momento</a:t>
            </a:r>
            <a:r>
              <a:rPr sz="2600" spc="-12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en</a:t>
            </a:r>
            <a:r>
              <a:rPr sz="2600" spc="-12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el</a:t>
            </a:r>
            <a:r>
              <a:rPr sz="2600" spc="-20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que</a:t>
            </a:r>
            <a:r>
              <a:rPr sz="2600" spc="-12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135" dirty="0">
                <a:solidFill>
                  <a:srgbClr val="666666"/>
                </a:solidFill>
                <a:latin typeface="Trebuchet MS"/>
                <a:cs typeface="Trebuchet MS"/>
              </a:rPr>
              <a:t>se</a:t>
            </a:r>
            <a:r>
              <a:rPr sz="2600" spc="-12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genere</a:t>
            </a:r>
            <a:r>
              <a:rPr sz="2600" spc="-12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-25" dirty="0">
                <a:solidFill>
                  <a:srgbClr val="666666"/>
                </a:solidFill>
                <a:latin typeface="Trebuchet MS"/>
                <a:cs typeface="Trebuchet MS"/>
              </a:rPr>
              <a:t>el </a:t>
            </a:r>
            <a:r>
              <a:rPr sz="2600" spc="-10" dirty="0">
                <a:solidFill>
                  <a:srgbClr val="666666"/>
                </a:solidFill>
                <a:latin typeface="Trebuchet MS"/>
                <a:cs typeface="Trebuchet MS"/>
              </a:rPr>
              <a:t>turno.</a:t>
            </a:r>
            <a:endParaRPr sz="2600">
              <a:latin typeface="Trebuchet MS"/>
              <a:cs typeface="Trebuchet MS"/>
            </a:endParaRPr>
          </a:p>
          <a:p>
            <a:pPr marL="305435" marR="5080" indent="-293370">
              <a:lnSpc>
                <a:spcPct val="100400"/>
              </a:lnSpc>
              <a:spcBef>
                <a:spcPts val="985"/>
              </a:spcBef>
              <a:buClr>
                <a:srgbClr val="FF0000"/>
              </a:buClr>
              <a:buChar char="•"/>
              <a:tabLst>
                <a:tab pos="305435" algn="l"/>
              </a:tabLst>
            </a:pPr>
            <a:r>
              <a:rPr sz="2600" b="1" spc="-150" dirty="0">
                <a:solidFill>
                  <a:srgbClr val="666666"/>
                </a:solidFill>
                <a:latin typeface="Tahoma"/>
                <a:cs typeface="Tahoma"/>
              </a:rPr>
              <a:t>OMNICANALIDAD:</a:t>
            </a:r>
            <a:r>
              <a:rPr sz="2600" b="1" spc="-165" dirty="0">
                <a:solidFill>
                  <a:srgbClr val="666666"/>
                </a:solidFill>
                <a:latin typeface="Tahoma"/>
                <a:cs typeface="Tahoma"/>
              </a:rPr>
              <a:t> </a:t>
            </a:r>
            <a:r>
              <a:rPr sz="2600" spc="55" dirty="0">
                <a:solidFill>
                  <a:srgbClr val="666666"/>
                </a:solidFill>
                <a:latin typeface="Trebuchet MS"/>
                <a:cs typeface="Trebuchet MS"/>
              </a:rPr>
              <a:t>Aumenta</a:t>
            </a:r>
            <a:r>
              <a:rPr sz="2600" spc="-15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50" dirty="0">
                <a:solidFill>
                  <a:srgbClr val="666666"/>
                </a:solidFill>
                <a:latin typeface="Trebuchet MS"/>
                <a:cs typeface="Trebuchet MS"/>
              </a:rPr>
              <a:t>la</a:t>
            </a:r>
            <a:r>
              <a:rPr sz="2600" spc="-15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-10" dirty="0">
                <a:solidFill>
                  <a:srgbClr val="666666"/>
                </a:solidFill>
                <a:latin typeface="Trebuchet MS"/>
                <a:cs typeface="Trebuchet MS"/>
              </a:rPr>
              <a:t>cobertura </a:t>
            </a:r>
            <a:r>
              <a:rPr sz="2600" spc="60" dirty="0">
                <a:solidFill>
                  <a:srgbClr val="666666"/>
                </a:solidFill>
                <a:latin typeface="Trebuchet MS"/>
                <a:cs typeface="Trebuchet MS"/>
              </a:rPr>
              <a:t>para</a:t>
            </a:r>
            <a:r>
              <a:rPr sz="2600" spc="-5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brindar</a:t>
            </a:r>
            <a:r>
              <a:rPr sz="2600" spc="-12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atención</a:t>
            </a:r>
            <a:r>
              <a:rPr sz="2600" spc="-12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100" dirty="0">
                <a:solidFill>
                  <a:srgbClr val="666666"/>
                </a:solidFill>
                <a:latin typeface="Trebuchet MS"/>
                <a:cs typeface="Trebuchet MS"/>
              </a:rPr>
              <a:t>y</a:t>
            </a:r>
            <a:r>
              <a:rPr sz="2600" spc="-12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mejorar</a:t>
            </a:r>
            <a:r>
              <a:rPr sz="2600" spc="-12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25" dirty="0">
                <a:solidFill>
                  <a:srgbClr val="666666"/>
                </a:solidFill>
                <a:latin typeface="Trebuchet MS"/>
                <a:cs typeface="Trebuchet MS"/>
              </a:rPr>
              <a:t>la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experiencia</a:t>
            </a:r>
            <a:r>
              <a:rPr sz="2600" spc="-13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de</a:t>
            </a:r>
            <a:r>
              <a:rPr sz="2600" spc="-13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210" dirty="0">
                <a:solidFill>
                  <a:srgbClr val="666666"/>
                </a:solidFill>
                <a:latin typeface="Trebuchet MS"/>
                <a:cs typeface="Trebuchet MS"/>
              </a:rPr>
              <a:t>sus</a:t>
            </a:r>
            <a:r>
              <a:rPr sz="2600" spc="-13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-10" dirty="0">
                <a:solidFill>
                  <a:srgbClr val="666666"/>
                </a:solidFill>
                <a:latin typeface="Trebuchet MS"/>
                <a:cs typeface="Trebuchet MS"/>
              </a:rPr>
              <a:t>clientes.</a:t>
            </a:r>
            <a:endParaRPr sz="2600">
              <a:latin typeface="Trebuchet MS"/>
              <a:cs typeface="Trebuchet MS"/>
            </a:endParaRPr>
          </a:p>
          <a:p>
            <a:pPr marL="305435" marR="85725" indent="-293370" algn="just">
              <a:lnSpc>
                <a:spcPct val="100400"/>
              </a:lnSpc>
              <a:spcBef>
                <a:spcPts val="990"/>
              </a:spcBef>
              <a:buClr>
                <a:srgbClr val="FF0000"/>
              </a:buClr>
              <a:buChar char="•"/>
              <a:tabLst>
                <a:tab pos="305435" algn="l"/>
              </a:tabLst>
            </a:pPr>
            <a:r>
              <a:rPr sz="2600" b="1" spc="-190" dirty="0">
                <a:solidFill>
                  <a:srgbClr val="666666"/>
                </a:solidFill>
                <a:latin typeface="Tahoma"/>
                <a:cs typeface="Tahoma"/>
              </a:rPr>
              <a:t>COMODIDAD:</a:t>
            </a:r>
            <a:r>
              <a:rPr sz="2600" b="1" spc="-5" dirty="0">
                <a:solidFill>
                  <a:srgbClr val="666666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Evita</a:t>
            </a:r>
            <a:r>
              <a:rPr sz="2600" spc="-10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125" dirty="0">
                <a:solidFill>
                  <a:srgbClr val="666666"/>
                </a:solidFill>
                <a:latin typeface="Trebuchet MS"/>
                <a:cs typeface="Trebuchet MS"/>
              </a:rPr>
              <a:t>los</a:t>
            </a:r>
            <a:r>
              <a:rPr sz="2600" spc="-6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65" dirty="0">
                <a:solidFill>
                  <a:srgbClr val="666666"/>
                </a:solidFill>
                <a:latin typeface="Trebuchet MS"/>
                <a:cs typeface="Trebuchet MS"/>
              </a:rPr>
              <a:t>desplazamientos </a:t>
            </a:r>
            <a:r>
              <a:rPr sz="2600" spc="95" dirty="0">
                <a:solidFill>
                  <a:srgbClr val="666666"/>
                </a:solidFill>
                <a:latin typeface="Trebuchet MS"/>
                <a:cs typeface="Trebuchet MS"/>
              </a:rPr>
              <a:t>hasta</a:t>
            </a:r>
            <a:r>
              <a:rPr sz="2600" spc="-11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125" dirty="0">
                <a:solidFill>
                  <a:srgbClr val="666666"/>
                </a:solidFill>
                <a:latin typeface="Trebuchet MS"/>
                <a:cs typeface="Trebuchet MS"/>
              </a:rPr>
              <a:t>las</a:t>
            </a:r>
            <a:r>
              <a:rPr sz="2600" spc="-11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sedes,</a:t>
            </a:r>
            <a:r>
              <a:rPr sz="2600" spc="-11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85" dirty="0">
                <a:solidFill>
                  <a:srgbClr val="666666"/>
                </a:solidFill>
                <a:latin typeface="Trebuchet MS"/>
                <a:cs typeface="Trebuchet MS"/>
              </a:rPr>
              <a:t>esto</a:t>
            </a:r>
            <a:r>
              <a:rPr sz="2600" spc="-10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permite</a:t>
            </a:r>
            <a:r>
              <a:rPr sz="2600" spc="-11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mejorar</a:t>
            </a:r>
            <a:r>
              <a:rPr sz="2600" spc="-18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25" dirty="0">
                <a:solidFill>
                  <a:srgbClr val="666666"/>
                </a:solidFill>
                <a:latin typeface="Trebuchet MS"/>
                <a:cs typeface="Trebuchet MS"/>
              </a:rPr>
              <a:t>la </a:t>
            </a:r>
            <a:r>
              <a:rPr sz="2600" spc="-20" dirty="0">
                <a:solidFill>
                  <a:srgbClr val="666666"/>
                </a:solidFill>
                <a:latin typeface="Trebuchet MS"/>
                <a:cs typeface="Trebuchet MS"/>
              </a:rPr>
              <a:t>eficiencia</a:t>
            </a:r>
            <a:r>
              <a:rPr sz="2600" spc="-14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en</a:t>
            </a:r>
            <a:r>
              <a:rPr sz="2600" spc="-13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50" dirty="0">
                <a:solidFill>
                  <a:srgbClr val="666666"/>
                </a:solidFill>
                <a:latin typeface="Trebuchet MS"/>
                <a:cs typeface="Trebuchet MS"/>
              </a:rPr>
              <a:t>la</a:t>
            </a:r>
            <a:r>
              <a:rPr sz="2600" spc="-13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-10" dirty="0">
                <a:solidFill>
                  <a:srgbClr val="666666"/>
                </a:solidFill>
                <a:latin typeface="Trebuchet MS"/>
                <a:cs typeface="Trebuchet MS"/>
              </a:rPr>
              <a:t>atención.</a:t>
            </a:r>
            <a:endParaRPr sz="2600">
              <a:latin typeface="Trebuchet MS"/>
              <a:cs typeface="Trebuchet MS"/>
            </a:endParaRPr>
          </a:p>
          <a:p>
            <a:pPr marL="305435" marR="727710" indent="-293370">
              <a:lnSpc>
                <a:spcPct val="100400"/>
              </a:lnSpc>
              <a:spcBef>
                <a:spcPts val="990"/>
              </a:spcBef>
              <a:buClr>
                <a:srgbClr val="FF0000"/>
              </a:buClr>
              <a:buChar char="•"/>
              <a:tabLst>
                <a:tab pos="305435" algn="l"/>
              </a:tabLst>
            </a:pPr>
            <a:r>
              <a:rPr sz="2600" b="1" spc="-180" dirty="0">
                <a:solidFill>
                  <a:srgbClr val="666666"/>
                </a:solidFill>
                <a:latin typeface="Tahoma"/>
                <a:cs typeface="Tahoma"/>
              </a:rPr>
              <a:t>PRODUCTIVIDAD:</a:t>
            </a:r>
            <a:r>
              <a:rPr sz="2600" b="1" spc="-135" dirty="0">
                <a:solidFill>
                  <a:srgbClr val="666666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Genera</a:t>
            </a:r>
            <a:r>
              <a:rPr sz="2600" spc="-12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165" dirty="0">
                <a:solidFill>
                  <a:srgbClr val="666666"/>
                </a:solidFill>
                <a:latin typeface="Trebuchet MS"/>
                <a:cs typeface="Trebuchet MS"/>
              </a:rPr>
              <a:t>más</a:t>
            </a:r>
            <a:r>
              <a:rPr sz="2600" spc="-12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de</a:t>
            </a:r>
            <a:r>
              <a:rPr sz="2600" spc="-12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55" dirty="0">
                <a:solidFill>
                  <a:srgbClr val="666666"/>
                </a:solidFill>
                <a:latin typeface="Trebuchet MS"/>
                <a:cs typeface="Trebuchet MS"/>
              </a:rPr>
              <a:t>25 reportes</a:t>
            </a:r>
            <a:r>
              <a:rPr sz="2600" spc="-17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666666"/>
                </a:solidFill>
                <a:latin typeface="Trebuchet MS"/>
                <a:cs typeface="Trebuchet MS"/>
              </a:rPr>
              <a:t>que</a:t>
            </a:r>
            <a:r>
              <a:rPr sz="2600" spc="-16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80" dirty="0">
                <a:solidFill>
                  <a:srgbClr val="666666"/>
                </a:solidFill>
                <a:latin typeface="Trebuchet MS"/>
                <a:cs typeface="Trebuchet MS"/>
              </a:rPr>
              <a:t>ayudan</a:t>
            </a:r>
            <a:r>
              <a:rPr sz="2600" spc="-16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80" dirty="0">
                <a:solidFill>
                  <a:srgbClr val="666666"/>
                </a:solidFill>
                <a:latin typeface="Trebuchet MS"/>
                <a:cs typeface="Trebuchet MS"/>
              </a:rPr>
              <a:t>a</a:t>
            </a:r>
            <a:r>
              <a:rPr sz="2600" spc="-16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50" dirty="0">
                <a:solidFill>
                  <a:srgbClr val="666666"/>
                </a:solidFill>
                <a:latin typeface="Trebuchet MS"/>
                <a:cs typeface="Trebuchet MS"/>
              </a:rPr>
              <a:t>la</a:t>
            </a:r>
            <a:r>
              <a:rPr sz="2600" spc="-21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70" dirty="0">
                <a:solidFill>
                  <a:srgbClr val="666666"/>
                </a:solidFill>
                <a:latin typeface="Trebuchet MS"/>
                <a:cs typeface="Trebuchet MS"/>
              </a:rPr>
              <a:t>toma</a:t>
            </a:r>
            <a:r>
              <a:rPr sz="2600" spc="-16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2600" spc="-25" dirty="0">
                <a:solidFill>
                  <a:srgbClr val="666666"/>
                </a:solidFill>
                <a:latin typeface="Trebuchet MS"/>
                <a:cs typeface="Trebuchet MS"/>
              </a:rPr>
              <a:t>de </a:t>
            </a:r>
            <a:r>
              <a:rPr sz="2600" spc="-10" dirty="0">
                <a:solidFill>
                  <a:srgbClr val="666666"/>
                </a:solidFill>
                <a:latin typeface="Trebuchet MS"/>
                <a:cs typeface="Trebuchet MS"/>
              </a:rPr>
              <a:t>decisiones.</a:t>
            </a:r>
            <a:endParaRPr sz="2600">
              <a:latin typeface="Trebuchet MS"/>
              <a:cs typeface="Trebuchet MS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0480">
              <a:lnSpc>
                <a:spcPts val="4285"/>
              </a:lnSpc>
              <a:spcBef>
                <a:spcPts val="110"/>
              </a:spcBef>
            </a:pPr>
            <a:r>
              <a:rPr spc="-70" dirty="0"/>
              <a:t>Vision</a:t>
            </a:r>
          </a:p>
          <a:p>
            <a:pPr marL="202565">
              <a:lnSpc>
                <a:spcPts val="4285"/>
              </a:lnSpc>
            </a:pPr>
            <a:r>
              <a:rPr i="0" spc="-25" dirty="0">
                <a:solidFill>
                  <a:srgbClr val="FF0000"/>
                </a:solidFill>
                <a:latin typeface="Tahoma"/>
                <a:cs typeface="Tahoma"/>
              </a:rPr>
              <a:t>Web</a:t>
            </a:r>
          </a:p>
        </p:txBody>
      </p:sp>
      <p:grpSp>
        <p:nvGrpSpPr>
          <p:cNvPr id="20" name="object 20"/>
          <p:cNvGrpSpPr/>
          <p:nvPr/>
        </p:nvGrpSpPr>
        <p:grpSpPr>
          <a:xfrm>
            <a:off x="12602978" y="673893"/>
            <a:ext cx="3463290" cy="9963785"/>
            <a:chOff x="12602978" y="673893"/>
            <a:chExt cx="3463290" cy="9963785"/>
          </a:xfrm>
        </p:grpSpPr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614023" y="1406836"/>
              <a:ext cx="885702" cy="882004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3032764" y="2118317"/>
              <a:ext cx="467359" cy="170815"/>
            </a:xfrm>
            <a:custGeom>
              <a:avLst/>
              <a:gdLst/>
              <a:ahLst/>
              <a:cxnLst/>
              <a:rect l="l" t="t" r="r" b="b"/>
              <a:pathLst>
                <a:path w="467359" h="170814">
                  <a:moveTo>
                    <a:pt x="0" y="0"/>
                  </a:moveTo>
                  <a:lnTo>
                    <a:pt x="28914" y="32813"/>
                  </a:lnTo>
                  <a:lnTo>
                    <a:pt x="85007" y="78323"/>
                  </a:lnTo>
                  <a:lnTo>
                    <a:pt x="129431" y="106848"/>
                  </a:lnTo>
                  <a:lnTo>
                    <a:pt x="175224" y="131575"/>
                  </a:lnTo>
                  <a:lnTo>
                    <a:pt x="222354" y="152724"/>
                  </a:lnTo>
                  <a:lnTo>
                    <a:pt x="270787" y="170518"/>
                  </a:lnTo>
                  <a:lnTo>
                    <a:pt x="466970" y="170518"/>
                  </a:lnTo>
                  <a:lnTo>
                    <a:pt x="419433" y="164151"/>
                  </a:lnTo>
                  <a:lnTo>
                    <a:pt x="372526" y="155610"/>
                  </a:lnTo>
                  <a:lnTo>
                    <a:pt x="326320" y="144648"/>
                  </a:lnTo>
                  <a:lnTo>
                    <a:pt x="280886" y="131019"/>
                  </a:lnTo>
                  <a:lnTo>
                    <a:pt x="236296" y="114478"/>
                  </a:lnTo>
                  <a:lnTo>
                    <a:pt x="192619" y="94778"/>
                  </a:lnTo>
                  <a:lnTo>
                    <a:pt x="149928" y="71675"/>
                  </a:lnTo>
                  <a:lnTo>
                    <a:pt x="108294" y="44921"/>
                  </a:lnTo>
                  <a:lnTo>
                    <a:pt x="67788" y="14271"/>
                  </a:lnTo>
                  <a:lnTo>
                    <a:pt x="50267" y="11738"/>
                  </a:lnTo>
                  <a:lnTo>
                    <a:pt x="33124" y="8502"/>
                  </a:lnTo>
                  <a:lnTo>
                    <a:pt x="16366" y="458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2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602978" y="803870"/>
              <a:ext cx="1732091" cy="1484970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4646371" y="673893"/>
              <a:ext cx="0" cy="2877820"/>
            </a:xfrm>
            <a:custGeom>
              <a:avLst/>
              <a:gdLst/>
              <a:ahLst/>
              <a:cxnLst/>
              <a:rect l="l" t="t" r="r" b="b"/>
              <a:pathLst>
                <a:path h="2877820">
                  <a:moveTo>
                    <a:pt x="0" y="0"/>
                  </a:moveTo>
                  <a:lnTo>
                    <a:pt x="0" y="2877671"/>
                  </a:lnTo>
                </a:path>
              </a:pathLst>
            </a:custGeom>
            <a:ln w="31412">
              <a:solidFill>
                <a:srgbClr val="6666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>
              <a:hlinkClick r:id="rId7"/>
            </p:cNvPr>
            <p:cNvSpPr/>
            <p:nvPr/>
          </p:nvSpPr>
          <p:spPr>
            <a:xfrm>
              <a:off x="15018774" y="9590009"/>
              <a:ext cx="1047115" cy="1047115"/>
            </a:xfrm>
            <a:custGeom>
              <a:avLst/>
              <a:gdLst/>
              <a:ahLst/>
              <a:cxnLst/>
              <a:rect l="l" t="t" r="r" b="b"/>
              <a:pathLst>
                <a:path w="1047115" h="1047115">
                  <a:moveTo>
                    <a:pt x="523544" y="0"/>
                  </a:moveTo>
                  <a:lnTo>
                    <a:pt x="475891" y="2139"/>
                  </a:lnTo>
                  <a:lnTo>
                    <a:pt x="429437" y="8435"/>
                  </a:lnTo>
                  <a:lnTo>
                    <a:pt x="384366" y="18701"/>
                  </a:lnTo>
                  <a:lnTo>
                    <a:pt x="340863" y="32754"/>
                  </a:lnTo>
                  <a:lnTo>
                    <a:pt x="299114" y="50408"/>
                  </a:lnTo>
                  <a:lnTo>
                    <a:pt x="259302" y="71479"/>
                  </a:lnTo>
                  <a:lnTo>
                    <a:pt x="221613" y="95782"/>
                  </a:lnTo>
                  <a:lnTo>
                    <a:pt x="186232" y="123131"/>
                  </a:lnTo>
                  <a:lnTo>
                    <a:pt x="153343" y="153343"/>
                  </a:lnTo>
                  <a:lnTo>
                    <a:pt x="123131" y="186232"/>
                  </a:lnTo>
                  <a:lnTo>
                    <a:pt x="95782" y="221613"/>
                  </a:lnTo>
                  <a:lnTo>
                    <a:pt x="71479" y="259302"/>
                  </a:lnTo>
                  <a:lnTo>
                    <a:pt x="50408" y="299114"/>
                  </a:lnTo>
                  <a:lnTo>
                    <a:pt x="32754" y="340863"/>
                  </a:lnTo>
                  <a:lnTo>
                    <a:pt x="18701" y="384366"/>
                  </a:lnTo>
                  <a:lnTo>
                    <a:pt x="8435" y="429437"/>
                  </a:lnTo>
                  <a:lnTo>
                    <a:pt x="2139" y="475891"/>
                  </a:lnTo>
                  <a:lnTo>
                    <a:pt x="0" y="523544"/>
                  </a:lnTo>
                  <a:lnTo>
                    <a:pt x="2139" y="571197"/>
                  </a:lnTo>
                  <a:lnTo>
                    <a:pt x="8435" y="617651"/>
                  </a:lnTo>
                  <a:lnTo>
                    <a:pt x="18701" y="662722"/>
                  </a:lnTo>
                  <a:lnTo>
                    <a:pt x="32754" y="706224"/>
                  </a:lnTo>
                  <a:lnTo>
                    <a:pt x="50408" y="747974"/>
                  </a:lnTo>
                  <a:lnTo>
                    <a:pt x="71479" y="787785"/>
                  </a:lnTo>
                  <a:lnTo>
                    <a:pt x="95782" y="825474"/>
                  </a:lnTo>
                  <a:lnTo>
                    <a:pt x="123131" y="860856"/>
                  </a:lnTo>
                  <a:lnTo>
                    <a:pt x="153343" y="893745"/>
                  </a:lnTo>
                  <a:lnTo>
                    <a:pt x="186232" y="923956"/>
                  </a:lnTo>
                  <a:lnTo>
                    <a:pt x="221613" y="951306"/>
                  </a:lnTo>
                  <a:lnTo>
                    <a:pt x="259302" y="975608"/>
                  </a:lnTo>
                  <a:lnTo>
                    <a:pt x="299114" y="996679"/>
                  </a:lnTo>
                  <a:lnTo>
                    <a:pt x="340863" y="1014333"/>
                  </a:lnTo>
                  <a:lnTo>
                    <a:pt x="384366" y="1028386"/>
                  </a:lnTo>
                  <a:lnTo>
                    <a:pt x="429437" y="1038653"/>
                  </a:lnTo>
                  <a:lnTo>
                    <a:pt x="475891" y="1044948"/>
                  </a:lnTo>
                  <a:lnTo>
                    <a:pt x="523544" y="1047088"/>
                  </a:lnTo>
                  <a:lnTo>
                    <a:pt x="571197" y="1044948"/>
                  </a:lnTo>
                  <a:lnTo>
                    <a:pt x="617651" y="1038653"/>
                  </a:lnTo>
                  <a:lnTo>
                    <a:pt x="662722" y="1028386"/>
                  </a:lnTo>
                  <a:lnTo>
                    <a:pt x="706224" y="1014333"/>
                  </a:lnTo>
                  <a:lnTo>
                    <a:pt x="747974" y="996679"/>
                  </a:lnTo>
                  <a:lnTo>
                    <a:pt x="787785" y="975608"/>
                  </a:lnTo>
                  <a:lnTo>
                    <a:pt x="825474" y="951306"/>
                  </a:lnTo>
                  <a:lnTo>
                    <a:pt x="860856" y="923956"/>
                  </a:lnTo>
                  <a:lnTo>
                    <a:pt x="893745" y="893745"/>
                  </a:lnTo>
                  <a:lnTo>
                    <a:pt x="923956" y="860856"/>
                  </a:lnTo>
                  <a:lnTo>
                    <a:pt x="951306" y="825474"/>
                  </a:lnTo>
                  <a:lnTo>
                    <a:pt x="975608" y="787785"/>
                  </a:lnTo>
                  <a:lnTo>
                    <a:pt x="996679" y="747974"/>
                  </a:lnTo>
                  <a:lnTo>
                    <a:pt x="1014333" y="706224"/>
                  </a:lnTo>
                  <a:lnTo>
                    <a:pt x="1028386" y="662722"/>
                  </a:lnTo>
                  <a:lnTo>
                    <a:pt x="1038653" y="617651"/>
                  </a:lnTo>
                  <a:lnTo>
                    <a:pt x="1044948" y="571197"/>
                  </a:lnTo>
                  <a:lnTo>
                    <a:pt x="1047088" y="523544"/>
                  </a:lnTo>
                  <a:lnTo>
                    <a:pt x="1044948" y="475891"/>
                  </a:lnTo>
                  <a:lnTo>
                    <a:pt x="1038653" y="429437"/>
                  </a:lnTo>
                  <a:lnTo>
                    <a:pt x="1028386" y="384366"/>
                  </a:lnTo>
                  <a:lnTo>
                    <a:pt x="1014333" y="340863"/>
                  </a:lnTo>
                  <a:lnTo>
                    <a:pt x="996679" y="299114"/>
                  </a:lnTo>
                  <a:lnTo>
                    <a:pt x="975608" y="259302"/>
                  </a:lnTo>
                  <a:lnTo>
                    <a:pt x="951306" y="221613"/>
                  </a:lnTo>
                  <a:lnTo>
                    <a:pt x="923956" y="186232"/>
                  </a:lnTo>
                  <a:lnTo>
                    <a:pt x="893745" y="153343"/>
                  </a:lnTo>
                  <a:lnTo>
                    <a:pt x="860856" y="123131"/>
                  </a:lnTo>
                  <a:lnTo>
                    <a:pt x="825474" y="95782"/>
                  </a:lnTo>
                  <a:lnTo>
                    <a:pt x="787785" y="71479"/>
                  </a:lnTo>
                  <a:lnTo>
                    <a:pt x="747974" y="50408"/>
                  </a:lnTo>
                  <a:lnTo>
                    <a:pt x="706224" y="32754"/>
                  </a:lnTo>
                  <a:lnTo>
                    <a:pt x="662722" y="18701"/>
                  </a:lnTo>
                  <a:lnTo>
                    <a:pt x="617651" y="8435"/>
                  </a:lnTo>
                  <a:lnTo>
                    <a:pt x="571197" y="2139"/>
                  </a:lnTo>
                  <a:lnTo>
                    <a:pt x="523544" y="0"/>
                  </a:lnTo>
                  <a:close/>
                </a:path>
              </a:pathLst>
            </a:custGeom>
            <a:solidFill>
              <a:srgbClr val="4B4B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>
              <a:hlinkClick r:id="rId7"/>
            </p:cNvPr>
            <p:cNvSpPr/>
            <p:nvPr/>
          </p:nvSpPr>
          <p:spPr>
            <a:xfrm>
              <a:off x="15400119" y="9809507"/>
              <a:ext cx="465455" cy="608330"/>
            </a:xfrm>
            <a:custGeom>
              <a:avLst/>
              <a:gdLst/>
              <a:ahLst/>
              <a:cxnLst/>
              <a:rect l="l" t="t" r="r" b="b"/>
              <a:pathLst>
                <a:path w="465455" h="608329">
                  <a:moveTo>
                    <a:pt x="32344" y="0"/>
                  </a:moveTo>
                  <a:lnTo>
                    <a:pt x="16578" y="3667"/>
                  </a:lnTo>
                  <a:lnTo>
                    <a:pt x="4695" y="14658"/>
                  </a:lnTo>
                  <a:lnTo>
                    <a:pt x="0" y="31219"/>
                  </a:lnTo>
                  <a:lnTo>
                    <a:pt x="0" y="576867"/>
                  </a:lnTo>
                  <a:lnTo>
                    <a:pt x="4695" y="593434"/>
                  </a:lnTo>
                  <a:lnTo>
                    <a:pt x="16578" y="604428"/>
                  </a:lnTo>
                  <a:lnTo>
                    <a:pt x="32344" y="608097"/>
                  </a:lnTo>
                  <a:lnTo>
                    <a:pt x="48689" y="602688"/>
                  </a:lnTo>
                  <a:lnTo>
                    <a:pt x="451242" y="329869"/>
                  </a:lnTo>
                  <a:lnTo>
                    <a:pt x="461514" y="318319"/>
                  </a:lnTo>
                  <a:lnTo>
                    <a:pt x="464938" y="304048"/>
                  </a:lnTo>
                  <a:lnTo>
                    <a:pt x="461514" y="289777"/>
                  </a:lnTo>
                  <a:lnTo>
                    <a:pt x="451242" y="278227"/>
                  </a:lnTo>
                  <a:lnTo>
                    <a:pt x="48689" y="5408"/>
                  </a:lnTo>
                  <a:lnTo>
                    <a:pt x="32344" y="0"/>
                  </a:lnTo>
                  <a:close/>
                </a:path>
              </a:pathLst>
            </a:custGeom>
            <a:solidFill>
              <a:srgbClr val="FF64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14928414" y="1519693"/>
            <a:ext cx="4439920" cy="1746250"/>
          </a:xfrm>
          <a:prstGeom prst="rect">
            <a:avLst/>
          </a:prstGeom>
        </p:spPr>
        <p:txBody>
          <a:bodyPr vert="horz" wrap="square" lIns="0" tIns="107950" rIns="0" bIns="0" rtlCol="0">
            <a:spAutoFit/>
          </a:bodyPr>
          <a:lstStyle/>
          <a:p>
            <a:pPr marL="12700" marR="5080">
              <a:lnSpc>
                <a:spcPts val="3729"/>
              </a:lnSpc>
              <a:spcBef>
                <a:spcPts val="850"/>
              </a:spcBef>
            </a:pPr>
            <a:r>
              <a:rPr sz="3700" b="1" spc="-55" dirty="0">
                <a:solidFill>
                  <a:srgbClr val="666666"/>
                </a:solidFill>
                <a:latin typeface="Tahoma"/>
                <a:cs typeface="Tahoma"/>
              </a:rPr>
              <a:t>Conexión</a:t>
            </a:r>
            <a:r>
              <a:rPr sz="3700" b="1" spc="-220" dirty="0">
                <a:solidFill>
                  <a:srgbClr val="666666"/>
                </a:solidFill>
                <a:latin typeface="Tahoma"/>
                <a:cs typeface="Tahoma"/>
              </a:rPr>
              <a:t> </a:t>
            </a:r>
            <a:r>
              <a:rPr sz="3700" b="1" dirty="0">
                <a:solidFill>
                  <a:srgbClr val="666666"/>
                </a:solidFill>
                <a:latin typeface="Trebuchet MS"/>
                <a:cs typeface="Trebuchet MS"/>
              </a:rPr>
              <a:t>con</a:t>
            </a:r>
            <a:r>
              <a:rPr sz="3700" b="1" spc="-22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3700" b="1" spc="-25" dirty="0">
                <a:solidFill>
                  <a:srgbClr val="666666"/>
                </a:solidFill>
                <a:latin typeface="Trebuchet MS"/>
                <a:cs typeface="Trebuchet MS"/>
              </a:rPr>
              <a:t>un </a:t>
            </a:r>
            <a:r>
              <a:rPr sz="3700" b="1" spc="145" dirty="0">
                <a:solidFill>
                  <a:srgbClr val="666666"/>
                </a:solidFill>
                <a:latin typeface="Trebuchet MS"/>
                <a:cs typeface="Trebuchet MS"/>
              </a:rPr>
              <a:t>asesor</a:t>
            </a:r>
            <a:r>
              <a:rPr sz="3700" b="1" spc="-455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3700" b="1" spc="65" dirty="0">
                <a:solidFill>
                  <a:srgbClr val="666666"/>
                </a:solidFill>
                <a:latin typeface="Trebuchet MS"/>
                <a:cs typeface="Trebuchet MS"/>
              </a:rPr>
              <a:t>vía</a:t>
            </a:r>
            <a:r>
              <a:rPr sz="3700" b="1" spc="-300" dirty="0">
                <a:solidFill>
                  <a:srgbClr val="666666"/>
                </a:solidFill>
                <a:latin typeface="Trebuchet MS"/>
                <a:cs typeface="Trebuchet MS"/>
              </a:rPr>
              <a:t> </a:t>
            </a:r>
            <a:r>
              <a:rPr sz="3700" b="1" spc="-10" dirty="0">
                <a:solidFill>
                  <a:srgbClr val="FF0000"/>
                </a:solidFill>
                <a:latin typeface="Tahoma"/>
                <a:cs typeface="Tahoma"/>
              </a:rPr>
              <a:t>internet.</a:t>
            </a:r>
            <a:endParaRPr sz="3700">
              <a:latin typeface="Tahoma"/>
              <a:cs typeface="Tahoma"/>
            </a:endParaRPr>
          </a:p>
          <a:p>
            <a:pPr marL="27305">
              <a:lnSpc>
                <a:spcPct val="100000"/>
              </a:lnSpc>
              <a:spcBef>
                <a:spcPts val="360"/>
              </a:spcBef>
            </a:pPr>
            <a:r>
              <a:rPr sz="4150" b="1" spc="-10" dirty="0">
                <a:solidFill>
                  <a:srgbClr val="FF0000"/>
                </a:solidFill>
                <a:latin typeface="Trebuchet MS"/>
                <a:cs typeface="Trebuchet MS"/>
              </a:rPr>
              <a:t>Atención</a:t>
            </a:r>
            <a:r>
              <a:rPr sz="4150" b="1" spc="-37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4150" b="1" spc="-10" dirty="0">
                <a:solidFill>
                  <a:srgbClr val="FF0000"/>
                </a:solidFill>
                <a:latin typeface="Trebuchet MS"/>
                <a:cs typeface="Trebuchet MS"/>
              </a:rPr>
              <a:t>virtual</a:t>
            </a:r>
            <a:endParaRPr sz="41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</TotalTime>
  <Words>692</Words>
  <Application>Microsoft Office PowerPoint</Application>
  <PresentationFormat>Personalizado</PresentationFormat>
  <Paragraphs>163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9" baseType="lpstr">
      <vt:lpstr>Arial</vt:lpstr>
      <vt:lpstr>Segoe UI</vt:lpstr>
      <vt:lpstr>Tahoma</vt:lpstr>
      <vt:lpstr>Times New Roman</vt:lpstr>
      <vt:lpstr>Trebuchet MS</vt:lpstr>
      <vt:lpstr>Office Theme</vt:lpstr>
      <vt:lpstr>Presentación de PowerPoint</vt:lpstr>
      <vt:lpstr>Nuestro Propósito</vt:lpstr>
      <vt:lpstr>Aliados Comerciales</vt:lpstr>
      <vt:lpstr>Agiliza y optimiza la gestión operativa y administrativa en las salas de atención presenciales.</vt:lpstr>
      <vt:lpstr>Presentación de PowerPoint</vt:lpstr>
      <vt:lpstr>Informa y divierte a los usuarios de tus servicios en una sala de atención.</vt:lpstr>
      <vt:lpstr>Vision Self</vt:lpstr>
      <vt:lpstr>Presentación de PowerPoint</vt:lpstr>
      <vt:lpstr>Vision Web</vt:lpstr>
      <vt:lpstr>Apoya las sedes con mayor flujo de usuarios.</vt:lpstr>
      <vt:lpstr>Recibe los testimonios de la atención brindada a tus usuarios.</vt:lpstr>
      <vt:lpstr>Vision Center es una plataforma integral de gestión de turnos, diseñada para optimizar la experiencia de atención presencial, controlar los niveles de servicio y generar información para la toma de decisiones. [</vt:lpstr>
      <vt:lpstr>Muchas Gracias. DIANA SANCHEZ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Sentry 2025</dc:title>
  <dc:creator>DIANA MARCELA SANCHEZ VALENCIA</dc:creator>
  <cp:lastModifiedBy>DIANA MARCELA SANCHEZ VALENCIA</cp:lastModifiedBy>
  <cp:revision>2</cp:revision>
  <dcterms:created xsi:type="dcterms:W3CDTF">2026-02-23T19:16:47Z</dcterms:created>
  <dcterms:modified xsi:type="dcterms:W3CDTF">2026-07-16T13:19:55Z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2025-02-06T00:00:00Z</vt:filetime>
  </property>
  <property fmtid="{D5CDD505-2E9C-101B-9397-08002B2CF9AE}" pid="3" name="Creator">
    <vt:lpwstr>Adobe Illustrator 28.7 (Windows)</vt:lpwstr>
  </property>
  <property fmtid="{D5CDD505-2E9C-101B-9397-08002B2CF9AE}" pid="4" name="CreatorVersion">
    <vt:lpwstr>21.0.0</vt:lpwstr>
  </property>
  <property fmtid="{D5CDD505-2E9C-101B-9397-08002B2CF9AE}" pid="5" name="LastSaved">
    <vt:filetime>2026-02-23T00:00:00Z</vt:filetime>
  </property>
  <property fmtid="{D5CDD505-2E9C-101B-9397-08002B2CF9AE}" pid="6" name="Producer">
    <vt:lpwstr>Adobe PDF library 17.00</vt:lpwstr>
  </property>
</Properties>
</file>